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notesSlides/notesSlide14.xml" ContentType="application/vnd.openxmlformats-officedocument.presentationml.notesSlide+xml"/>
  <Override PartName="/ppt/charts/chart2.xml" ContentType="application/vnd.openxmlformats-officedocument.drawingml.chart+xml"/>
  <Override PartName="/ppt/notesSlides/notesSlide15.xml" ContentType="application/vnd.openxmlformats-officedocument.presentationml.notesSlide+xml"/>
  <Override PartName="/ppt/charts/chart3.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4.xml" ContentType="application/vnd.openxmlformats-officedocument.drawingml.chart+xml"/>
  <Override PartName="/ppt/notesSlides/notesSlide18.xml" ContentType="application/vnd.openxmlformats-officedocument.presentationml.notesSlide+xml"/>
  <Override PartName="/ppt/charts/chart5.xml" ContentType="application/vnd.openxmlformats-officedocument.drawingml.chart+xml"/>
  <Override PartName="/ppt/notesSlides/notesSlide19.xml" ContentType="application/vnd.openxmlformats-officedocument.presentationml.notesSlide+xml"/>
  <Override PartName="/ppt/charts/chart6.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7.xml" ContentType="application/vnd.openxmlformats-officedocument.drawingml.chart+xml"/>
  <Override PartName="/ppt/notesSlides/notesSlide22.xml" ContentType="application/vnd.openxmlformats-officedocument.presentationml.notesSlide+xml"/>
  <Override PartName="/ppt/charts/chart8.xml" ContentType="application/vnd.openxmlformats-officedocument.drawingml.chart+xml"/>
  <Override PartName="/ppt/notesSlides/notesSlide23.xml" ContentType="application/vnd.openxmlformats-officedocument.presentationml.notesSlide+xml"/>
  <Override PartName="/ppt/charts/chart9.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0.xml" ContentType="application/vnd.openxmlformats-officedocument.drawingml.chart+xml"/>
  <Override PartName="/ppt/notesSlides/notesSlide26.xml" ContentType="application/vnd.openxmlformats-officedocument.presentationml.notesSlide+xml"/>
  <Override PartName="/ppt/charts/chart11.xml" ContentType="application/vnd.openxmlformats-officedocument.drawingml.chart+xml"/>
  <Override PartName="/ppt/notesSlides/notesSlide27.xml" ContentType="application/vnd.openxmlformats-officedocument.presentationml.notesSlide+xml"/>
  <Override PartName="/ppt/charts/chart12.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3.xml" ContentType="application/vnd.openxmlformats-officedocument.drawingml.chart+xml"/>
  <Override PartName="/ppt/notesSlides/notesSlide30.xml" ContentType="application/vnd.openxmlformats-officedocument.presentationml.notesSlide+xml"/>
  <Override PartName="/ppt/charts/chart14.xml" ContentType="application/vnd.openxmlformats-officedocument.drawingml.chart+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15.xml" ContentType="application/vnd.openxmlformats-officedocument.drawingml.chart+xml"/>
  <Override PartName="/ppt/notesSlides/notesSlide33.xml" ContentType="application/vnd.openxmlformats-officedocument.presentationml.notesSlide+xml"/>
  <Override PartName="/ppt/charts/chart16.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17.xml" ContentType="application/vnd.openxmlformats-officedocument.drawingml.chart+xml"/>
  <Override PartName="/ppt/notesSlides/notesSlide36.xml" ContentType="application/vnd.openxmlformats-officedocument.presentationml.notesSlide+xml"/>
  <Override PartName="/ppt/charts/chart18.xml" ContentType="application/vnd.openxmlformats-officedocument.drawingml.chart+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19.xml" ContentType="application/vnd.openxmlformats-officedocument.drawingml.chart+xml"/>
  <Override PartName="/ppt/notesSlides/notesSlide39.xml" ContentType="application/vnd.openxmlformats-officedocument.presentationml.notesSlide+xml"/>
  <Override PartName="/ppt/charts/chart20.xml" ContentType="application/vnd.openxmlformats-officedocument.drawingml.chart+xml"/>
  <Override PartName="/ppt/notesSlides/notesSlide40.xml" ContentType="application/vnd.openxmlformats-officedocument.presentationml.notesSlide+xml"/>
  <Override PartName="/ppt/charts/chart21.xml" ContentType="application/vnd.openxmlformats-officedocument.drawingml.chart+xml"/>
  <Override PartName="/ppt/notesSlides/notesSlide41.xml" ContentType="application/vnd.openxmlformats-officedocument.presentationml.notesSlide+xml"/>
  <Override PartName="/ppt/charts/chart22.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23.xml" ContentType="application/vnd.openxmlformats-officedocument.drawingml.chart+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24.xml" ContentType="application/vnd.openxmlformats-officedocument.drawingml.chart+xml"/>
  <Override PartName="/ppt/drawings/drawing1.xml" ContentType="application/vnd.openxmlformats-officedocument.drawingml.chartshapes+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rts/chart25.xml" ContentType="application/vnd.openxmlformats-officedocument.drawingml.chart+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rts/chart26.xml" ContentType="application/vnd.openxmlformats-officedocument.drawingml.chart+xml"/>
  <Override PartName="/ppt/notesSlides/notesSlide52.xml" ContentType="application/vnd.openxmlformats-officedocument.presentationml.notesSlide+xml"/>
  <Override PartName="/ppt/charts/chart27.xml" ContentType="application/vnd.openxmlformats-officedocument.drawingml.chart+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rts/chart28.xml" ContentType="application/vnd.openxmlformats-officedocument.drawingml.chart+xml"/>
  <Override PartName="/ppt/notesSlides/notesSlide55.xml" ContentType="application/vnd.openxmlformats-officedocument.presentationml.notesSlide+xml"/>
  <Override PartName="/ppt/charts/chart29.xml" ContentType="application/vnd.openxmlformats-officedocument.drawingml.chart+xml"/>
  <Override PartName="/ppt/notesSlides/notesSlide56.xml" ContentType="application/vnd.openxmlformats-officedocument.presentationml.notesSlide+xml"/>
  <Override PartName="/ppt/charts/chart30.xml" ContentType="application/vnd.openxmlformats-officedocument.drawingml.chart+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charts/chart31.xml" ContentType="application/vnd.openxmlformats-officedocument.drawingml.chart+xml"/>
  <Override PartName="/ppt/notesSlides/notesSlide59.xml" ContentType="application/vnd.openxmlformats-officedocument.presentationml.notesSlide+xml"/>
  <Override PartName="/ppt/charts/chart32.xml" ContentType="application/vnd.openxmlformats-officedocument.drawingml.chart+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charts/chart33.xml" ContentType="application/vnd.openxmlformats-officedocument.drawingml.chart+xml"/>
  <Override PartName="/ppt/notesSlides/notesSlide62.xml" ContentType="application/vnd.openxmlformats-officedocument.presentationml.notesSlide+xml"/>
  <Override PartName="/ppt/charts/chart34.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charts/chart35.xml" ContentType="application/vnd.openxmlformats-officedocument.drawingml.chart+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charts/chart36.xml" ContentType="application/vnd.openxmlformats-officedocument.drawingml.chart+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2"/>
  </p:notesMasterIdLst>
  <p:handoutMasterIdLst>
    <p:handoutMasterId r:id="rId73"/>
  </p:handoutMasterIdLst>
  <p:sldIdLst>
    <p:sldId id="287" r:id="rId2"/>
    <p:sldId id="533" r:id="rId3"/>
    <p:sldId id="780" r:id="rId4"/>
    <p:sldId id="777" r:id="rId5"/>
    <p:sldId id="778" r:id="rId6"/>
    <p:sldId id="779" r:id="rId7"/>
    <p:sldId id="688" r:id="rId8"/>
    <p:sldId id="718" r:id="rId9"/>
    <p:sldId id="719" r:id="rId10"/>
    <p:sldId id="720" r:id="rId11"/>
    <p:sldId id="535" r:id="rId12"/>
    <p:sldId id="721" r:id="rId13"/>
    <p:sldId id="722" r:id="rId14"/>
    <p:sldId id="723" r:id="rId15"/>
    <p:sldId id="724" r:id="rId16"/>
    <p:sldId id="725" r:id="rId17"/>
    <p:sldId id="726" r:id="rId18"/>
    <p:sldId id="727" r:id="rId19"/>
    <p:sldId id="728" r:id="rId20"/>
    <p:sldId id="729" r:id="rId21"/>
    <p:sldId id="730" r:id="rId22"/>
    <p:sldId id="731" r:id="rId23"/>
    <p:sldId id="732" r:id="rId24"/>
    <p:sldId id="733" r:id="rId25"/>
    <p:sldId id="734" r:id="rId26"/>
    <p:sldId id="735" r:id="rId27"/>
    <p:sldId id="736" r:id="rId28"/>
    <p:sldId id="737" r:id="rId29"/>
    <p:sldId id="738" r:id="rId30"/>
    <p:sldId id="739" r:id="rId31"/>
    <p:sldId id="740" r:id="rId32"/>
    <p:sldId id="741" r:id="rId33"/>
    <p:sldId id="742" r:id="rId34"/>
    <p:sldId id="743" r:id="rId35"/>
    <p:sldId id="744" r:id="rId36"/>
    <p:sldId id="745" r:id="rId37"/>
    <p:sldId id="746" r:id="rId38"/>
    <p:sldId id="747" r:id="rId39"/>
    <p:sldId id="748" r:id="rId40"/>
    <p:sldId id="749" r:id="rId41"/>
    <p:sldId id="750" r:id="rId42"/>
    <p:sldId id="753" r:id="rId43"/>
    <p:sldId id="752" r:id="rId44"/>
    <p:sldId id="754" r:id="rId45"/>
    <p:sldId id="781" r:id="rId46"/>
    <p:sldId id="755" r:id="rId47"/>
    <p:sldId id="756" r:id="rId48"/>
    <p:sldId id="798" r:id="rId49"/>
    <p:sldId id="799" r:id="rId50"/>
    <p:sldId id="757" r:id="rId51"/>
    <p:sldId id="758" r:id="rId52"/>
    <p:sldId id="759" r:id="rId53"/>
    <p:sldId id="784" r:id="rId54"/>
    <p:sldId id="785" r:id="rId55"/>
    <p:sldId id="786" r:id="rId56"/>
    <p:sldId id="787" r:id="rId57"/>
    <p:sldId id="788" r:id="rId58"/>
    <p:sldId id="789" r:id="rId59"/>
    <p:sldId id="790" r:id="rId60"/>
    <p:sldId id="791" r:id="rId61"/>
    <p:sldId id="792" r:id="rId62"/>
    <p:sldId id="793" r:id="rId63"/>
    <p:sldId id="770" r:id="rId64"/>
    <p:sldId id="771" r:id="rId65"/>
    <p:sldId id="773" r:id="rId66"/>
    <p:sldId id="774" r:id="rId67"/>
    <p:sldId id="775" r:id="rId68"/>
    <p:sldId id="776" r:id="rId69"/>
    <p:sldId id="796" r:id="rId70"/>
    <p:sldId id="800" r:id="rId71"/>
  </p:sldIdLst>
  <p:sldSz cx="9144000" cy="6858000" type="screen4x3"/>
  <p:notesSz cx="6950075" cy="9236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p15:clr>
            <a:srgbClr val="A4A3A4"/>
          </p15:clr>
        </p15:guide>
        <p15:guide id="2" pos="218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3300"/>
    <a:srgbClr val="18F628"/>
    <a:srgbClr val="FF6600"/>
    <a:srgbClr val="FFFF99"/>
    <a:srgbClr val="FC6600"/>
    <a:srgbClr val="3333FF"/>
    <a:srgbClr val="6666FF"/>
    <a:srgbClr val="0000CC"/>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9545" autoAdjust="0"/>
    <p:restoredTop sz="97707" autoAdjust="0"/>
  </p:normalViewPr>
  <p:slideViewPr>
    <p:cSldViewPr>
      <p:cViewPr varScale="1">
        <p:scale>
          <a:sx n="78" d="100"/>
          <a:sy n="78" d="100"/>
        </p:scale>
        <p:origin x="738" y="90"/>
      </p:cViewPr>
      <p:guideLst>
        <p:guide orient="horz" pos="2160"/>
        <p:guide pos="2880"/>
      </p:guideLst>
    </p:cSldViewPr>
  </p:slideViewPr>
  <p:notesTextViewPr>
    <p:cViewPr>
      <p:scale>
        <a:sx n="75" d="100"/>
        <a:sy n="75" d="100"/>
      </p:scale>
      <p:origin x="0" y="0"/>
    </p:cViewPr>
  </p:notesTextViewPr>
  <p:sorterViewPr>
    <p:cViewPr varScale="1">
      <p:scale>
        <a:sx n="1" d="1"/>
        <a:sy n="1" d="1"/>
      </p:scale>
      <p:origin x="0" y="0"/>
    </p:cViewPr>
  </p:sorterViewPr>
  <p:notesViewPr>
    <p:cSldViewPr>
      <p:cViewPr>
        <p:scale>
          <a:sx n="66" d="100"/>
          <a:sy n="66" d="100"/>
        </p:scale>
        <p:origin x="-2616" y="72"/>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10.xml.rels><?xml version="1.0" encoding="UTF-8" standalone="yes"?>
<Relationships xmlns="http://schemas.openxmlformats.org/package/2006/relationships"><Relationship Id="rId1" Type="http://schemas.openxmlformats.org/officeDocument/2006/relationships/oleObject" Target="../embeddings/oleObject9.bin"/></Relationships>
</file>

<file path=ppt/charts/_rels/chart11.xml.rels><?xml version="1.0" encoding="UTF-8" standalone="yes"?>
<Relationships xmlns="http://schemas.openxmlformats.org/package/2006/relationships"><Relationship Id="rId1" Type="http://schemas.openxmlformats.org/officeDocument/2006/relationships/oleObject" Target="../embeddings/oleObject10.bin"/></Relationships>
</file>

<file path=ppt/charts/_rels/chart12.xml.rels><?xml version="1.0" encoding="UTF-8" standalone="yes"?>
<Relationships xmlns="http://schemas.openxmlformats.org/package/2006/relationships"><Relationship Id="rId1" Type="http://schemas.openxmlformats.org/officeDocument/2006/relationships/oleObject" Target="../embeddings/oleObject11.bin"/></Relationships>
</file>

<file path=ppt/charts/_rels/chart13.xml.rels><?xml version="1.0" encoding="UTF-8" standalone="yes"?>
<Relationships xmlns="http://schemas.openxmlformats.org/package/2006/relationships"><Relationship Id="rId1" Type="http://schemas.openxmlformats.org/officeDocument/2006/relationships/oleObject" Target="../embeddings/oleObject12.bin"/></Relationships>
</file>

<file path=ppt/charts/_rels/chart14.xml.rels><?xml version="1.0" encoding="UTF-8" standalone="yes"?>
<Relationships xmlns="http://schemas.openxmlformats.org/package/2006/relationships"><Relationship Id="rId1" Type="http://schemas.openxmlformats.org/officeDocument/2006/relationships/oleObject" Target="../embeddings/oleObject13.bin"/></Relationships>
</file>

<file path=ppt/charts/_rels/chart15.xml.rels><?xml version="1.0" encoding="UTF-8" standalone="yes"?>
<Relationships xmlns="http://schemas.openxmlformats.org/package/2006/relationships"><Relationship Id="rId1" Type="http://schemas.openxmlformats.org/officeDocument/2006/relationships/oleObject" Target="../embeddings/oleObject14.bin"/></Relationships>
</file>

<file path=ppt/charts/_rels/chart16.xml.rels><?xml version="1.0" encoding="UTF-8" standalone="yes"?>
<Relationships xmlns="http://schemas.openxmlformats.org/package/2006/relationships"><Relationship Id="rId1" Type="http://schemas.openxmlformats.org/officeDocument/2006/relationships/oleObject" Target="../embeddings/oleObject15.bin"/></Relationships>
</file>

<file path=ppt/charts/_rels/chart17.xml.rels><?xml version="1.0" encoding="UTF-8" standalone="yes"?>
<Relationships xmlns="http://schemas.openxmlformats.org/package/2006/relationships"><Relationship Id="rId1" Type="http://schemas.openxmlformats.org/officeDocument/2006/relationships/oleObject" Target="../embeddings/oleObject16.bin"/></Relationships>
</file>

<file path=ppt/charts/_rels/chart18.xml.rels><?xml version="1.0" encoding="UTF-8" standalone="yes"?>
<Relationships xmlns="http://schemas.openxmlformats.org/package/2006/relationships"><Relationship Id="rId1" Type="http://schemas.openxmlformats.org/officeDocument/2006/relationships/oleObject" Target="../embeddings/oleObject17.bin"/></Relationships>
</file>

<file path=ppt/charts/_rels/chart19.xml.rels><?xml version="1.0" encoding="UTF-8" standalone="yes"?>
<Relationships xmlns="http://schemas.openxmlformats.org/package/2006/relationships"><Relationship Id="rId1" Type="http://schemas.openxmlformats.org/officeDocument/2006/relationships/oleObject" Target="../embeddings/oleObject18.bin"/></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20.xml.rels><?xml version="1.0" encoding="UTF-8" standalone="yes"?>
<Relationships xmlns="http://schemas.openxmlformats.org/package/2006/relationships"><Relationship Id="rId1" Type="http://schemas.openxmlformats.org/officeDocument/2006/relationships/oleObject" Target="../embeddings/oleObject19.bin"/></Relationships>
</file>

<file path=ppt/charts/_rels/chart21.xml.rels><?xml version="1.0" encoding="UTF-8" standalone="yes"?>
<Relationships xmlns="http://schemas.openxmlformats.org/package/2006/relationships"><Relationship Id="rId1" Type="http://schemas.openxmlformats.org/officeDocument/2006/relationships/oleObject" Target="../embeddings/oleObject20.bin"/></Relationships>
</file>

<file path=ppt/charts/_rels/chart22.xml.rels><?xml version="1.0" encoding="UTF-8" standalone="yes"?>
<Relationships xmlns="http://schemas.openxmlformats.org/package/2006/relationships"><Relationship Id="rId1" Type="http://schemas.openxmlformats.org/officeDocument/2006/relationships/oleObject" Target="../embeddings/oleObject21.bin"/></Relationships>
</file>

<file path=ppt/charts/_rels/chart23.xml.rels><?xml version="1.0" encoding="UTF-8" standalone="yes"?>
<Relationships xmlns="http://schemas.openxmlformats.org/package/2006/relationships"><Relationship Id="rId1" Type="http://schemas.openxmlformats.org/officeDocument/2006/relationships/oleObject" Target="../embeddings/oleObject22.bin"/></Relationships>
</file>

<file path=ppt/charts/_rels/chart2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embeddings/oleObject23.bin"/></Relationships>
</file>

<file path=ppt/charts/_rels/chart25.xml.rels><?xml version="1.0" encoding="UTF-8" standalone="yes"?>
<Relationships xmlns="http://schemas.openxmlformats.org/package/2006/relationships"><Relationship Id="rId1" Type="http://schemas.openxmlformats.org/officeDocument/2006/relationships/oleObject" Target="../embeddings/oleObject24.bin"/></Relationships>
</file>

<file path=ppt/charts/_rels/chart26.xml.rels><?xml version="1.0" encoding="UTF-8" standalone="yes"?>
<Relationships xmlns="http://schemas.openxmlformats.org/package/2006/relationships"><Relationship Id="rId1" Type="http://schemas.openxmlformats.org/officeDocument/2006/relationships/oleObject" Target="../embeddings/oleObject25.bin"/></Relationships>
</file>

<file path=ppt/charts/_rels/chart27.xml.rels><?xml version="1.0" encoding="UTF-8" standalone="yes"?>
<Relationships xmlns="http://schemas.openxmlformats.org/package/2006/relationships"><Relationship Id="rId1" Type="http://schemas.openxmlformats.org/officeDocument/2006/relationships/oleObject" Target="../embeddings/oleObject26.bin"/></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oleObject" Target="../embeddings/oleObject3.bin"/></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36.xml.rels><?xml version="1.0" encoding="UTF-8" standalone="yes"?>
<Relationships xmlns="http://schemas.openxmlformats.org/package/2006/relationships"><Relationship Id="rId1" Type="http://schemas.openxmlformats.org/officeDocument/2006/relationships/oleObject" Target="../embeddings/oleObject27.bin"/></Relationships>
</file>

<file path=ppt/charts/_rels/chart4.xml.rels><?xml version="1.0" encoding="UTF-8" standalone="yes"?>
<Relationships xmlns="http://schemas.openxmlformats.org/package/2006/relationships"><Relationship Id="rId1" Type="http://schemas.openxmlformats.org/officeDocument/2006/relationships/oleObject" Target="../embeddings/oleObject4.bin"/></Relationships>
</file>

<file path=ppt/charts/_rels/chart5.xml.rels><?xml version="1.0" encoding="UTF-8" standalone="yes"?>
<Relationships xmlns="http://schemas.openxmlformats.org/package/2006/relationships"><Relationship Id="rId1" Type="http://schemas.openxmlformats.org/officeDocument/2006/relationships/oleObject" Target="../embeddings/oleObject5.bin"/></Relationships>
</file>

<file path=ppt/charts/_rels/chart6.xml.rels><?xml version="1.0" encoding="UTF-8" standalone="yes"?>
<Relationships xmlns="http://schemas.openxmlformats.org/package/2006/relationships"><Relationship Id="rId1" Type="http://schemas.openxmlformats.org/officeDocument/2006/relationships/oleObject" Target="file:///C:\Users\Charlie\Documents\GAP%20Analysis%202015\4%20-%201)%20College-Ready%20Graduates\Graph_College-Ready%20by%20Ethnicity_2006%20-%202014.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embeddings/oleObject6.bin"/></Relationships>
</file>

<file path=ppt/charts/_rels/chart8.xml.rels><?xml version="1.0" encoding="UTF-8" standalone="yes"?>
<Relationships xmlns="http://schemas.openxmlformats.org/package/2006/relationships"><Relationship Id="rId1" Type="http://schemas.openxmlformats.org/officeDocument/2006/relationships/oleObject" Target="../embeddings/oleObject7.bin"/></Relationships>
</file>

<file path=ppt/charts/_rels/chart9.xml.rels><?xml version="1.0" encoding="UTF-8" standalone="yes"?>
<Relationships xmlns="http://schemas.openxmlformats.org/package/2006/relationships"><Relationship Id="rId1" Type="http://schemas.openxmlformats.org/officeDocument/2006/relationships/oleObject" Target="../embeddings/oleObject8.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901015218317747E-2"/>
          <c:y val="6.3759227362204754E-2"/>
          <c:w val="0.87683421594772559"/>
          <c:h val="0.72239726870078746"/>
        </c:manualLayout>
      </c:layout>
      <c:lineChart>
        <c:grouping val="standard"/>
        <c:varyColors val="0"/>
        <c:ser>
          <c:idx val="0"/>
          <c:order val="0"/>
          <c:tx>
            <c:strRef>
              <c:f>Sheet1!$B$1:$B$2</c:f>
              <c:strCache>
                <c:ptCount val="2"/>
                <c:pt idx="0">
                  <c:v>State</c:v>
                </c:pt>
                <c:pt idx="1">
                  <c:v>Eng. Lang. &amp; Arts</c:v>
                </c:pt>
              </c:strCache>
            </c:strRef>
          </c:tx>
          <c:spPr>
            <a:ln>
              <a:solidFill>
                <a:srgbClr val="FF0000"/>
              </a:solidFill>
            </a:ln>
          </c:spPr>
          <c:marker>
            <c:symbol val="triangle"/>
            <c:size val="5"/>
          </c:marker>
          <c:trendline>
            <c:spPr>
              <a:ln>
                <a:noFill/>
              </a:ln>
            </c:spPr>
            <c:trendlineType val="linear"/>
            <c:dispRSqr val="0"/>
            <c:dispEq val="1"/>
            <c:trendlineLbl>
              <c:layout>
                <c:manualLayout>
                  <c:x val="-0.48862750563259238"/>
                  <c:y val="0.76032336778215226"/>
                </c:manualLayout>
              </c:layout>
              <c:tx>
                <c:rich>
                  <a:bodyPr/>
                  <a:lstStyle/>
                  <a:p>
                    <a:pPr>
                      <a:defRPr sz="1700" b="1">
                        <a:solidFill>
                          <a:srgbClr val="FF0000"/>
                        </a:solidFill>
                      </a:defRPr>
                    </a:pPr>
                    <a:r>
                      <a:rPr lang="en-US" sz="1700" b="1" baseline="0">
                        <a:solidFill>
                          <a:sysClr val="windowText" lastClr="000000"/>
                        </a:solidFill>
                      </a:rPr>
                      <a:t>Linear Equation   </a:t>
                    </a:r>
                    <a:r>
                      <a:rPr lang="en-US" sz="1700" b="1" baseline="0">
                        <a:solidFill>
                          <a:srgbClr val="FF0000"/>
                        </a:solidFill>
                      </a:rPr>
                      <a:t>State: y = 0.025x + 0.49</a:t>
                    </a:r>
                    <a:endParaRPr lang="en-US" sz="1700" b="1">
                      <a:solidFill>
                        <a:srgbClr val="FF0000"/>
                      </a:solidFill>
                    </a:endParaRPr>
                  </a:p>
                </c:rich>
              </c:tx>
              <c:numFmt formatCode="General" sourceLinked="0"/>
              <c:spPr>
                <a:ln>
                  <a:solidFill>
                    <a:schemeClr val="bg1"/>
                  </a:solidFill>
                </a:ln>
              </c:spPr>
            </c:trendlineLbl>
          </c:trendline>
          <c:cat>
            <c:numRef>
              <c:f>Sheet1!$A$3:$A$11</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f>Sheet1!$B$3:$B$11</c:f>
              <c:numCache>
                <c:formatCode>0%</c:formatCode>
                <c:ptCount val="9"/>
                <c:pt idx="0">
                  <c:v>0.48</c:v>
                </c:pt>
                <c:pt idx="1">
                  <c:v>0.49</c:v>
                </c:pt>
                <c:pt idx="2">
                  <c:v>0.59</c:v>
                </c:pt>
                <c:pt idx="3">
                  <c:v>0.62</c:v>
                </c:pt>
                <c:pt idx="4">
                  <c:v>0.66</c:v>
                </c:pt>
                <c:pt idx="5">
                  <c:v>0.64</c:v>
                </c:pt>
                <c:pt idx="6">
                  <c:v>0.69</c:v>
                </c:pt>
                <c:pt idx="7">
                  <c:v>0.65</c:v>
                </c:pt>
                <c:pt idx="8">
                  <c:v>0.68</c:v>
                </c:pt>
              </c:numCache>
            </c:numRef>
          </c:val>
          <c:smooth val="0"/>
          <c:extLst xmlns:c16r2="http://schemas.microsoft.com/office/drawing/2015/06/chart">
            <c:ext xmlns:c16="http://schemas.microsoft.com/office/drawing/2014/chart" uri="{C3380CC4-5D6E-409C-BE32-E72D297353CC}">
              <c16:uniqueId val="{00000000-2638-4BEB-9E1F-5E0C21026777}"/>
            </c:ext>
          </c:extLst>
        </c:ser>
        <c:ser>
          <c:idx val="3"/>
          <c:order val="1"/>
          <c:tx>
            <c:strRef>
              <c:f>Sheet1!$E$1:$E$2</c:f>
              <c:strCache>
                <c:ptCount val="2"/>
                <c:pt idx="0">
                  <c:v>ESC 10</c:v>
                </c:pt>
                <c:pt idx="1">
                  <c:v>Eng. Lang. &amp; Arts</c:v>
                </c:pt>
              </c:strCache>
            </c:strRef>
          </c:tx>
          <c:spPr>
            <a:ln>
              <a:solidFill>
                <a:srgbClr val="00B0F0"/>
              </a:solidFill>
            </a:ln>
          </c:spPr>
          <c:marker>
            <c:symbol val="triangle"/>
            <c:size val="5"/>
          </c:marker>
          <c:trendline>
            <c:spPr>
              <a:ln>
                <a:noFill/>
              </a:ln>
            </c:spPr>
            <c:trendlineType val="linear"/>
            <c:dispRSqr val="0"/>
            <c:dispEq val="1"/>
            <c:trendlineLbl>
              <c:layout>
                <c:manualLayout>
                  <c:x val="-0.21175434929040948"/>
                  <c:y val="0.78905491305774278"/>
                </c:manualLayout>
              </c:layout>
              <c:tx>
                <c:rich>
                  <a:bodyPr/>
                  <a:lstStyle/>
                  <a:p>
                    <a:pPr>
                      <a:defRPr sz="1700" b="1">
                        <a:solidFill>
                          <a:srgbClr val="00B0F0"/>
                        </a:solidFill>
                      </a:defRPr>
                    </a:pPr>
                    <a:r>
                      <a:rPr lang="en-US" sz="1700" b="1" baseline="0">
                        <a:solidFill>
                          <a:srgbClr val="00B0F0"/>
                        </a:solidFill>
                      </a:rPr>
                      <a:t>ESC 10: y = 0.024x + 0.52</a:t>
                    </a:r>
                    <a:endParaRPr lang="en-US" sz="1700" b="1">
                      <a:solidFill>
                        <a:srgbClr val="00B0F0"/>
                      </a:solidFill>
                    </a:endParaRPr>
                  </a:p>
                </c:rich>
              </c:tx>
              <c:numFmt formatCode="General" sourceLinked="0"/>
              <c:spPr>
                <a:solidFill>
                  <a:sysClr val="window" lastClr="FFFFFF"/>
                </a:solidFill>
                <a:ln>
                  <a:solidFill>
                    <a:schemeClr val="bg1"/>
                  </a:solidFill>
                </a:ln>
              </c:spPr>
            </c:trendlineLbl>
          </c:trendline>
          <c:cat>
            <c:numRef>
              <c:f>Sheet1!$A$3:$A$11</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f>Sheet1!$E$3:$E$11</c:f>
              <c:numCache>
                <c:formatCode>0%</c:formatCode>
                <c:ptCount val="9"/>
                <c:pt idx="0">
                  <c:v>0.53</c:v>
                </c:pt>
                <c:pt idx="1">
                  <c:v>0.52</c:v>
                </c:pt>
                <c:pt idx="2">
                  <c:v>0.62</c:v>
                </c:pt>
                <c:pt idx="3">
                  <c:v>0.64</c:v>
                </c:pt>
                <c:pt idx="4">
                  <c:v>0.68</c:v>
                </c:pt>
                <c:pt idx="5">
                  <c:v>0.67</c:v>
                </c:pt>
                <c:pt idx="6">
                  <c:v>0.73</c:v>
                </c:pt>
                <c:pt idx="7">
                  <c:v>0.68</c:v>
                </c:pt>
                <c:pt idx="8">
                  <c:v>0.71</c:v>
                </c:pt>
              </c:numCache>
            </c:numRef>
          </c:val>
          <c:smooth val="0"/>
          <c:extLst xmlns:c16r2="http://schemas.microsoft.com/office/drawing/2015/06/chart">
            <c:ext xmlns:c16="http://schemas.microsoft.com/office/drawing/2014/chart" uri="{C3380CC4-5D6E-409C-BE32-E72D297353CC}">
              <c16:uniqueId val="{00000001-2638-4BEB-9E1F-5E0C21026777}"/>
            </c:ext>
          </c:extLst>
        </c:ser>
        <c:ser>
          <c:idx val="6"/>
          <c:order val="2"/>
          <c:tx>
            <c:strRef>
              <c:f>Sheet1!$H$1:$H$2</c:f>
              <c:strCache>
                <c:ptCount val="2"/>
                <c:pt idx="0">
                  <c:v>ESC 11</c:v>
                </c:pt>
                <c:pt idx="1">
                  <c:v>Eng. Lang. &amp; Arts</c:v>
                </c:pt>
              </c:strCache>
            </c:strRef>
          </c:tx>
          <c:spPr>
            <a:ln>
              <a:solidFill>
                <a:srgbClr val="00B050"/>
              </a:solidFill>
            </a:ln>
          </c:spPr>
          <c:marker>
            <c:symbol val="triangle"/>
            <c:size val="5"/>
          </c:marker>
          <c:trendline>
            <c:spPr>
              <a:ln>
                <a:noFill/>
              </a:ln>
            </c:spPr>
            <c:trendlineType val="linear"/>
            <c:dispRSqr val="0"/>
            <c:dispEq val="1"/>
            <c:trendlineLbl>
              <c:layout>
                <c:manualLayout>
                  <c:x val="5.8157155134369268E-2"/>
                  <c:y val="0.80022719816272969"/>
                </c:manualLayout>
              </c:layout>
              <c:tx>
                <c:rich>
                  <a:bodyPr/>
                  <a:lstStyle/>
                  <a:p>
                    <a:pPr>
                      <a:defRPr sz="1700" b="1">
                        <a:solidFill>
                          <a:srgbClr val="00B050"/>
                        </a:solidFill>
                      </a:defRPr>
                    </a:pPr>
                    <a:r>
                      <a:rPr lang="en-US" sz="1700" b="1" baseline="0">
                        <a:solidFill>
                          <a:srgbClr val="00B050"/>
                        </a:solidFill>
                      </a:rPr>
                      <a:t>ESC 11: y = 0.026x + 0.52</a:t>
                    </a:r>
                    <a:endParaRPr lang="en-US" sz="1700" b="1">
                      <a:solidFill>
                        <a:srgbClr val="00B050"/>
                      </a:solidFill>
                    </a:endParaRPr>
                  </a:p>
                </c:rich>
              </c:tx>
              <c:numFmt formatCode="General" sourceLinked="0"/>
              <c:spPr>
                <a:ln>
                  <a:solidFill>
                    <a:schemeClr val="bg1"/>
                  </a:solidFill>
                </a:ln>
              </c:spPr>
            </c:trendlineLbl>
          </c:trendline>
          <c:cat>
            <c:numRef>
              <c:f>Sheet1!$A$3:$A$11</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f>Sheet1!$H$3:$H$11</c:f>
              <c:numCache>
                <c:formatCode>0%</c:formatCode>
                <c:ptCount val="9"/>
                <c:pt idx="0">
                  <c:v>0.51</c:v>
                </c:pt>
                <c:pt idx="1">
                  <c:v>0.53</c:v>
                </c:pt>
                <c:pt idx="2">
                  <c:v>0.62</c:v>
                </c:pt>
                <c:pt idx="3">
                  <c:v>0.65</c:v>
                </c:pt>
                <c:pt idx="4">
                  <c:v>0.71</c:v>
                </c:pt>
                <c:pt idx="5">
                  <c:v>0.68</c:v>
                </c:pt>
                <c:pt idx="6">
                  <c:v>0.73</c:v>
                </c:pt>
                <c:pt idx="7">
                  <c:v>0.69</c:v>
                </c:pt>
                <c:pt idx="8">
                  <c:v>0.71</c:v>
                </c:pt>
              </c:numCache>
            </c:numRef>
          </c:val>
          <c:smooth val="0"/>
          <c:extLst xmlns:c16r2="http://schemas.microsoft.com/office/drawing/2015/06/chart">
            <c:ext xmlns:c16="http://schemas.microsoft.com/office/drawing/2014/chart" uri="{C3380CC4-5D6E-409C-BE32-E72D297353CC}">
              <c16:uniqueId val="{00000002-2638-4BEB-9E1F-5E0C21026777}"/>
            </c:ext>
          </c:extLst>
        </c:ser>
        <c:dLbls>
          <c:showLegendKey val="0"/>
          <c:showVal val="0"/>
          <c:showCatName val="0"/>
          <c:showSerName val="0"/>
          <c:showPercent val="0"/>
          <c:showBubbleSize val="0"/>
        </c:dLbls>
        <c:marker val="1"/>
        <c:smooth val="0"/>
        <c:axId val="242880976"/>
        <c:axId val="112566528"/>
      </c:lineChart>
      <c:catAx>
        <c:axId val="242880976"/>
        <c:scaling>
          <c:orientation val="minMax"/>
        </c:scaling>
        <c:delete val="0"/>
        <c:axPos val="b"/>
        <c:numFmt formatCode="General" sourceLinked="1"/>
        <c:majorTickMark val="out"/>
        <c:minorTickMark val="none"/>
        <c:tickLblPos val="nextTo"/>
        <c:txPr>
          <a:bodyPr/>
          <a:lstStyle/>
          <a:p>
            <a:pPr>
              <a:defRPr sz="1800" b="1"/>
            </a:pPr>
            <a:endParaRPr lang="en-US"/>
          </a:p>
        </c:txPr>
        <c:crossAx val="112566528"/>
        <c:crosses val="autoZero"/>
        <c:auto val="1"/>
        <c:lblAlgn val="ctr"/>
        <c:lblOffset val="100"/>
        <c:noMultiLvlLbl val="0"/>
      </c:catAx>
      <c:valAx>
        <c:axId val="112566528"/>
        <c:scaling>
          <c:orientation val="minMax"/>
          <c:max val="0.85000000000000009"/>
          <c:min val="0.15000000000000002"/>
        </c:scaling>
        <c:delete val="0"/>
        <c:axPos val="l"/>
        <c:majorGridlines/>
        <c:numFmt formatCode="0%" sourceLinked="1"/>
        <c:majorTickMark val="out"/>
        <c:minorTickMark val="none"/>
        <c:tickLblPos val="nextTo"/>
        <c:txPr>
          <a:bodyPr/>
          <a:lstStyle/>
          <a:p>
            <a:pPr>
              <a:defRPr sz="1800" b="1"/>
            </a:pPr>
            <a:endParaRPr lang="en-US"/>
          </a:p>
        </c:txPr>
        <c:crossAx val="242880976"/>
        <c:crosses val="autoZero"/>
        <c:crossBetween val="midCat"/>
      </c:valAx>
    </c:plotArea>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206964983035661E-2"/>
          <c:y val="4.5588396599678789E-2"/>
          <c:w val="0.89489100615250239"/>
          <c:h val="0.73723449680730213"/>
        </c:manualLayout>
      </c:layout>
      <c:lineChart>
        <c:grouping val="standard"/>
        <c:varyColors val="0"/>
        <c:ser>
          <c:idx val="0"/>
          <c:order val="0"/>
          <c:tx>
            <c:strRef>
              <c:f>Sheet1!$X$3</c:f>
              <c:strCache>
                <c:ptCount val="1"/>
                <c:pt idx="0">
                  <c:v>African Amer.</c:v>
                </c:pt>
              </c:strCache>
            </c:strRef>
          </c:tx>
          <c:spPr>
            <a:ln>
              <a:solidFill>
                <a:srgbClr val="C00000"/>
              </a:solidFill>
            </a:ln>
          </c:spPr>
          <c:marker>
            <c:symbol val="triangle"/>
            <c:size val="5"/>
            <c:spPr>
              <a:solidFill>
                <a:srgbClr val="C00000"/>
              </a:solidFill>
              <a:ln>
                <a:solidFill>
                  <a:srgbClr val="C00000"/>
                </a:solidFill>
              </a:ln>
            </c:spPr>
          </c:marker>
          <c:trendline>
            <c:spPr>
              <a:ln>
                <a:noFill/>
              </a:ln>
            </c:spPr>
            <c:trendlineType val="linear"/>
            <c:dispRSqr val="0"/>
            <c:dispEq val="1"/>
            <c:trendlineLbl>
              <c:layout>
                <c:manualLayout>
                  <c:x val="-0.65266324318155877"/>
                  <c:y val="0.49924570063070473"/>
                </c:manualLayout>
              </c:layout>
              <c:tx>
                <c:rich>
                  <a:bodyPr/>
                  <a:lstStyle/>
                  <a:p>
                    <a:pPr>
                      <a:defRPr sz="1700" b="1">
                        <a:solidFill>
                          <a:srgbClr val="FF0000"/>
                        </a:solidFill>
                      </a:defRPr>
                    </a:pPr>
                    <a:r>
                      <a:rPr lang="en-US" sz="1700" b="1" baseline="0" dirty="0">
                        <a:solidFill>
                          <a:sysClr val="windowText" lastClr="000000"/>
                        </a:solidFill>
                      </a:rPr>
                      <a:t>Linear Equation   </a:t>
                    </a:r>
                    <a:r>
                      <a:rPr lang="en-US" sz="1700" b="1" baseline="0" dirty="0">
                        <a:solidFill>
                          <a:srgbClr val="C00000"/>
                        </a:solidFill>
                      </a:rPr>
                      <a:t>State: y = 0.032x + 0.15</a:t>
                    </a:r>
                  </a:p>
                </c:rich>
              </c:tx>
              <c:numFmt formatCode="General" sourceLinked="0"/>
            </c:trendlineLbl>
          </c:trendline>
          <c:trendline>
            <c:spPr>
              <a:ln>
                <a:noFill/>
              </a:ln>
            </c:spPr>
            <c:trendlineType val="linear"/>
            <c:dispRSqr val="0"/>
            <c:dispEq val="0"/>
          </c:trendline>
          <c:trendline>
            <c:spPr>
              <a:ln>
                <a:noFill/>
              </a:ln>
            </c:spPr>
            <c:trendlineType val="linear"/>
            <c:dispRSqr val="0"/>
            <c:dispEq val="0"/>
          </c:trendline>
          <c:cat>
            <c:numRef>
              <c:f>Sheet1!$W$4:$W$12</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f>Sheet1!$X$4:$X$12</c:f>
              <c:numCache>
                <c:formatCode>0%</c:formatCode>
                <c:ptCount val="9"/>
                <c:pt idx="0">
                  <c:v>0.16</c:v>
                </c:pt>
                <c:pt idx="1">
                  <c:v>0.19</c:v>
                </c:pt>
                <c:pt idx="2">
                  <c:v>0.25</c:v>
                </c:pt>
                <c:pt idx="3">
                  <c:v>0.28999999999999998</c:v>
                </c:pt>
                <c:pt idx="4">
                  <c:v>0.34</c:v>
                </c:pt>
                <c:pt idx="5">
                  <c:v>0.36</c:v>
                </c:pt>
                <c:pt idx="6">
                  <c:v>0.41</c:v>
                </c:pt>
                <c:pt idx="7">
                  <c:v>0.41</c:v>
                </c:pt>
                <c:pt idx="8">
                  <c:v>0.38</c:v>
                </c:pt>
              </c:numCache>
            </c:numRef>
          </c:val>
          <c:smooth val="0"/>
          <c:extLst xmlns:c16r2="http://schemas.microsoft.com/office/drawing/2015/06/chart">
            <c:ext xmlns:c16="http://schemas.microsoft.com/office/drawing/2014/chart" uri="{C3380CC4-5D6E-409C-BE32-E72D297353CC}">
              <c16:uniqueId val="{00000000-5D57-4FD0-ADEC-1A23B33C1EBD}"/>
            </c:ext>
          </c:extLst>
        </c:ser>
        <c:ser>
          <c:idx val="3"/>
          <c:order val="1"/>
          <c:tx>
            <c:strRef>
              <c:f>Sheet1!$AA$3</c:f>
              <c:strCache>
                <c:ptCount val="1"/>
                <c:pt idx="0">
                  <c:v>African Amer.</c:v>
                </c:pt>
              </c:strCache>
            </c:strRef>
          </c:tx>
          <c:spPr>
            <a:ln>
              <a:solidFill>
                <a:srgbClr val="00B0F0"/>
              </a:solidFill>
            </a:ln>
          </c:spPr>
          <c:marker>
            <c:symbol val="triangle"/>
            <c:size val="5"/>
          </c:marker>
          <c:trendline>
            <c:spPr>
              <a:ln>
                <a:noFill/>
              </a:ln>
            </c:spPr>
            <c:trendlineType val="linear"/>
            <c:dispRSqr val="0"/>
            <c:dispEq val="1"/>
            <c:trendlineLbl>
              <c:layout>
                <c:manualLayout>
                  <c:x val="-0.24699269656510328"/>
                  <c:y val="0.51678144709523255"/>
                </c:manualLayout>
              </c:layout>
              <c:tx>
                <c:rich>
                  <a:bodyPr/>
                  <a:lstStyle/>
                  <a:p>
                    <a:pPr>
                      <a:defRPr sz="1700" b="1">
                        <a:solidFill>
                          <a:srgbClr val="00B0F0"/>
                        </a:solidFill>
                      </a:defRPr>
                    </a:pPr>
                    <a:r>
                      <a:rPr lang="en-US" sz="1700" b="1" baseline="0">
                        <a:solidFill>
                          <a:srgbClr val="00B0F0"/>
                        </a:solidFill>
                      </a:rPr>
                      <a:t>ESC 10: y = 0.035x + 0.15</a:t>
                    </a:r>
                    <a:endParaRPr lang="en-US" sz="1700" b="1">
                      <a:solidFill>
                        <a:srgbClr val="00B0F0"/>
                      </a:solidFill>
                    </a:endParaRPr>
                  </a:p>
                </c:rich>
              </c:tx>
              <c:numFmt formatCode="General" sourceLinked="0"/>
            </c:trendlineLbl>
          </c:trendline>
          <c:trendline>
            <c:spPr>
              <a:ln>
                <a:noFill/>
              </a:ln>
            </c:spPr>
            <c:trendlineType val="linear"/>
            <c:dispRSqr val="0"/>
            <c:dispEq val="0"/>
          </c:trendline>
          <c:trendline>
            <c:spPr>
              <a:ln>
                <a:noFill/>
              </a:ln>
            </c:spPr>
            <c:trendlineType val="linear"/>
            <c:dispRSqr val="0"/>
            <c:dispEq val="0"/>
          </c:trendline>
          <c:trendline>
            <c:spPr>
              <a:ln>
                <a:noFill/>
              </a:ln>
            </c:spPr>
            <c:trendlineType val="linear"/>
            <c:dispRSqr val="0"/>
            <c:dispEq val="0"/>
          </c:trendline>
          <c:trendline>
            <c:spPr>
              <a:ln>
                <a:noFill/>
              </a:ln>
            </c:spPr>
            <c:trendlineType val="linear"/>
            <c:dispRSqr val="0"/>
            <c:dispEq val="0"/>
          </c:trendline>
          <c:cat>
            <c:numRef>
              <c:f>Sheet1!$W$4:$W$12</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f>Sheet1!$AA$4:$AA$12</c:f>
              <c:numCache>
                <c:formatCode>0%</c:formatCode>
                <c:ptCount val="9"/>
                <c:pt idx="0">
                  <c:v>0.18</c:v>
                </c:pt>
                <c:pt idx="1">
                  <c:v>0.19</c:v>
                </c:pt>
                <c:pt idx="2">
                  <c:v>0.26</c:v>
                </c:pt>
                <c:pt idx="3">
                  <c:v>0.28999999999999998</c:v>
                </c:pt>
                <c:pt idx="4">
                  <c:v>0.35</c:v>
                </c:pt>
                <c:pt idx="5">
                  <c:v>0.37</c:v>
                </c:pt>
                <c:pt idx="6">
                  <c:v>0.44</c:v>
                </c:pt>
                <c:pt idx="7">
                  <c:v>0.43</c:v>
                </c:pt>
                <c:pt idx="8">
                  <c:v>0.41</c:v>
                </c:pt>
              </c:numCache>
            </c:numRef>
          </c:val>
          <c:smooth val="0"/>
          <c:extLst xmlns:c16r2="http://schemas.microsoft.com/office/drawing/2015/06/chart">
            <c:ext xmlns:c16="http://schemas.microsoft.com/office/drawing/2014/chart" uri="{C3380CC4-5D6E-409C-BE32-E72D297353CC}">
              <c16:uniqueId val="{00000001-5D57-4FD0-ADEC-1A23B33C1EBD}"/>
            </c:ext>
          </c:extLst>
        </c:ser>
        <c:ser>
          <c:idx val="6"/>
          <c:order val="2"/>
          <c:tx>
            <c:strRef>
              <c:f>Sheet1!$AD$3</c:f>
              <c:strCache>
                <c:ptCount val="1"/>
                <c:pt idx="0">
                  <c:v>African Amer.</c:v>
                </c:pt>
              </c:strCache>
            </c:strRef>
          </c:tx>
          <c:spPr>
            <a:ln>
              <a:solidFill>
                <a:srgbClr val="00B050"/>
              </a:solidFill>
            </a:ln>
          </c:spPr>
          <c:marker>
            <c:symbol val="triangle"/>
            <c:size val="5"/>
          </c:marker>
          <c:trendline>
            <c:spPr>
              <a:ln>
                <a:noFill/>
              </a:ln>
            </c:spPr>
            <c:trendlineType val="linear"/>
            <c:dispRSqr val="0"/>
            <c:dispEq val="1"/>
            <c:trendlineLbl>
              <c:layout>
                <c:manualLayout>
                  <c:x val="4.5546958804062537E-2"/>
                  <c:y val="0.49316057507736905"/>
                </c:manualLayout>
              </c:layout>
              <c:tx>
                <c:rich>
                  <a:bodyPr/>
                  <a:lstStyle/>
                  <a:p>
                    <a:pPr>
                      <a:defRPr sz="1700" b="1">
                        <a:solidFill>
                          <a:srgbClr val="00B050"/>
                        </a:solidFill>
                      </a:defRPr>
                    </a:pPr>
                    <a:r>
                      <a:rPr lang="en-US" sz="1700" b="1" baseline="0">
                        <a:solidFill>
                          <a:srgbClr val="00B050"/>
                        </a:solidFill>
                      </a:rPr>
                      <a:t>ESC  11: y = 0.03x + 0.16</a:t>
                    </a:r>
                  </a:p>
                </c:rich>
              </c:tx>
              <c:numFmt formatCode="General" sourceLinked="0"/>
            </c:trendlineLbl>
          </c:trendline>
          <c:trendline>
            <c:spPr>
              <a:ln>
                <a:noFill/>
              </a:ln>
            </c:spPr>
            <c:trendlineType val="linear"/>
            <c:dispRSqr val="0"/>
            <c:dispEq val="0"/>
          </c:trendline>
          <c:trendline>
            <c:spPr>
              <a:ln>
                <a:noFill/>
              </a:ln>
            </c:spPr>
            <c:trendlineType val="linear"/>
            <c:dispRSqr val="0"/>
            <c:dispEq val="0"/>
          </c:trendline>
          <c:cat>
            <c:numRef>
              <c:f>Sheet1!$W$4:$W$12</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f>Sheet1!$AD$4:$AD$12</c:f>
              <c:numCache>
                <c:formatCode>0%</c:formatCode>
                <c:ptCount val="9"/>
                <c:pt idx="0">
                  <c:v>0.17</c:v>
                </c:pt>
                <c:pt idx="1">
                  <c:v>0.2</c:v>
                </c:pt>
                <c:pt idx="2">
                  <c:v>0.25</c:v>
                </c:pt>
                <c:pt idx="3">
                  <c:v>0.3</c:v>
                </c:pt>
                <c:pt idx="4">
                  <c:v>0.34</c:v>
                </c:pt>
                <c:pt idx="5">
                  <c:v>0.36</c:v>
                </c:pt>
                <c:pt idx="6">
                  <c:v>0.4</c:v>
                </c:pt>
                <c:pt idx="7">
                  <c:v>0.43</c:v>
                </c:pt>
                <c:pt idx="8">
                  <c:v>0.36</c:v>
                </c:pt>
              </c:numCache>
            </c:numRef>
          </c:val>
          <c:smooth val="0"/>
          <c:extLst xmlns:c16r2="http://schemas.microsoft.com/office/drawing/2015/06/chart">
            <c:ext xmlns:c16="http://schemas.microsoft.com/office/drawing/2014/chart" uri="{C3380CC4-5D6E-409C-BE32-E72D297353CC}">
              <c16:uniqueId val="{00000002-5D57-4FD0-ADEC-1A23B33C1EBD}"/>
            </c:ext>
          </c:extLst>
        </c:ser>
        <c:dLbls>
          <c:showLegendKey val="0"/>
          <c:showVal val="0"/>
          <c:showCatName val="0"/>
          <c:showSerName val="0"/>
          <c:showPercent val="0"/>
          <c:showBubbleSize val="0"/>
        </c:dLbls>
        <c:marker val="1"/>
        <c:smooth val="0"/>
        <c:axId val="244067504"/>
        <c:axId val="244067896"/>
      </c:lineChart>
      <c:catAx>
        <c:axId val="244067504"/>
        <c:scaling>
          <c:orientation val="minMax"/>
        </c:scaling>
        <c:delete val="0"/>
        <c:axPos val="b"/>
        <c:numFmt formatCode="General" sourceLinked="1"/>
        <c:majorTickMark val="out"/>
        <c:minorTickMark val="none"/>
        <c:tickLblPos val="nextTo"/>
        <c:txPr>
          <a:bodyPr/>
          <a:lstStyle/>
          <a:p>
            <a:pPr>
              <a:defRPr sz="1800" b="1"/>
            </a:pPr>
            <a:endParaRPr lang="en-US"/>
          </a:p>
        </c:txPr>
        <c:crossAx val="244067896"/>
        <c:crosses val="autoZero"/>
        <c:auto val="1"/>
        <c:lblAlgn val="ctr"/>
        <c:lblOffset val="100"/>
        <c:noMultiLvlLbl val="0"/>
      </c:catAx>
      <c:valAx>
        <c:axId val="244067896"/>
        <c:scaling>
          <c:orientation val="minMax"/>
          <c:max val="0.85000000000000009"/>
          <c:min val="0.15000000000000002"/>
        </c:scaling>
        <c:delete val="0"/>
        <c:axPos val="l"/>
        <c:majorGridlines/>
        <c:numFmt formatCode="0%" sourceLinked="1"/>
        <c:majorTickMark val="out"/>
        <c:minorTickMark val="none"/>
        <c:tickLblPos val="nextTo"/>
        <c:txPr>
          <a:bodyPr/>
          <a:lstStyle/>
          <a:p>
            <a:pPr>
              <a:defRPr sz="1800" b="1"/>
            </a:pPr>
            <a:endParaRPr lang="en-US"/>
          </a:p>
        </c:txPr>
        <c:crossAx val="244067504"/>
        <c:crosses val="autoZero"/>
        <c:crossBetween val="midCat"/>
      </c:valAx>
    </c:plotArea>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206964983035661E-2"/>
          <c:y val="8.37467027274644E-2"/>
          <c:w val="0.88890961445353311"/>
          <c:h val="0.74344148033316293"/>
        </c:manualLayout>
      </c:layout>
      <c:lineChart>
        <c:grouping val="standard"/>
        <c:varyColors val="0"/>
        <c:ser>
          <c:idx val="0"/>
          <c:order val="0"/>
          <c:tx>
            <c:strRef>
              <c:f>Sheet1!$Y$3</c:f>
              <c:strCache>
                <c:ptCount val="1"/>
                <c:pt idx="0">
                  <c:v>Hispanic</c:v>
                </c:pt>
              </c:strCache>
            </c:strRef>
          </c:tx>
          <c:spPr>
            <a:ln>
              <a:solidFill>
                <a:srgbClr val="C00000"/>
              </a:solidFill>
            </a:ln>
          </c:spPr>
          <c:marker>
            <c:symbol val="triangle"/>
            <c:size val="5"/>
            <c:spPr>
              <a:ln>
                <a:solidFill>
                  <a:srgbClr val="C00000"/>
                </a:solidFill>
              </a:ln>
            </c:spPr>
          </c:marker>
          <c:trendline>
            <c:spPr>
              <a:ln>
                <a:noFill/>
              </a:ln>
            </c:spPr>
            <c:trendlineType val="linear"/>
            <c:dispRSqr val="0"/>
            <c:dispEq val="1"/>
            <c:trendlineLbl>
              <c:layout>
                <c:manualLayout>
                  <c:x val="-0.63703246553640258"/>
                  <c:y val="0.54138655674498504"/>
                </c:manualLayout>
              </c:layout>
              <c:tx>
                <c:rich>
                  <a:bodyPr/>
                  <a:lstStyle/>
                  <a:p>
                    <a:pPr>
                      <a:defRPr sz="1700" b="1">
                        <a:solidFill>
                          <a:srgbClr val="FF0000"/>
                        </a:solidFill>
                      </a:defRPr>
                    </a:pPr>
                    <a:r>
                      <a:rPr lang="en-US" sz="1700" b="1" baseline="0">
                        <a:solidFill>
                          <a:sysClr val="windowText" lastClr="000000"/>
                        </a:solidFill>
                      </a:rPr>
                      <a:t>Linear Equation   </a:t>
                    </a:r>
                    <a:r>
                      <a:rPr lang="en-US" sz="1700" b="1" baseline="0">
                        <a:solidFill>
                          <a:srgbClr val="C00000"/>
                        </a:solidFill>
                      </a:rPr>
                      <a:t>State: y = 0.035x + 0.20</a:t>
                    </a:r>
                  </a:p>
                </c:rich>
              </c:tx>
              <c:numFmt formatCode="General" sourceLinked="0"/>
            </c:trendlineLbl>
          </c:trendline>
          <c:trendline>
            <c:spPr>
              <a:ln>
                <a:noFill/>
              </a:ln>
            </c:spPr>
            <c:trendlineType val="linear"/>
            <c:dispRSqr val="0"/>
            <c:dispEq val="0"/>
          </c:trendline>
          <c:trendline>
            <c:spPr>
              <a:ln>
                <a:noFill/>
              </a:ln>
            </c:spPr>
            <c:trendlineType val="linear"/>
            <c:dispRSqr val="0"/>
            <c:dispEq val="0"/>
          </c:trendline>
          <c:trendline>
            <c:spPr>
              <a:ln>
                <a:noFill/>
              </a:ln>
            </c:spPr>
            <c:trendlineType val="linear"/>
            <c:dispRSqr val="0"/>
            <c:dispEq val="0"/>
          </c:trendline>
          <c:cat>
            <c:numRef>
              <c:f>Sheet1!$W$4:$W$12</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f>Sheet1!$Y$4:$Y$12</c:f>
              <c:numCache>
                <c:formatCode>0%</c:formatCode>
                <c:ptCount val="9"/>
                <c:pt idx="0">
                  <c:v>0.21</c:v>
                </c:pt>
                <c:pt idx="1">
                  <c:v>0.25</c:v>
                </c:pt>
                <c:pt idx="2">
                  <c:v>0.32</c:v>
                </c:pt>
                <c:pt idx="3">
                  <c:v>0.35</c:v>
                </c:pt>
                <c:pt idx="4">
                  <c:v>0.42</c:v>
                </c:pt>
                <c:pt idx="5">
                  <c:v>0.42</c:v>
                </c:pt>
                <c:pt idx="6">
                  <c:v>0.48</c:v>
                </c:pt>
                <c:pt idx="7">
                  <c:v>0.48</c:v>
                </c:pt>
                <c:pt idx="8">
                  <c:v>0.47</c:v>
                </c:pt>
              </c:numCache>
            </c:numRef>
          </c:val>
          <c:smooth val="0"/>
          <c:extLst xmlns:c16r2="http://schemas.microsoft.com/office/drawing/2015/06/chart">
            <c:ext xmlns:c16="http://schemas.microsoft.com/office/drawing/2014/chart" uri="{C3380CC4-5D6E-409C-BE32-E72D297353CC}">
              <c16:uniqueId val="{00000000-F833-4117-8DFC-B1000B8888F3}"/>
            </c:ext>
          </c:extLst>
        </c:ser>
        <c:ser>
          <c:idx val="3"/>
          <c:order val="1"/>
          <c:tx>
            <c:strRef>
              <c:f>Sheet1!$AB$3</c:f>
              <c:strCache>
                <c:ptCount val="1"/>
                <c:pt idx="0">
                  <c:v>Hispanic</c:v>
                </c:pt>
              </c:strCache>
            </c:strRef>
          </c:tx>
          <c:spPr>
            <a:ln>
              <a:solidFill>
                <a:srgbClr val="00B0F0"/>
              </a:solidFill>
            </a:ln>
          </c:spPr>
          <c:marker>
            <c:symbol val="triangle"/>
            <c:size val="5"/>
          </c:marker>
          <c:trendline>
            <c:spPr>
              <a:ln>
                <a:noFill/>
              </a:ln>
            </c:spPr>
            <c:trendlineType val="linear"/>
            <c:dispRSqr val="0"/>
            <c:dispEq val="1"/>
            <c:trendlineLbl>
              <c:layout>
                <c:manualLayout>
                  <c:x val="-0.23762715471376888"/>
                  <c:y val="0.5539565184840064"/>
                </c:manualLayout>
              </c:layout>
              <c:tx>
                <c:rich>
                  <a:bodyPr/>
                  <a:lstStyle/>
                  <a:p>
                    <a:pPr>
                      <a:defRPr sz="1700" b="1">
                        <a:solidFill>
                          <a:srgbClr val="00B0F0"/>
                        </a:solidFill>
                      </a:defRPr>
                    </a:pPr>
                    <a:r>
                      <a:rPr lang="en-US" sz="1700" b="1" baseline="0">
                        <a:solidFill>
                          <a:srgbClr val="00B0F0"/>
                        </a:solidFill>
                      </a:rPr>
                      <a:t>ESC 10: y = 0.039x + 0.19</a:t>
                    </a:r>
                    <a:endParaRPr lang="en-US" sz="1700" b="1">
                      <a:solidFill>
                        <a:srgbClr val="00B0F0"/>
                      </a:solidFill>
                    </a:endParaRPr>
                  </a:p>
                </c:rich>
              </c:tx>
              <c:numFmt formatCode="General" sourceLinked="0"/>
            </c:trendlineLbl>
          </c:trendline>
          <c:trendline>
            <c:spPr>
              <a:ln>
                <a:noFill/>
              </a:ln>
            </c:spPr>
            <c:trendlineType val="linear"/>
            <c:dispRSqr val="0"/>
            <c:dispEq val="0"/>
          </c:trendline>
          <c:trendline>
            <c:spPr>
              <a:ln>
                <a:noFill/>
              </a:ln>
            </c:spPr>
            <c:trendlineType val="linear"/>
            <c:dispRSqr val="0"/>
            <c:dispEq val="0"/>
          </c:trendline>
          <c:trendline>
            <c:spPr>
              <a:ln>
                <a:noFill/>
              </a:ln>
            </c:spPr>
            <c:trendlineType val="linear"/>
            <c:dispRSqr val="0"/>
            <c:dispEq val="0"/>
          </c:trendline>
          <c:trendline>
            <c:spPr>
              <a:ln>
                <a:noFill/>
              </a:ln>
            </c:spPr>
            <c:trendlineType val="linear"/>
            <c:dispRSqr val="0"/>
            <c:dispEq val="0"/>
          </c:trendline>
          <c:trendline>
            <c:spPr>
              <a:ln>
                <a:noFill/>
              </a:ln>
            </c:spPr>
            <c:trendlineType val="linear"/>
            <c:dispRSqr val="0"/>
            <c:dispEq val="0"/>
          </c:trendline>
          <c:cat>
            <c:numRef>
              <c:f>Sheet1!$W$4:$W$12</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f>Sheet1!$AB$4:$AB$12</c:f>
              <c:numCache>
                <c:formatCode>0%</c:formatCode>
                <c:ptCount val="9"/>
                <c:pt idx="0">
                  <c:v>0.2</c:v>
                </c:pt>
                <c:pt idx="1">
                  <c:v>0.24</c:v>
                </c:pt>
                <c:pt idx="2">
                  <c:v>0.31</c:v>
                </c:pt>
                <c:pt idx="3">
                  <c:v>0.36</c:v>
                </c:pt>
                <c:pt idx="4">
                  <c:v>0.42</c:v>
                </c:pt>
                <c:pt idx="5">
                  <c:v>0.43</c:v>
                </c:pt>
                <c:pt idx="6">
                  <c:v>0.51</c:v>
                </c:pt>
                <c:pt idx="7">
                  <c:v>0.49</c:v>
                </c:pt>
                <c:pt idx="8">
                  <c:v>0.48</c:v>
                </c:pt>
              </c:numCache>
            </c:numRef>
          </c:val>
          <c:smooth val="0"/>
          <c:extLst xmlns:c16r2="http://schemas.microsoft.com/office/drawing/2015/06/chart">
            <c:ext xmlns:c16="http://schemas.microsoft.com/office/drawing/2014/chart" uri="{C3380CC4-5D6E-409C-BE32-E72D297353CC}">
              <c16:uniqueId val="{00000001-F833-4117-8DFC-B1000B8888F3}"/>
            </c:ext>
          </c:extLst>
        </c:ser>
        <c:ser>
          <c:idx val="6"/>
          <c:order val="2"/>
          <c:tx>
            <c:strRef>
              <c:f>Sheet1!$AE$3</c:f>
              <c:strCache>
                <c:ptCount val="1"/>
                <c:pt idx="0">
                  <c:v>Hispanic</c:v>
                </c:pt>
              </c:strCache>
            </c:strRef>
          </c:tx>
          <c:spPr>
            <a:ln>
              <a:solidFill>
                <a:srgbClr val="00B050"/>
              </a:solidFill>
            </a:ln>
          </c:spPr>
          <c:marker>
            <c:symbol val="triangle"/>
            <c:size val="5"/>
          </c:marker>
          <c:trendline>
            <c:spPr>
              <a:ln>
                <a:noFill/>
              </a:ln>
            </c:spPr>
            <c:trendlineType val="linear"/>
            <c:dispRSqr val="0"/>
            <c:dispEq val="1"/>
            <c:trendlineLbl>
              <c:layout>
                <c:manualLayout>
                  <c:x val="5.1924050034286254E-2"/>
                  <c:y val="0.53475487378373254"/>
                </c:manualLayout>
              </c:layout>
              <c:tx>
                <c:rich>
                  <a:bodyPr/>
                  <a:lstStyle/>
                  <a:p>
                    <a:pPr>
                      <a:defRPr sz="1700" b="1">
                        <a:solidFill>
                          <a:srgbClr val="00B050"/>
                        </a:solidFill>
                      </a:defRPr>
                    </a:pPr>
                    <a:r>
                      <a:rPr lang="en-US" sz="1700" b="1" baseline="0">
                        <a:solidFill>
                          <a:srgbClr val="00B050"/>
                        </a:solidFill>
                      </a:rPr>
                      <a:t>ESC  11: y = 0.034x + 0.21</a:t>
                    </a:r>
                  </a:p>
                </c:rich>
              </c:tx>
              <c:numFmt formatCode="General" sourceLinked="0"/>
            </c:trendlineLbl>
          </c:trendline>
          <c:trendline>
            <c:spPr>
              <a:ln>
                <a:noFill/>
              </a:ln>
            </c:spPr>
            <c:trendlineType val="linear"/>
            <c:dispRSqr val="0"/>
            <c:dispEq val="0"/>
          </c:trendline>
          <c:trendline>
            <c:spPr>
              <a:ln>
                <a:noFill/>
              </a:ln>
            </c:spPr>
            <c:trendlineType val="linear"/>
            <c:dispRSqr val="0"/>
            <c:dispEq val="0"/>
          </c:trendline>
          <c:trendline>
            <c:spPr>
              <a:ln>
                <a:noFill/>
              </a:ln>
            </c:spPr>
            <c:trendlineType val="linear"/>
            <c:dispRSqr val="0"/>
            <c:dispEq val="0"/>
          </c:trendline>
          <c:trendline>
            <c:spPr>
              <a:ln>
                <a:noFill/>
              </a:ln>
            </c:spPr>
            <c:trendlineType val="linear"/>
            <c:dispRSqr val="0"/>
            <c:dispEq val="0"/>
          </c:trendline>
          <c:cat>
            <c:numRef>
              <c:f>Sheet1!$W$4:$W$12</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f>Sheet1!$AE$4:$AE$12</c:f>
              <c:numCache>
                <c:formatCode>0%</c:formatCode>
                <c:ptCount val="9"/>
                <c:pt idx="0">
                  <c:v>0.21</c:v>
                </c:pt>
                <c:pt idx="1">
                  <c:v>0.27</c:v>
                </c:pt>
                <c:pt idx="2">
                  <c:v>0.32</c:v>
                </c:pt>
                <c:pt idx="3">
                  <c:v>0.35</c:v>
                </c:pt>
                <c:pt idx="4">
                  <c:v>0.43</c:v>
                </c:pt>
                <c:pt idx="5">
                  <c:v>0.42</c:v>
                </c:pt>
                <c:pt idx="6">
                  <c:v>0.47</c:v>
                </c:pt>
                <c:pt idx="7">
                  <c:v>0.49</c:v>
                </c:pt>
                <c:pt idx="8">
                  <c:v>0.46</c:v>
                </c:pt>
              </c:numCache>
            </c:numRef>
          </c:val>
          <c:smooth val="0"/>
          <c:extLst xmlns:c16r2="http://schemas.microsoft.com/office/drawing/2015/06/chart">
            <c:ext xmlns:c16="http://schemas.microsoft.com/office/drawing/2014/chart" uri="{C3380CC4-5D6E-409C-BE32-E72D297353CC}">
              <c16:uniqueId val="{00000002-F833-4117-8DFC-B1000B8888F3}"/>
            </c:ext>
          </c:extLst>
        </c:ser>
        <c:dLbls>
          <c:showLegendKey val="0"/>
          <c:showVal val="0"/>
          <c:showCatName val="0"/>
          <c:showSerName val="0"/>
          <c:showPercent val="0"/>
          <c:showBubbleSize val="0"/>
        </c:dLbls>
        <c:marker val="1"/>
        <c:smooth val="0"/>
        <c:axId val="244068680"/>
        <c:axId val="244069072"/>
      </c:lineChart>
      <c:catAx>
        <c:axId val="244068680"/>
        <c:scaling>
          <c:orientation val="minMax"/>
        </c:scaling>
        <c:delete val="0"/>
        <c:axPos val="b"/>
        <c:numFmt formatCode="General" sourceLinked="1"/>
        <c:majorTickMark val="out"/>
        <c:minorTickMark val="none"/>
        <c:tickLblPos val="nextTo"/>
        <c:txPr>
          <a:bodyPr/>
          <a:lstStyle/>
          <a:p>
            <a:pPr>
              <a:defRPr sz="1800" b="1"/>
            </a:pPr>
            <a:endParaRPr lang="en-US"/>
          </a:p>
        </c:txPr>
        <c:crossAx val="244069072"/>
        <c:crosses val="autoZero"/>
        <c:auto val="1"/>
        <c:lblAlgn val="ctr"/>
        <c:lblOffset val="100"/>
        <c:noMultiLvlLbl val="0"/>
      </c:catAx>
      <c:valAx>
        <c:axId val="244069072"/>
        <c:scaling>
          <c:orientation val="minMax"/>
          <c:max val="0.85000000000000009"/>
          <c:min val="0.15000000000000002"/>
        </c:scaling>
        <c:delete val="0"/>
        <c:axPos val="l"/>
        <c:majorGridlines/>
        <c:numFmt formatCode="0%" sourceLinked="1"/>
        <c:majorTickMark val="out"/>
        <c:minorTickMark val="none"/>
        <c:tickLblPos val="nextTo"/>
        <c:txPr>
          <a:bodyPr/>
          <a:lstStyle/>
          <a:p>
            <a:pPr>
              <a:defRPr sz="1800" b="1">
                <a:solidFill>
                  <a:sysClr val="windowText" lastClr="000000"/>
                </a:solidFill>
              </a:defRPr>
            </a:pPr>
            <a:endParaRPr lang="en-US"/>
          </a:p>
        </c:txPr>
        <c:crossAx val="244068680"/>
        <c:crosses val="autoZero"/>
        <c:crossBetween val="midCat"/>
      </c:valAx>
    </c:plotArea>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206964983035661E-2"/>
          <c:y val="3.6353311340669568E-2"/>
          <c:w val="0.89531975978730816"/>
          <c:h val="0.7780554953566583"/>
        </c:manualLayout>
      </c:layout>
      <c:lineChart>
        <c:grouping val="standard"/>
        <c:varyColors val="0"/>
        <c:ser>
          <c:idx val="0"/>
          <c:order val="0"/>
          <c:tx>
            <c:strRef>
              <c:f>Sheet1!$Z$3</c:f>
              <c:strCache>
                <c:ptCount val="1"/>
                <c:pt idx="0">
                  <c:v>White</c:v>
                </c:pt>
              </c:strCache>
            </c:strRef>
          </c:tx>
          <c:spPr>
            <a:ln>
              <a:solidFill>
                <a:srgbClr val="C00000"/>
              </a:solidFill>
            </a:ln>
          </c:spPr>
          <c:marker>
            <c:symbol val="triangle"/>
            <c:size val="5"/>
            <c:spPr>
              <a:ln>
                <a:solidFill>
                  <a:srgbClr val="C00000"/>
                </a:solidFill>
              </a:ln>
            </c:spPr>
          </c:marker>
          <c:trendline>
            <c:spPr>
              <a:ln>
                <a:noFill/>
              </a:ln>
            </c:spPr>
            <c:trendlineType val="linear"/>
            <c:dispRSqr val="0"/>
            <c:dispEq val="1"/>
            <c:trendlineLbl>
              <c:layout>
                <c:manualLayout>
                  <c:x val="-0.65309197763323068"/>
                  <c:y val="0.79598453289669069"/>
                </c:manualLayout>
              </c:layout>
              <c:tx>
                <c:rich>
                  <a:bodyPr/>
                  <a:lstStyle/>
                  <a:p>
                    <a:pPr>
                      <a:defRPr sz="1700" b="1">
                        <a:solidFill>
                          <a:srgbClr val="FF0000"/>
                        </a:solidFill>
                      </a:defRPr>
                    </a:pPr>
                    <a:r>
                      <a:rPr lang="en-US" sz="1700" b="1" baseline="0" dirty="0">
                        <a:solidFill>
                          <a:sysClr val="windowText" lastClr="000000"/>
                        </a:solidFill>
                      </a:rPr>
                      <a:t>Linear Equation   </a:t>
                    </a:r>
                    <a:r>
                      <a:rPr lang="en-US" sz="1700" b="1" baseline="0" dirty="0">
                        <a:solidFill>
                          <a:srgbClr val="C00000"/>
                        </a:solidFill>
                      </a:rPr>
                      <a:t>State: y = 0.028x + 0.47</a:t>
                    </a:r>
                  </a:p>
                </c:rich>
              </c:tx>
              <c:numFmt formatCode="General" sourceLinked="0"/>
            </c:trendlineLbl>
          </c:trendline>
          <c:trendline>
            <c:spPr>
              <a:ln>
                <a:noFill/>
              </a:ln>
            </c:spPr>
            <c:trendlineType val="linear"/>
            <c:dispRSqr val="0"/>
            <c:dispEq val="0"/>
          </c:trendline>
          <c:trendline>
            <c:spPr>
              <a:ln>
                <a:noFill/>
              </a:ln>
            </c:spPr>
            <c:trendlineType val="linear"/>
            <c:dispRSqr val="0"/>
            <c:dispEq val="0"/>
          </c:trendline>
          <c:trendline>
            <c:spPr>
              <a:ln>
                <a:noFill/>
              </a:ln>
            </c:spPr>
            <c:trendlineType val="linear"/>
            <c:dispRSqr val="0"/>
            <c:dispEq val="0"/>
          </c:trendline>
          <c:trendline>
            <c:spPr>
              <a:ln>
                <a:noFill/>
              </a:ln>
            </c:spPr>
            <c:trendlineType val="linear"/>
            <c:dispRSqr val="0"/>
            <c:dispEq val="0"/>
          </c:trendline>
          <c:cat>
            <c:numRef>
              <c:f>Sheet1!$W$4:$W$12</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f>Sheet1!$Z$4:$Z$12</c:f>
              <c:numCache>
                <c:formatCode>0%</c:formatCode>
                <c:ptCount val="9"/>
                <c:pt idx="0">
                  <c:v>0.48</c:v>
                </c:pt>
                <c:pt idx="1">
                  <c:v>0.49</c:v>
                </c:pt>
                <c:pt idx="2">
                  <c:v>0.56999999999999995</c:v>
                </c:pt>
                <c:pt idx="3">
                  <c:v>0.6</c:v>
                </c:pt>
                <c:pt idx="4">
                  <c:v>0.66</c:v>
                </c:pt>
                <c:pt idx="5">
                  <c:v>0.65</c:v>
                </c:pt>
                <c:pt idx="6">
                  <c:v>0.69</c:v>
                </c:pt>
                <c:pt idx="7">
                  <c:v>0.69</c:v>
                </c:pt>
                <c:pt idx="8">
                  <c:v>0.67</c:v>
                </c:pt>
              </c:numCache>
            </c:numRef>
          </c:val>
          <c:smooth val="0"/>
          <c:extLst xmlns:c16r2="http://schemas.microsoft.com/office/drawing/2015/06/chart">
            <c:ext xmlns:c16="http://schemas.microsoft.com/office/drawing/2014/chart" uri="{C3380CC4-5D6E-409C-BE32-E72D297353CC}">
              <c16:uniqueId val="{00000000-A52D-4504-A313-0C39F4231CEE}"/>
            </c:ext>
          </c:extLst>
        </c:ser>
        <c:ser>
          <c:idx val="3"/>
          <c:order val="1"/>
          <c:tx>
            <c:strRef>
              <c:f>Sheet1!$AC$3</c:f>
              <c:strCache>
                <c:ptCount val="1"/>
                <c:pt idx="0">
                  <c:v>White</c:v>
                </c:pt>
              </c:strCache>
            </c:strRef>
          </c:tx>
          <c:spPr>
            <a:ln>
              <a:solidFill>
                <a:srgbClr val="00B0F0"/>
              </a:solidFill>
            </a:ln>
          </c:spPr>
          <c:marker>
            <c:symbol val="triangle"/>
            <c:size val="5"/>
          </c:marker>
          <c:trendline>
            <c:spPr>
              <a:ln>
                <a:noFill/>
              </a:ln>
            </c:spPr>
            <c:trendlineType val="linear"/>
            <c:dispRSqr val="0"/>
            <c:dispEq val="1"/>
            <c:trendlineLbl>
              <c:layout>
                <c:manualLayout>
                  <c:x val="-0.2455434212027845"/>
                  <c:y val="0.84273439443922715"/>
                </c:manualLayout>
              </c:layout>
              <c:tx>
                <c:rich>
                  <a:bodyPr/>
                  <a:lstStyle/>
                  <a:p>
                    <a:pPr>
                      <a:defRPr sz="1700" b="1">
                        <a:solidFill>
                          <a:srgbClr val="00B0F0"/>
                        </a:solidFill>
                      </a:defRPr>
                    </a:pPr>
                    <a:r>
                      <a:rPr lang="en-US" sz="1700" b="1" baseline="0">
                        <a:solidFill>
                          <a:srgbClr val="00B0F0"/>
                        </a:solidFill>
                      </a:rPr>
                      <a:t>ESC 10: y = 0.028x + 0.52</a:t>
                    </a:r>
                    <a:endParaRPr lang="en-US" sz="1700" b="1">
                      <a:solidFill>
                        <a:srgbClr val="00B0F0"/>
                      </a:solidFill>
                    </a:endParaRPr>
                  </a:p>
                </c:rich>
              </c:tx>
              <c:numFmt formatCode="General" sourceLinked="0"/>
            </c:trendlineLbl>
          </c:trendline>
          <c:trendline>
            <c:spPr>
              <a:ln>
                <a:noFill/>
              </a:ln>
            </c:spPr>
            <c:trendlineType val="linear"/>
            <c:dispRSqr val="0"/>
            <c:dispEq val="0"/>
          </c:trendline>
          <c:trendline>
            <c:spPr>
              <a:ln>
                <a:noFill/>
              </a:ln>
            </c:spPr>
            <c:trendlineType val="linear"/>
            <c:dispRSqr val="0"/>
            <c:dispEq val="0"/>
          </c:trendline>
          <c:trendline>
            <c:spPr>
              <a:ln>
                <a:noFill/>
              </a:ln>
            </c:spPr>
            <c:trendlineType val="linear"/>
            <c:dispRSqr val="0"/>
            <c:dispEq val="0"/>
          </c:trendline>
          <c:trendline>
            <c:spPr>
              <a:ln>
                <a:noFill/>
              </a:ln>
            </c:spPr>
            <c:trendlineType val="linear"/>
            <c:dispRSqr val="0"/>
            <c:dispEq val="0"/>
          </c:trendline>
          <c:trendline>
            <c:spPr>
              <a:ln>
                <a:noFill/>
              </a:ln>
            </c:spPr>
            <c:trendlineType val="linear"/>
            <c:dispRSqr val="0"/>
            <c:dispEq val="0"/>
          </c:trendline>
          <c:trendline>
            <c:spPr>
              <a:ln>
                <a:noFill/>
              </a:ln>
            </c:spPr>
            <c:trendlineType val="linear"/>
            <c:dispRSqr val="0"/>
            <c:dispEq val="0"/>
          </c:trendline>
          <c:cat>
            <c:numRef>
              <c:f>Sheet1!$W$4:$W$12</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f>Sheet1!$AC$4:$AC$12</c:f>
              <c:numCache>
                <c:formatCode>0%</c:formatCode>
                <c:ptCount val="9"/>
                <c:pt idx="0">
                  <c:v>0.53</c:v>
                </c:pt>
                <c:pt idx="1">
                  <c:v>0.53</c:v>
                </c:pt>
                <c:pt idx="2">
                  <c:v>0.62</c:v>
                </c:pt>
                <c:pt idx="3">
                  <c:v>0.65</c:v>
                </c:pt>
                <c:pt idx="4">
                  <c:v>0.7</c:v>
                </c:pt>
                <c:pt idx="5">
                  <c:v>0.69</c:v>
                </c:pt>
                <c:pt idx="6">
                  <c:v>0.75</c:v>
                </c:pt>
                <c:pt idx="7">
                  <c:v>0.73</c:v>
                </c:pt>
                <c:pt idx="8">
                  <c:v>0.72</c:v>
                </c:pt>
              </c:numCache>
            </c:numRef>
          </c:val>
          <c:smooth val="0"/>
          <c:extLst xmlns:c16r2="http://schemas.microsoft.com/office/drawing/2015/06/chart">
            <c:ext xmlns:c16="http://schemas.microsoft.com/office/drawing/2014/chart" uri="{C3380CC4-5D6E-409C-BE32-E72D297353CC}">
              <c16:uniqueId val="{00000001-A52D-4504-A313-0C39F4231CEE}"/>
            </c:ext>
          </c:extLst>
        </c:ser>
        <c:ser>
          <c:idx val="6"/>
          <c:order val="2"/>
          <c:tx>
            <c:strRef>
              <c:f>Sheet1!$AF$3</c:f>
              <c:strCache>
                <c:ptCount val="1"/>
                <c:pt idx="0">
                  <c:v>White</c:v>
                </c:pt>
              </c:strCache>
            </c:strRef>
          </c:tx>
          <c:spPr>
            <a:ln>
              <a:solidFill>
                <a:srgbClr val="00B050"/>
              </a:solidFill>
            </a:ln>
          </c:spPr>
          <c:marker>
            <c:symbol val="triangle"/>
            <c:size val="5"/>
          </c:marker>
          <c:trendline>
            <c:spPr>
              <a:ln>
                <a:noFill/>
              </a:ln>
            </c:spPr>
            <c:trendlineType val="linear"/>
            <c:dispRSqr val="0"/>
            <c:dispEq val="1"/>
            <c:trendlineLbl>
              <c:layout>
                <c:manualLayout>
                  <c:x val="3.9734109323291113E-2"/>
                  <c:y val="0.80339441514764787"/>
                </c:manualLayout>
              </c:layout>
              <c:tx>
                <c:rich>
                  <a:bodyPr/>
                  <a:lstStyle/>
                  <a:p>
                    <a:pPr>
                      <a:defRPr sz="1700" b="1">
                        <a:solidFill>
                          <a:srgbClr val="00B050"/>
                        </a:solidFill>
                      </a:defRPr>
                    </a:pPr>
                    <a:r>
                      <a:rPr lang="en-US" sz="1700" b="1" baseline="0">
                        <a:solidFill>
                          <a:srgbClr val="00B050"/>
                        </a:solidFill>
                      </a:rPr>
                      <a:t>ESC 11: y = 0.03x + 0.46</a:t>
                    </a:r>
                  </a:p>
                </c:rich>
              </c:tx>
              <c:numFmt formatCode="General" sourceLinked="0"/>
            </c:trendlineLbl>
          </c:trendline>
          <c:trendline>
            <c:spPr>
              <a:ln>
                <a:noFill/>
              </a:ln>
            </c:spPr>
            <c:trendlineType val="linear"/>
            <c:dispRSqr val="0"/>
            <c:dispEq val="0"/>
          </c:trendline>
          <c:trendline>
            <c:spPr>
              <a:ln>
                <a:noFill/>
              </a:ln>
            </c:spPr>
            <c:trendlineType val="linear"/>
            <c:dispRSqr val="0"/>
            <c:dispEq val="0"/>
          </c:trendline>
          <c:trendline>
            <c:spPr>
              <a:ln>
                <a:noFill/>
              </a:ln>
            </c:spPr>
            <c:trendlineType val="linear"/>
            <c:dispRSqr val="0"/>
            <c:dispEq val="0"/>
          </c:trendline>
          <c:trendline>
            <c:spPr>
              <a:ln>
                <a:noFill/>
              </a:ln>
            </c:spPr>
            <c:trendlineType val="linear"/>
            <c:dispRSqr val="0"/>
            <c:dispEq val="0"/>
          </c:trendline>
          <c:trendline>
            <c:spPr>
              <a:ln>
                <a:noFill/>
              </a:ln>
            </c:spPr>
            <c:trendlineType val="linear"/>
            <c:dispRSqr val="0"/>
            <c:dispEq val="0"/>
          </c:trendline>
          <c:cat>
            <c:numRef>
              <c:f>Sheet1!$W$4:$W$12</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f>Sheet1!$AF$4:$AF$12</c:f>
              <c:numCache>
                <c:formatCode>0%</c:formatCode>
                <c:ptCount val="9"/>
                <c:pt idx="0">
                  <c:v>0.46</c:v>
                </c:pt>
                <c:pt idx="1">
                  <c:v>0.48</c:v>
                </c:pt>
                <c:pt idx="2">
                  <c:v>0.56000000000000005</c:v>
                </c:pt>
                <c:pt idx="3">
                  <c:v>0.59</c:v>
                </c:pt>
                <c:pt idx="4">
                  <c:v>0.67</c:v>
                </c:pt>
                <c:pt idx="5">
                  <c:v>0.66</c:v>
                </c:pt>
                <c:pt idx="6">
                  <c:v>0.69</c:v>
                </c:pt>
                <c:pt idx="7">
                  <c:v>0.69</c:v>
                </c:pt>
                <c:pt idx="8">
                  <c:v>0.67</c:v>
                </c:pt>
              </c:numCache>
            </c:numRef>
          </c:val>
          <c:smooth val="0"/>
          <c:extLst xmlns:c16r2="http://schemas.microsoft.com/office/drawing/2015/06/chart">
            <c:ext xmlns:c16="http://schemas.microsoft.com/office/drawing/2014/chart" uri="{C3380CC4-5D6E-409C-BE32-E72D297353CC}">
              <c16:uniqueId val="{00000002-A52D-4504-A313-0C39F4231CEE}"/>
            </c:ext>
          </c:extLst>
        </c:ser>
        <c:dLbls>
          <c:showLegendKey val="0"/>
          <c:showVal val="0"/>
          <c:showCatName val="0"/>
          <c:showSerName val="0"/>
          <c:showPercent val="0"/>
          <c:showBubbleSize val="0"/>
        </c:dLbls>
        <c:marker val="1"/>
        <c:smooth val="0"/>
        <c:axId val="245208016"/>
        <c:axId val="245208408"/>
      </c:lineChart>
      <c:catAx>
        <c:axId val="245208016"/>
        <c:scaling>
          <c:orientation val="minMax"/>
        </c:scaling>
        <c:delete val="0"/>
        <c:axPos val="b"/>
        <c:numFmt formatCode="General" sourceLinked="1"/>
        <c:majorTickMark val="out"/>
        <c:minorTickMark val="none"/>
        <c:tickLblPos val="nextTo"/>
        <c:txPr>
          <a:bodyPr/>
          <a:lstStyle/>
          <a:p>
            <a:pPr>
              <a:defRPr sz="1800" b="1"/>
            </a:pPr>
            <a:endParaRPr lang="en-US"/>
          </a:p>
        </c:txPr>
        <c:crossAx val="245208408"/>
        <c:crosses val="autoZero"/>
        <c:auto val="1"/>
        <c:lblAlgn val="ctr"/>
        <c:lblOffset val="100"/>
        <c:noMultiLvlLbl val="0"/>
      </c:catAx>
      <c:valAx>
        <c:axId val="245208408"/>
        <c:scaling>
          <c:orientation val="minMax"/>
          <c:max val="0.85000000000000009"/>
          <c:min val="0.15000000000000002"/>
        </c:scaling>
        <c:delete val="0"/>
        <c:axPos val="l"/>
        <c:majorGridlines/>
        <c:numFmt formatCode="0%" sourceLinked="1"/>
        <c:majorTickMark val="out"/>
        <c:minorTickMark val="none"/>
        <c:tickLblPos val="nextTo"/>
        <c:txPr>
          <a:bodyPr/>
          <a:lstStyle/>
          <a:p>
            <a:pPr>
              <a:defRPr sz="1800" b="1"/>
            </a:pPr>
            <a:endParaRPr lang="en-US"/>
          </a:p>
        </c:txPr>
        <c:crossAx val="245208016"/>
        <c:crosses val="autoZero"/>
        <c:crossBetween val="midCat"/>
      </c:valAx>
    </c:plotArea>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206964983035661E-2"/>
          <c:y val="6.0702298576314338E-2"/>
          <c:w val="0.89351348523295049"/>
          <c:h val="0.76345184124711674"/>
        </c:manualLayout>
      </c:layout>
      <c:lineChart>
        <c:grouping val="standard"/>
        <c:varyColors val="0"/>
        <c:ser>
          <c:idx val="0"/>
          <c:order val="0"/>
          <c:tx>
            <c:v>State Male</c:v>
          </c:tx>
          <c:spPr>
            <a:ln>
              <a:solidFill>
                <a:srgbClr val="FF0000"/>
              </a:solidFill>
            </a:ln>
          </c:spPr>
          <c:marker>
            <c:symbol val="triangle"/>
            <c:size val="5"/>
          </c:marker>
          <c:trendline>
            <c:spPr>
              <a:ln>
                <a:noFill/>
              </a:ln>
            </c:spPr>
            <c:trendlineType val="linear"/>
            <c:dispRSqr val="0"/>
            <c:dispEq val="1"/>
            <c:trendlineLbl>
              <c:layout>
                <c:manualLayout>
                  <c:x val="-0.65003326886770729"/>
                  <c:y val="0.71365147538375884"/>
                </c:manualLayout>
              </c:layout>
              <c:tx>
                <c:rich>
                  <a:bodyPr/>
                  <a:lstStyle/>
                  <a:p>
                    <a:pPr>
                      <a:defRPr sz="1700" b="1">
                        <a:solidFill>
                          <a:srgbClr val="FF0000"/>
                        </a:solidFill>
                      </a:defRPr>
                    </a:pPr>
                    <a:r>
                      <a:rPr lang="en-US" sz="1700" b="1" baseline="0">
                        <a:solidFill>
                          <a:sysClr val="windowText" lastClr="000000"/>
                        </a:solidFill>
                      </a:rPr>
                      <a:t>Linear Equation   </a:t>
                    </a:r>
                    <a:r>
                      <a:rPr lang="en-US" sz="1700" b="1" baseline="0">
                        <a:solidFill>
                          <a:srgbClr val="FF0000"/>
                        </a:solidFill>
                      </a:rPr>
                      <a:t>State: y = 0.025x + 0.44</a:t>
                    </a:r>
                    <a:endParaRPr lang="en-US" sz="1700" b="1">
                      <a:solidFill>
                        <a:srgbClr val="FF0000"/>
                      </a:solidFill>
                    </a:endParaRPr>
                  </a:p>
                </c:rich>
              </c:tx>
              <c:numFmt formatCode="General" sourceLinked="0"/>
            </c:trendlineLbl>
          </c:trendline>
          <c:trendline>
            <c:spPr>
              <a:ln>
                <a:noFill/>
              </a:ln>
            </c:spPr>
            <c:trendlineType val="linear"/>
            <c:dispRSqr val="0"/>
            <c:dispEq val="0"/>
          </c:trendline>
          <c:cat>
            <c:numRef>
              <c:f>Sheet1!$B$4:$B$12</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f>Sheet1!$C$4:$C$12</c:f>
              <c:numCache>
                <c:formatCode>0%</c:formatCode>
                <c:ptCount val="9"/>
                <c:pt idx="0">
                  <c:v>0.43</c:v>
                </c:pt>
                <c:pt idx="1">
                  <c:v>0.44</c:v>
                </c:pt>
                <c:pt idx="2">
                  <c:v>0.55000000000000004</c:v>
                </c:pt>
                <c:pt idx="3">
                  <c:v>0.57999999999999996</c:v>
                </c:pt>
                <c:pt idx="4">
                  <c:v>0.62</c:v>
                </c:pt>
                <c:pt idx="5">
                  <c:v>0.6</c:v>
                </c:pt>
                <c:pt idx="6">
                  <c:v>0.65</c:v>
                </c:pt>
                <c:pt idx="7">
                  <c:v>0.6</c:v>
                </c:pt>
                <c:pt idx="8">
                  <c:v>0.63</c:v>
                </c:pt>
              </c:numCache>
            </c:numRef>
          </c:val>
          <c:smooth val="0"/>
          <c:extLst xmlns:c16r2="http://schemas.microsoft.com/office/drawing/2015/06/chart">
            <c:ext xmlns:c16="http://schemas.microsoft.com/office/drawing/2014/chart" uri="{C3380CC4-5D6E-409C-BE32-E72D297353CC}">
              <c16:uniqueId val="{00000000-D811-4A22-9062-92937F91AC28}"/>
            </c:ext>
          </c:extLst>
        </c:ser>
        <c:ser>
          <c:idx val="3"/>
          <c:order val="1"/>
          <c:tx>
            <c:v>ESC 10 Male</c:v>
          </c:tx>
          <c:spPr>
            <a:ln>
              <a:solidFill>
                <a:srgbClr val="00B0F0"/>
              </a:solidFill>
            </a:ln>
          </c:spPr>
          <c:marker>
            <c:symbol val="triangle"/>
            <c:size val="5"/>
          </c:marker>
          <c:trendline>
            <c:spPr>
              <a:ln>
                <a:noFill/>
              </a:ln>
            </c:spPr>
            <c:trendlineType val="linear"/>
            <c:dispRSqr val="0"/>
            <c:dispEq val="1"/>
            <c:trendlineLbl>
              <c:layout>
                <c:manualLayout>
                  <c:x val="-0.23892538103789662"/>
                  <c:y val="0.73878052175296272"/>
                </c:manualLayout>
              </c:layout>
              <c:tx>
                <c:rich>
                  <a:bodyPr/>
                  <a:lstStyle/>
                  <a:p>
                    <a:pPr>
                      <a:defRPr sz="1700" b="1">
                        <a:solidFill>
                          <a:srgbClr val="00B0F0"/>
                        </a:solidFill>
                      </a:defRPr>
                    </a:pPr>
                    <a:r>
                      <a:rPr lang="en-US" sz="1700" b="1" baseline="0">
                        <a:solidFill>
                          <a:srgbClr val="00B0F0"/>
                        </a:solidFill>
                      </a:rPr>
                      <a:t>ESC 10: y = 0.024x + 0.48</a:t>
                    </a:r>
                    <a:endParaRPr lang="en-US" sz="1700" b="1">
                      <a:solidFill>
                        <a:srgbClr val="00B0F0"/>
                      </a:solidFill>
                    </a:endParaRPr>
                  </a:p>
                </c:rich>
              </c:tx>
              <c:numFmt formatCode="General" sourceLinked="0"/>
            </c:trendlineLbl>
          </c:trendline>
          <c:trendline>
            <c:spPr>
              <a:ln>
                <a:noFill/>
              </a:ln>
            </c:spPr>
            <c:trendlineType val="linear"/>
            <c:dispRSqr val="0"/>
            <c:dispEq val="0"/>
          </c:trendline>
          <c:trendline>
            <c:spPr>
              <a:ln>
                <a:noFill/>
              </a:ln>
            </c:spPr>
            <c:trendlineType val="linear"/>
            <c:dispRSqr val="0"/>
            <c:dispEq val="0"/>
          </c:trendline>
          <c:trendline>
            <c:spPr>
              <a:ln>
                <a:noFill/>
              </a:ln>
            </c:spPr>
            <c:trendlineType val="linear"/>
            <c:dispRSqr val="0"/>
            <c:dispEq val="0"/>
          </c:trendline>
          <c:cat>
            <c:numRef>
              <c:f>Sheet1!$B$4:$B$12</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f>Sheet1!$E$4:$E$12</c:f>
              <c:numCache>
                <c:formatCode>0%</c:formatCode>
                <c:ptCount val="9"/>
                <c:pt idx="0">
                  <c:v>0.48</c:v>
                </c:pt>
                <c:pt idx="1">
                  <c:v>0.47</c:v>
                </c:pt>
                <c:pt idx="2">
                  <c:v>0.59</c:v>
                </c:pt>
                <c:pt idx="3">
                  <c:v>0.6</c:v>
                </c:pt>
                <c:pt idx="4">
                  <c:v>0.64</c:v>
                </c:pt>
                <c:pt idx="5">
                  <c:v>0.63</c:v>
                </c:pt>
                <c:pt idx="6">
                  <c:v>0.69</c:v>
                </c:pt>
                <c:pt idx="7">
                  <c:v>0.63</c:v>
                </c:pt>
                <c:pt idx="8">
                  <c:v>0.66</c:v>
                </c:pt>
              </c:numCache>
            </c:numRef>
          </c:val>
          <c:smooth val="0"/>
          <c:extLst xmlns:c16r2="http://schemas.microsoft.com/office/drawing/2015/06/chart">
            <c:ext xmlns:c16="http://schemas.microsoft.com/office/drawing/2014/chart" uri="{C3380CC4-5D6E-409C-BE32-E72D297353CC}">
              <c16:uniqueId val="{00000001-D811-4A22-9062-92937F91AC28}"/>
            </c:ext>
          </c:extLst>
        </c:ser>
        <c:ser>
          <c:idx val="6"/>
          <c:order val="2"/>
          <c:tx>
            <c:v>ESC 11 Male</c:v>
          </c:tx>
          <c:spPr>
            <a:ln>
              <a:solidFill>
                <a:srgbClr val="00B050"/>
              </a:solidFill>
            </a:ln>
          </c:spPr>
          <c:marker>
            <c:symbol val="triangle"/>
            <c:size val="5"/>
          </c:marker>
          <c:trendline>
            <c:spPr>
              <a:ln>
                <a:noFill/>
              </a:ln>
            </c:spPr>
            <c:trendlineType val="linear"/>
            <c:dispRSqr val="0"/>
            <c:dispEq val="1"/>
            <c:trendlineLbl>
              <c:layout>
                <c:manualLayout>
                  <c:x val="4.4601234056269284E-2"/>
                  <c:y val="0.75305555555555559"/>
                </c:manualLayout>
              </c:layout>
              <c:tx>
                <c:rich>
                  <a:bodyPr/>
                  <a:lstStyle/>
                  <a:p>
                    <a:pPr>
                      <a:defRPr sz="1700" b="1">
                        <a:solidFill>
                          <a:srgbClr val="00B050"/>
                        </a:solidFill>
                      </a:defRPr>
                    </a:pPr>
                    <a:r>
                      <a:rPr lang="en-US" sz="1700" b="1" baseline="0">
                        <a:solidFill>
                          <a:srgbClr val="00B050"/>
                        </a:solidFill>
                      </a:rPr>
                      <a:t>ESC 11: y = 0.024x + 0.49</a:t>
                    </a:r>
                    <a:endParaRPr lang="en-US" sz="1700" b="1">
                      <a:solidFill>
                        <a:srgbClr val="00B050"/>
                      </a:solidFill>
                    </a:endParaRPr>
                  </a:p>
                </c:rich>
              </c:tx>
              <c:numFmt formatCode="General" sourceLinked="0"/>
            </c:trendlineLbl>
          </c:trendline>
          <c:cat>
            <c:numRef>
              <c:f>Sheet1!$B$4:$B$12</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f>Sheet1!$G$4:$G$12</c:f>
              <c:numCache>
                <c:formatCode>0%</c:formatCode>
                <c:ptCount val="9"/>
                <c:pt idx="0">
                  <c:v>0.46</c:v>
                </c:pt>
                <c:pt idx="1">
                  <c:v>0.49</c:v>
                </c:pt>
                <c:pt idx="2">
                  <c:v>0.59</c:v>
                </c:pt>
                <c:pt idx="3">
                  <c:v>0.62</c:v>
                </c:pt>
                <c:pt idx="4">
                  <c:v>0.68</c:v>
                </c:pt>
                <c:pt idx="5">
                  <c:v>0.65</c:v>
                </c:pt>
                <c:pt idx="6">
                  <c:v>0.68</c:v>
                </c:pt>
                <c:pt idx="7">
                  <c:v>0.64</c:v>
                </c:pt>
                <c:pt idx="8">
                  <c:v>0.66</c:v>
                </c:pt>
              </c:numCache>
            </c:numRef>
          </c:val>
          <c:smooth val="0"/>
          <c:extLst xmlns:c16r2="http://schemas.microsoft.com/office/drawing/2015/06/chart">
            <c:ext xmlns:c16="http://schemas.microsoft.com/office/drawing/2014/chart" uri="{C3380CC4-5D6E-409C-BE32-E72D297353CC}">
              <c16:uniqueId val="{00000002-D811-4A22-9062-92937F91AC28}"/>
            </c:ext>
          </c:extLst>
        </c:ser>
        <c:dLbls>
          <c:showLegendKey val="0"/>
          <c:showVal val="0"/>
          <c:showCatName val="0"/>
          <c:showSerName val="0"/>
          <c:showPercent val="0"/>
          <c:showBubbleSize val="0"/>
        </c:dLbls>
        <c:marker val="1"/>
        <c:smooth val="0"/>
        <c:axId val="245209584"/>
        <c:axId val="245209976"/>
      </c:lineChart>
      <c:catAx>
        <c:axId val="245209584"/>
        <c:scaling>
          <c:orientation val="minMax"/>
        </c:scaling>
        <c:delete val="0"/>
        <c:axPos val="b"/>
        <c:numFmt formatCode="General" sourceLinked="1"/>
        <c:majorTickMark val="out"/>
        <c:minorTickMark val="none"/>
        <c:tickLblPos val="nextTo"/>
        <c:txPr>
          <a:bodyPr/>
          <a:lstStyle/>
          <a:p>
            <a:pPr>
              <a:defRPr sz="1800" b="1">
                <a:solidFill>
                  <a:sysClr val="windowText" lastClr="000000"/>
                </a:solidFill>
              </a:defRPr>
            </a:pPr>
            <a:endParaRPr lang="en-US"/>
          </a:p>
        </c:txPr>
        <c:crossAx val="245209976"/>
        <c:crosses val="autoZero"/>
        <c:auto val="1"/>
        <c:lblAlgn val="ctr"/>
        <c:lblOffset val="100"/>
        <c:noMultiLvlLbl val="0"/>
      </c:catAx>
      <c:valAx>
        <c:axId val="245209976"/>
        <c:scaling>
          <c:orientation val="minMax"/>
          <c:max val="0.85000000000000009"/>
          <c:min val="0.15000000000000002"/>
        </c:scaling>
        <c:delete val="0"/>
        <c:axPos val="l"/>
        <c:majorGridlines/>
        <c:numFmt formatCode="0%" sourceLinked="1"/>
        <c:majorTickMark val="out"/>
        <c:minorTickMark val="none"/>
        <c:tickLblPos val="nextTo"/>
        <c:txPr>
          <a:bodyPr/>
          <a:lstStyle/>
          <a:p>
            <a:pPr>
              <a:defRPr sz="1800" b="1"/>
            </a:pPr>
            <a:endParaRPr lang="en-US"/>
          </a:p>
        </c:txPr>
        <c:crossAx val="245209584"/>
        <c:crosses val="autoZero"/>
        <c:crossBetween val="midCat"/>
      </c:valAx>
    </c:plotArea>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206964983035661E-2"/>
          <c:y val="3.2450992454068239E-2"/>
          <c:w val="0.89351348523295049"/>
          <c:h val="0.79170316601049873"/>
        </c:manualLayout>
      </c:layout>
      <c:lineChart>
        <c:grouping val="standard"/>
        <c:varyColors val="0"/>
        <c:ser>
          <c:idx val="0"/>
          <c:order val="0"/>
          <c:tx>
            <c:v>State Female</c:v>
          </c:tx>
          <c:spPr>
            <a:ln>
              <a:solidFill>
                <a:srgbClr val="FF0000"/>
              </a:solidFill>
            </a:ln>
          </c:spPr>
          <c:marker>
            <c:symbol val="triangle"/>
            <c:size val="5"/>
          </c:marker>
          <c:trendline>
            <c:spPr>
              <a:ln>
                <a:noFill/>
              </a:ln>
            </c:spPr>
            <c:trendlineType val="linear"/>
            <c:dispRSqr val="0"/>
            <c:dispEq val="1"/>
            <c:trendlineLbl>
              <c:layout>
                <c:manualLayout>
                  <c:x val="-0.65273502225265323"/>
                  <c:y val="0.83302652509345421"/>
                </c:manualLayout>
              </c:layout>
              <c:tx>
                <c:rich>
                  <a:bodyPr/>
                  <a:lstStyle/>
                  <a:p>
                    <a:pPr>
                      <a:defRPr sz="1700" b="1">
                        <a:solidFill>
                          <a:srgbClr val="FF0000"/>
                        </a:solidFill>
                      </a:defRPr>
                    </a:pPr>
                    <a:r>
                      <a:rPr lang="en-US" sz="1700" b="1" baseline="0">
                        <a:solidFill>
                          <a:sysClr val="windowText" lastClr="000000"/>
                        </a:solidFill>
                      </a:rPr>
                      <a:t>Linear Equation   </a:t>
                    </a:r>
                    <a:r>
                      <a:rPr lang="en-US" sz="1700" b="1" baseline="0">
                        <a:solidFill>
                          <a:srgbClr val="FF0000"/>
                        </a:solidFill>
                      </a:rPr>
                      <a:t>State: y = 0.025x + 0.53</a:t>
                    </a:r>
                    <a:endParaRPr lang="en-US" sz="1700" b="1">
                      <a:solidFill>
                        <a:srgbClr val="FF0000"/>
                      </a:solidFill>
                    </a:endParaRPr>
                  </a:p>
                </c:rich>
              </c:tx>
              <c:numFmt formatCode="General" sourceLinked="0"/>
            </c:trendlineLbl>
          </c:trendline>
          <c:trendline>
            <c:spPr>
              <a:ln>
                <a:noFill/>
              </a:ln>
            </c:spPr>
            <c:trendlineType val="linear"/>
            <c:dispRSqr val="0"/>
            <c:dispEq val="0"/>
          </c:trendline>
          <c:cat>
            <c:numRef>
              <c:f>Sheet1!$B$4:$B$12</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f>Sheet1!$D$4:$D$12</c:f>
              <c:numCache>
                <c:formatCode>0%</c:formatCode>
                <c:ptCount val="9"/>
                <c:pt idx="0">
                  <c:v>0.53</c:v>
                </c:pt>
                <c:pt idx="1">
                  <c:v>0.54</c:v>
                </c:pt>
                <c:pt idx="2">
                  <c:v>0.63</c:v>
                </c:pt>
                <c:pt idx="3">
                  <c:v>0.66</c:v>
                </c:pt>
                <c:pt idx="4">
                  <c:v>0.7</c:v>
                </c:pt>
                <c:pt idx="5">
                  <c:v>0.67</c:v>
                </c:pt>
                <c:pt idx="6">
                  <c:v>0.73</c:v>
                </c:pt>
                <c:pt idx="7">
                  <c:v>0.7</c:v>
                </c:pt>
                <c:pt idx="8">
                  <c:v>0.73</c:v>
                </c:pt>
              </c:numCache>
            </c:numRef>
          </c:val>
          <c:smooth val="0"/>
          <c:extLst xmlns:c16r2="http://schemas.microsoft.com/office/drawing/2015/06/chart">
            <c:ext xmlns:c16="http://schemas.microsoft.com/office/drawing/2014/chart" uri="{C3380CC4-5D6E-409C-BE32-E72D297353CC}">
              <c16:uniqueId val="{00000000-FFC1-4473-B8AD-086654B127ED}"/>
            </c:ext>
          </c:extLst>
        </c:ser>
        <c:ser>
          <c:idx val="3"/>
          <c:order val="1"/>
          <c:tx>
            <c:v>ESC 10 Female</c:v>
          </c:tx>
          <c:spPr>
            <a:ln>
              <a:solidFill>
                <a:srgbClr val="00B0F0"/>
              </a:solidFill>
            </a:ln>
          </c:spPr>
          <c:marker>
            <c:symbol val="triangle"/>
            <c:size val="5"/>
          </c:marker>
          <c:trendline>
            <c:spPr>
              <a:ln>
                <a:noFill/>
              </a:ln>
            </c:spPr>
            <c:trendlineType val="linear"/>
            <c:dispRSqr val="0"/>
            <c:dispEq val="1"/>
            <c:trendlineLbl>
              <c:layout>
                <c:manualLayout>
                  <c:x val="-0.24699269656510328"/>
                  <c:y val="0.85298437127177285"/>
                </c:manualLayout>
              </c:layout>
              <c:tx>
                <c:rich>
                  <a:bodyPr/>
                  <a:lstStyle/>
                  <a:p>
                    <a:pPr>
                      <a:defRPr sz="1700" b="1">
                        <a:solidFill>
                          <a:srgbClr val="00B0F0"/>
                        </a:solidFill>
                      </a:defRPr>
                    </a:pPr>
                    <a:r>
                      <a:rPr lang="en-US" sz="1700" b="1" baseline="0">
                        <a:solidFill>
                          <a:srgbClr val="00B0F0"/>
                        </a:solidFill>
                      </a:rPr>
                      <a:t>ESC 10: y = 0.025x + 0.56</a:t>
                    </a:r>
                    <a:endParaRPr lang="en-US" sz="1700" b="1">
                      <a:solidFill>
                        <a:srgbClr val="00B0F0"/>
                      </a:solidFill>
                    </a:endParaRPr>
                  </a:p>
                </c:rich>
              </c:tx>
              <c:numFmt formatCode="General" sourceLinked="0"/>
            </c:trendlineLbl>
          </c:trendline>
          <c:trendline>
            <c:spPr>
              <a:ln>
                <a:noFill/>
              </a:ln>
            </c:spPr>
            <c:trendlineType val="linear"/>
            <c:dispRSqr val="0"/>
            <c:dispEq val="0"/>
          </c:trendline>
          <c:trendline>
            <c:spPr>
              <a:ln>
                <a:noFill/>
              </a:ln>
            </c:spPr>
            <c:trendlineType val="linear"/>
            <c:dispRSqr val="0"/>
            <c:dispEq val="0"/>
          </c:trendline>
          <c:trendline>
            <c:spPr>
              <a:ln>
                <a:noFill/>
              </a:ln>
            </c:spPr>
            <c:trendlineType val="linear"/>
            <c:dispRSqr val="0"/>
            <c:dispEq val="0"/>
          </c:trendline>
          <c:cat>
            <c:numRef>
              <c:f>Sheet1!$B$4:$B$12</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f>Sheet1!$F$4:$F$12</c:f>
              <c:numCache>
                <c:formatCode>0%</c:formatCode>
                <c:ptCount val="9"/>
                <c:pt idx="0">
                  <c:v>0.56999999999999995</c:v>
                </c:pt>
                <c:pt idx="1">
                  <c:v>0.56000000000000005</c:v>
                </c:pt>
                <c:pt idx="2">
                  <c:v>0.65</c:v>
                </c:pt>
                <c:pt idx="3">
                  <c:v>0.67</c:v>
                </c:pt>
                <c:pt idx="4">
                  <c:v>0.71</c:v>
                </c:pt>
                <c:pt idx="5">
                  <c:v>0.7</c:v>
                </c:pt>
                <c:pt idx="6">
                  <c:v>0.77</c:v>
                </c:pt>
                <c:pt idx="7">
                  <c:v>0.72</c:v>
                </c:pt>
                <c:pt idx="8">
                  <c:v>0.75</c:v>
                </c:pt>
              </c:numCache>
            </c:numRef>
          </c:val>
          <c:smooth val="0"/>
          <c:extLst xmlns:c16r2="http://schemas.microsoft.com/office/drawing/2015/06/chart">
            <c:ext xmlns:c16="http://schemas.microsoft.com/office/drawing/2014/chart" uri="{C3380CC4-5D6E-409C-BE32-E72D297353CC}">
              <c16:uniqueId val="{00000001-FFC1-4473-B8AD-086654B127ED}"/>
            </c:ext>
          </c:extLst>
        </c:ser>
        <c:ser>
          <c:idx val="6"/>
          <c:order val="2"/>
          <c:tx>
            <c:v>ESC 11 Female</c:v>
          </c:tx>
          <c:spPr>
            <a:ln>
              <a:solidFill>
                <a:srgbClr val="00B050"/>
              </a:solidFill>
            </a:ln>
          </c:spPr>
          <c:marker>
            <c:symbol val="triangle"/>
            <c:size val="5"/>
          </c:marker>
          <c:trendline>
            <c:spPr>
              <a:ln>
                <a:noFill/>
              </a:ln>
            </c:spPr>
            <c:trendlineType val="linear"/>
            <c:dispRSqr val="0"/>
            <c:dispEq val="1"/>
            <c:trendlineLbl>
              <c:layout>
                <c:manualLayout>
                  <c:x val="4.1656282095172886E-2"/>
                  <c:y val="0.87765449773323789"/>
                </c:manualLayout>
              </c:layout>
              <c:tx>
                <c:rich>
                  <a:bodyPr/>
                  <a:lstStyle/>
                  <a:p>
                    <a:pPr>
                      <a:defRPr sz="1700" b="1">
                        <a:solidFill>
                          <a:srgbClr val="00B050"/>
                        </a:solidFill>
                      </a:defRPr>
                    </a:pPr>
                    <a:r>
                      <a:rPr lang="en-US" sz="1700" b="1" baseline="0">
                        <a:solidFill>
                          <a:srgbClr val="00B050"/>
                        </a:solidFill>
                      </a:rPr>
                      <a:t>ESC 11: y = 0.025x + 0.56</a:t>
                    </a:r>
                    <a:endParaRPr lang="en-US" sz="1700" b="1">
                      <a:solidFill>
                        <a:srgbClr val="00B050"/>
                      </a:solidFill>
                    </a:endParaRPr>
                  </a:p>
                </c:rich>
              </c:tx>
              <c:numFmt formatCode="General" sourceLinked="0"/>
            </c:trendlineLbl>
          </c:trendline>
          <c:trendline>
            <c:spPr>
              <a:ln>
                <a:noFill/>
              </a:ln>
            </c:spPr>
            <c:trendlineType val="linear"/>
            <c:dispRSqr val="0"/>
            <c:dispEq val="0"/>
          </c:trendline>
          <c:cat>
            <c:numRef>
              <c:f>Sheet1!$B$4:$B$12</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f>Sheet1!$H$4:$H$12</c:f>
              <c:numCache>
                <c:formatCode>0%</c:formatCode>
                <c:ptCount val="9"/>
                <c:pt idx="0">
                  <c:v>0.56000000000000005</c:v>
                </c:pt>
                <c:pt idx="1">
                  <c:v>0.57999999999999996</c:v>
                </c:pt>
                <c:pt idx="2">
                  <c:v>0.65</c:v>
                </c:pt>
                <c:pt idx="3">
                  <c:v>0.68</c:v>
                </c:pt>
                <c:pt idx="4">
                  <c:v>0.75</c:v>
                </c:pt>
                <c:pt idx="5">
                  <c:v>0.72</c:v>
                </c:pt>
                <c:pt idx="6">
                  <c:v>0.77</c:v>
                </c:pt>
                <c:pt idx="7">
                  <c:v>0.74</c:v>
                </c:pt>
                <c:pt idx="8">
                  <c:v>0.75</c:v>
                </c:pt>
              </c:numCache>
            </c:numRef>
          </c:val>
          <c:smooth val="0"/>
          <c:extLst xmlns:c16r2="http://schemas.microsoft.com/office/drawing/2015/06/chart">
            <c:ext xmlns:c16="http://schemas.microsoft.com/office/drawing/2014/chart" uri="{C3380CC4-5D6E-409C-BE32-E72D297353CC}">
              <c16:uniqueId val="{00000002-FFC1-4473-B8AD-086654B127ED}"/>
            </c:ext>
          </c:extLst>
        </c:ser>
        <c:dLbls>
          <c:showLegendKey val="0"/>
          <c:showVal val="0"/>
          <c:showCatName val="0"/>
          <c:showSerName val="0"/>
          <c:showPercent val="0"/>
          <c:showBubbleSize val="0"/>
        </c:dLbls>
        <c:marker val="1"/>
        <c:smooth val="0"/>
        <c:axId val="245210760"/>
        <c:axId val="245211152"/>
      </c:lineChart>
      <c:catAx>
        <c:axId val="245210760"/>
        <c:scaling>
          <c:orientation val="minMax"/>
        </c:scaling>
        <c:delete val="0"/>
        <c:axPos val="b"/>
        <c:numFmt formatCode="General" sourceLinked="1"/>
        <c:majorTickMark val="out"/>
        <c:minorTickMark val="none"/>
        <c:tickLblPos val="nextTo"/>
        <c:txPr>
          <a:bodyPr/>
          <a:lstStyle/>
          <a:p>
            <a:pPr>
              <a:defRPr sz="1800" b="1">
                <a:solidFill>
                  <a:sysClr val="windowText" lastClr="000000"/>
                </a:solidFill>
              </a:defRPr>
            </a:pPr>
            <a:endParaRPr lang="en-US"/>
          </a:p>
        </c:txPr>
        <c:crossAx val="245211152"/>
        <c:crosses val="autoZero"/>
        <c:auto val="1"/>
        <c:lblAlgn val="ctr"/>
        <c:lblOffset val="100"/>
        <c:noMultiLvlLbl val="0"/>
      </c:catAx>
      <c:valAx>
        <c:axId val="245211152"/>
        <c:scaling>
          <c:orientation val="minMax"/>
          <c:max val="0.85000000000000009"/>
          <c:min val="0.15000000000000002"/>
        </c:scaling>
        <c:delete val="0"/>
        <c:axPos val="l"/>
        <c:majorGridlines/>
        <c:numFmt formatCode="0%" sourceLinked="1"/>
        <c:majorTickMark val="out"/>
        <c:minorTickMark val="none"/>
        <c:tickLblPos val="nextTo"/>
        <c:txPr>
          <a:bodyPr/>
          <a:lstStyle/>
          <a:p>
            <a:pPr>
              <a:defRPr sz="1800" b="1"/>
            </a:pPr>
            <a:endParaRPr lang="en-US"/>
          </a:p>
        </c:txPr>
        <c:crossAx val="245210760"/>
        <c:crosses val="autoZero"/>
        <c:crossBetween val="midCat"/>
      </c:valAx>
    </c:plotArea>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206964983035661E-2"/>
          <c:y val="6.070211180746677E-2"/>
          <c:w val="0.89351348523295049"/>
          <c:h val="0.76345199305098077"/>
        </c:manualLayout>
      </c:layout>
      <c:lineChart>
        <c:grouping val="standard"/>
        <c:varyColors val="0"/>
        <c:ser>
          <c:idx val="0"/>
          <c:order val="0"/>
          <c:tx>
            <c:v>State Male</c:v>
          </c:tx>
          <c:spPr>
            <a:ln>
              <a:solidFill>
                <a:srgbClr val="FF0000"/>
              </a:solidFill>
            </a:ln>
          </c:spPr>
          <c:marker>
            <c:symbol val="triangle"/>
            <c:size val="5"/>
          </c:marker>
          <c:trendline>
            <c:spPr>
              <a:ln>
                <a:noFill/>
              </a:ln>
            </c:spPr>
            <c:trendlineType val="linear"/>
            <c:dispRSqr val="0"/>
            <c:dispEq val="1"/>
            <c:trendlineLbl>
              <c:layout>
                <c:manualLayout>
                  <c:x val="-0.65128574689033436"/>
                  <c:y val="0.79096651375298532"/>
                </c:manualLayout>
              </c:layout>
              <c:tx>
                <c:rich>
                  <a:bodyPr/>
                  <a:lstStyle/>
                  <a:p>
                    <a:pPr>
                      <a:defRPr sz="1700" b="1">
                        <a:solidFill>
                          <a:srgbClr val="FF0000"/>
                        </a:solidFill>
                      </a:defRPr>
                    </a:pPr>
                    <a:r>
                      <a:rPr lang="en-US" sz="1700" b="1" baseline="0">
                        <a:solidFill>
                          <a:sysClr val="windowText" lastClr="000000"/>
                        </a:solidFill>
                      </a:rPr>
                      <a:t>Linear Equation   </a:t>
                    </a:r>
                    <a:r>
                      <a:rPr lang="en-US" sz="1700" b="1" baseline="0">
                        <a:solidFill>
                          <a:srgbClr val="FF0000"/>
                        </a:solidFill>
                      </a:rPr>
                      <a:t>State: y = 0.021x + 0.55</a:t>
                    </a:r>
                    <a:endParaRPr lang="en-US" sz="1700" b="1">
                      <a:solidFill>
                        <a:srgbClr val="FF0000"/>
                      </a:solidFill>
                    </a:endParaRPr>
                  </a:p>
                </c:rich>
              </c:tx>
              <c:numFmt formatCode="General" sourceLinked="0"/>
            </c:trendlineLbl>
          </c:trendline>
          <c:trendline>
            <c:spPr>
              <a:ln>
                <a:noFill/>
              </a:ln>
            </c:spPr>
            <c:trendlineType val="linear"/>
            <c:dispRSqr val="0"/>
            <c:dispEq val="0"/>
          </c:trendline>
          <c:cat>
            <c:numRef>
              <c:f>Sheet1!$M$4:$M$12</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f>Sheet1!$N$4:$N$12</c:f>
              <c:numCache>
                <c:formatCode>0%</c:formatCode>
                <c:ptCount val="9"/>
                <c:pt idx="0">
                  <c:v>0.56000000000000005</c:v>
                </c:pt>
                <c:pt idx="1">
                  <c:v>0.59</c:v>
                </c:pt>
                <c:pt idx="2">
                  <c:v>0.63</c:v>
                </c:pt>
                <c:pt idx="3">
                  <c:v>0.62</c:v>
                </c:pt>
                <c:pt idx="4">
                  <c:v>0.66</c:v>
                </c:pt>
                <c:pt idx="5">
                  <c:v>0.69</c:v>
                </c:pt>
                <c:pt idx="6">
                  <c:v>0.71</c:v>
                </c:pt>
                <c:pt idx="7">
                  <c:v>0.75</c:v>
                </c:pt>
                <c:pt idx="8">
                  <c:v>0.69</c:v>
                </c:pt>
              </c:numCache>
            </c:numRef>
          </c:val>
          <c:smooth val="0"/>
          <c:extLst xmlns:c16r2="http://schemas.microsoft.com/office/drawing/2015/06/chart">
            <c:ext xmlns:c16="http://schemas.microsoft.com/office/drawing/2014/chart" uri="{C3380CC4-5D6E-409C-BE32-E72D297353CC}">
              <c16:uniqueId val="{00000000-23C7-4EDF-95A4-181F046B82CC}"/>
            </c:ext>
          </c:extLst>
        </c:ser>
        <c:ser>
          <c:idx val="3"/>
          <c:order val="1"/>
          <c:tx>
            <c:v>ESC 10 Male</c:v>
          </c:tx>
          <c:spPr>
            <a:ln>
              <a:solidFill>
                <a:srgbClr val="00B0F0"/>
              </a:solidFill>
            </a:ln>
          </c:spPr>
          <c:marker>
            <c:symbol val="triangle"/>
            <c:size val="5"/>
          </c:marker>
          <c:trendline>
            <c:spPr>
              <a:ln>
                <a:noFill/>
              </a:ln>
            </c:spPr>
            <c:trendlineType val="linear"/>
            <c:dispRSqr val="0"/>
            <c:dispEq val="1"/>
            <c:trendlineLbl>
              <c:layout>
                <c:manualLayout>
                  <c:x val="-0.2455434212027845"/>
                  <c:y val="0.81973113412294885"/>
                </c:manualLayout>
              </c:layout>
              <c:tx>
                <c:rich>
                  <a:bodyPr/>
                  <a:lstStyle/>
                  <a:p>
                    <a:pPr>
                      <a:defRPr sz="1700" b="1">
                        <a:solidFill>
                          <a:srgbClr val="00B0F0"/>
                        </a:solidFill>
                      </a:defRPr>
                    </a:pPr>
                    <a:r>
                      <a:rPr lang="en-US" sz="1700" b="1" baseline="0" dirty="0">
                        <a:solidFill>
                          <a:srgbClr val="00B0F0"/>
                        </a:solidFill>
                      </a:rPr>
                      <a:t>ESC 10: y = 0.022x + 0.57</a:t>
                    </a:r>
                    <a:endParaRPr lang="en-US" sz="1700" b="1" dirty="0">
                      <a:solidFill>
                        <a:srgbClr val="00B0F0"/>
                      </a:solidFill>
                    </a:endParaRPr>
                  </a:p>
                </c:rich>
              </c:tx>
              <c:numFmt formatCode="General" sourceLinked="0"/>
            </c:trendlineLbl>
          </c:trendline>
          <c:trendline>
            <c:spPr>
              <a:ln>
                <a:noFill/>
              </a:ln>
            </c:spPr>
            <c:trendlineType val="linear"/>
            <c:dispRSqr val="0"/>
            <c:dispEq val="0"/>
          </c:trendline>
          <c:trendline>
            <c:spPr>
              <a:ln>
                <a:noFill/>
              </a:ln>
            </c:spPr>
            <c:trendlineType val="linear"/>
            <c:dispRSqr val="0"/>
            <c:dispEq val="0"/>
          </c:trendline>
          <c:trendline>
            <c:spPr>
              <a:ln>
                <a:noFill/>
              </a:ln>
            </c:spPr>
            <c:trendlineType val="linear"/>
            <c:dispRSqr val="0"/>
            <c:dispEq val="0"/>
          </c:trendline>
          <c:cat>
            <c:numRef>
              <c:f>Sheet1!$M$4:$M$12</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f>Sheet1!$Q$4:$Q$12</c:f>
              <c:numCache>
                <c:formatCode>0%</c:formatCode>
                <c:ptCount val="9"/>
                <c:pt idx="0">
                  <c:v>0.57999999999999996</c:v>
                </c:pt>
                <c:pt idx="1">
                  <c:v>0.61</c:v>
                </c:pt>
                <c:pt idx="2">
                  <c:v>0.65</c:v>
                </c:pt>
                <c:pt idx="3">
                  <c:v>0.65</c:v>
                </c:pt>
                <c:pt idx="4">
                  <c:v>0.69</c:v>
                </c:pt>
                <c:pt idx="5">
                  <c:v>0.71</c:v>
                </c:pt>
                <c:pt idx="6">
                  <c:v>0.74</c:v>
                </c:pt>
                <c:pt idx="7">
                  <c:v>0.78</c:v>
                </c:pt>
                <c:pt idx="8">
                  <c:v>0.72</c:v>
                </c:pt>
              </c:numCache>
            </c:numRef>
          </c:val>
          <c:smooth val="0"/>
          <c:extLst xmlns:c16r2="http://schemas.microsoft.com/office/drawing/2015/06/chart">
            <c:ext xmlns:c16="http://schemas.microsoft.com/office/drawing/2014/chart" uri="{C3380CC4-5D6E-409C-BE32-E72D297353CC}">
              <c16:uniqueId val="{00000001-23C7-4EDF-95A4-181F046B82CC}"/>
            </c:ext>
          </c:extLst>
        </c:ser>
        <c:ser>
          <c:idx val="6"/>
          <c:order val="2"/>
          <c:tx>
            <c:v>ESC 11 Male</c:v>
          </c:tx>
          <c:spPr>
            <a:ln>
              <a:solidFill>
                <a:srgbClr val="00B050"/>
              </a:solidFill>
            </a:ln>
          </c:spPr>
          <c:marker>
            <c:symbol val="triangle"/>
            <c:size val="5"/>
          </c:marker>
          <c:trendline>
            <c:spPr>
              <a:ln>
                <a:noFill/>
              </a:ln>
            </c:spPr>
            <c:trendlineType val="linear"/>
            <c:dispRSqr val="0"/>
            <c:dispEq val="1"/>
            <c:trendlineLbl>
              <c:layout>
                <c:manualLayout>
                  <c:x val="4.6004108182129411E-2"/>
                  <c:y val="0.81530458428867103"/>
                </c:manualLayout>
              </c:layout>
              <c:tx>
                <c:rich>
                  <a:bodyPr/>
                  <a:lstStyle/>
                  <a:p>
                    <a:pPr>
                      <a:defRPr sz="1700" b="1">
                        <a:solidFill>
                          <a:srgbClr val="00B050"/>
                        </a:solidFill>
                      </a:defRPr>
                    </a:pPr>
                    <a:r>
                      <a:rPr lang="en-US" sz="1700" b="1" baseline="0" dirty="0">
                        <a:solidFill>
                          <a:srgbClr val="00B050"/>
                        </a:solidFill>
                      </a:rPr>
                      <a:t>ESC 11: y = 0.018x + 0.60</a:t>
                    </a:r>
                    <a:endParaRPr lang="en-US" sz="1700" b="1" dirty="0">
                      <a:solidFill>
                        <a:srgbClr val="00B050"/>
                      </a:solidFill>
                    </a:endParaRPr>
                  </a:p>
                </c:rich>
              </c:tx>
              <c:numFmt formatCode="General" sourceLinked="0"/>
            </c:trendlineLbl>
          </c:trendline>
          <c:trendline>
            <c:spPr>
              <a:ln>
                <a:noFill/>
              </a:ln>
            </c:spPr>
            <c:trendlineType val="linear"/>
            <c:dispRSqr val="0"/>
            <c:dispEq val="0"/>
          </c:trendline>
          <c:cat>
            <c:numRef>
              <c:f>Sheet1!$M$4:$M$12</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f>Sheet1!$T$4:$T$12</c:f>
              <c:numCache>
                <c:formatCode>0%</c:formatCode>
                <c:ptCount val="9"/>
                <c:pt idx="0">
                  <c:v>0.6</c:v>
                </c:pt>
                <c:pt idx="1">
                  <c:v>0.63</c:v>
                </c:pt>
                <c:pt idx="2">
                  <c:v>0.66</c:v>
                </c:pt>
                <c:pt idx="3">
                  <c:v>0.65</c:v>
                </c:pt>
                <c:pt idx="4">
                  <c:v>0.7</c:v>
                </c:pt>
                <c:pt idx="5">
                  <c:v>0.72</c:v>
                </c:pt>
                <c:pt idx="6">
                  <c:v>0.72</c:v>
                </c:pt>
                <c:pt idx="7">
                  <c:v>0.78</c:v>
                </c:pt>
                <c:pt idx="8">
                  <c:v>0.71</c:v>
                </c:pt>
              </c:numCache>
            </c:numRef>
          </c:val>
          <c:smooth val="0"/>
          <c:extLst xmlns:c16r2="http://schemas.microsoft.com/office/drawing/2015/06/chart">
            <c:ext xmlns:c16="http://schemas.microsoft.com/office/drawing/2014/chart" uri="{C3380CC4-5D6E-409C-BE32-E72D297353CC}">
              <c16:uniqueId val="{00000002-23C7-4EDF-95A4-181F046B82CC}"/>
            </c:ext>
          </c:extLst>
        </c:ser>
        <c:dLbls>
          <c:showLegendKey val="0"/>
          <c:showVal val="0"/>
          <c:showCatName val="0"/>
          <c:showSerName val="0"/>
          <c:showPercent val="0"/>
          <c:showBubbleSize val="0"/>
        </c:dLbls>
        <c:marker val="1"/>
        <c:smooth val="0"/>
        <c:axId val="245211936"/>
        <c:axId val="245212328"/>
      </c:lineChart>
      <c:catAx>
        <c:axId val="245211936"/>
        <c:scaling>
          <c:orientation val="minMax"/>
        </c:scaling>
        <c:delete val="0"/>
        <c:axPos val="b"/>
        <c:numFmt formatCode="General" sourceLinked="1"/>
        <c:majorTickMark val="out"/>
        <c:minorTickMark val="none"/>
        <c:tickLblPos val="nextTo"/>
        <c:txPr>
          <a:bodyPr/>
          <a:lstStyle/>
          <a:p>
            <a:pPr>
              <a:defRPr sz="1800" b="1">
                <a:solidFill>
                  <a:sysClr val="windowText" lastClr="000000"/>
                </a:solidFill>
              </a:defRPr>
            </a:pPr>
            <a:endParaRPr lang="en-US"/>
          </a:p>
        </c:txPr>
        <c:crossAx val="245212328"/>
        <c:crosses val="autoZero"/>
        <c:auto val="1"/>
        <c:lblAlgn val="ctr"/>
        <c:lblOffset val="100"/>
        <c:noMultiLvlLbl val="0"/>
      </c:catAx>
      <c:valAx>
        <c:axId val="245212328"/>
        <c:scaling>
          <c:orientation val="minMax"/>
          <c:max val="0.85000000000000009"/>
          <c:min val="0.15000000000000002"/>
        </c:scaling>
        <c:delete val="0"/>
        <c:axPos val="l"/>
        <c:majorGridlines/>
        <c:numFmt formatCode="0%" sourceLinked="1"/>
        <c:majorTickMark val="out"/>
        <c:minorTickMark val="none"/>
        <c:tickLblPos val="nextTo"/>
        <c:txPr>
          <a:bodyPr/>
          <a:lstStyle/>
          <a:p>
            <a:pPr>
              <a:defRPr sz="1800" b="1"/>
            </a:pPr>
            <a:endParaRPr lang="en-US"/>
          </a:p>
        </c:txPr>
        <c:crossAx val="245211936"/>
        <c:crosses val="autoZero"/>
        <c:crossBetween val="midCat"/>
      </c:valAx>
    </c:plotArea>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206964983035661E-2"/>
          <c:y val="6.0896426408237433E-2"/>
          <c:w val="0.89351348523295049"/>
          <c:h val="0.76325762164344846"/>
        </c:manualLayout>
      </c:layout>
      <c:lineChart>
        <c:grouping val="standard"/>
        <c:varyColors val="0"/>
        <c:ser>
          <c:idx val="0"/>
          <c:order val="0"/>
          <c:tx>
            <c:v>State Female</c:v>
          </c:tx>
          <c:spPr>
            <a:ln>
              <a:solidFill>
                <a:srgbClr val="FF0000"/>
              </a:solidFill>
            </a:ln>
          </c:spPr>
          <c:marker>
            <c:symbol val="triangle"/>
            <c:size val="5"/>
          </c:marker>
          <c:trendline>
            <c:spPr>
              <a:ln>
                <a:noFill/>
              </a:ln>
            </c:spPr>
            <c:trendlineType val="linear"/>
            <c:dispRSqr val="0"/>
            <c:dispEq val="1"/>
            <c:trendlineLbl>
              <c:layout>
                <c:manualLayout>
                  <c:x val="-0.64728381297470561"/>
                  <c:y val="0.77756571774682015"/>
                </c:manualLayout>
              </c:layout>
              <c:tx>
                <c:rich>
                  <a:bodyPr/>
                  <a:lstStyle/>
                  <a:p>
                    <a:pPr>
                      <a:defRPr sz="1700" b="1">
                        <a:solidFill>
                          <a:srgbClr val="FF0000"/>
                        </a:solidFill>
                      </a:defRPr>
                    </a:pPr>
                    <a:r>
                      <a:rPr lang="en-US" sz="1700" b="1" baseline="0" dirty="0">
                        <a:solidFill>
                          <a:sysClr val="windowText" lastClr="000000"/>
                        </a:solidFill>
                      </a:rPr>
                      <a:t>Linear Equation   </a:t>
                    </a:r>
                    <a:r>
                      <a:rPr lang="en-US" sz="1700" b="1" baseline="0" dirty="0">
                        <a:solidFill>
                          <a:srgbClr val="FF0000"/>
                        </a:solidFill>
                      </a:rPr>
                      <a:t>State: y = 0.030x + 0.46</a:t>
                    </a:r>
                    <a:endParaRPr lang="en-US" sz="1700" b="1" dirty="0">
                      <a:solidFill>
                        <a:srgbClr val="FF0000"/>
                      </a:solidFill>
                    </a:endParaRPr>
                  </a:p>
                </c:rich>
              </c:tx>
              <c:numFmt formatCode="General" sourceLinked="0"/>
            </c:trendlineLbl>
          </c:trendline>
          <c:trendline>
            <c:spPr>
              <a:ln>
                <a:noFill/>
              </a:ln>
            </c:spPr>
            <c:trendlineType val="linear"/>
            <c:dispRSqr val="0"/>
            <c:dispEq val="0"/>
          </c:trendline>
          <c:cat>
            <c:numRef>
              <c:f>Sheet1!$M$4:$M$12</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f>Sheet1!$O$4:$O$12</c:f>
              <c:numCache>
                <c:formatCode>0%</c:formatCode>
                <c:ptCount val="9"/>
                <c:pt idx="0">
                  <c:v>0.47</c:v>
                </c:pt>
                <c:pt idx="1">
                  <c:v>0.52</c:v>
                </c:pt>
                <c:pt idx="2">
                  <c:v>0.54</c:v>
                </c:pt>
                <c:pt idx="3">
                  <c:v>0.57999999999999996</c:v>
                </c:pt>
                <c:pt idx="4">
                  <c:v>0.62</c:v>
                </c:pt>
                <c:pt idx="5">
                  <c:v>0.66</c:v>
                </c:pt>
                <c:pt idx="6">
                  <c:v>0.69</c:v>
                </c:pt>
                <c:pt idx="7">
                  <c:v>0.73</c:v>
                </c:pt>
                <c:pt idx="8">
                  <c:v>0.66</c:v>
                </c:pt>
              </c:numCache>
            </c:numRef>
          </c:val>
          <c:smooth val="0"/>
          <c:extLst xmlns:c16r2="http://schemas.microsoft.com/office/drawing/2015/06/chart">
            <c:ext xmlns:c16="http://schemas.microsoft.com/office/drawing/2014/chart" uri="{C3380CC4-5D6E-409C-BE32-E72D297353CC}">
              <c16:uniqueId val="{00000000-CE39-4373-81C2-C0957FDDC774}"/>
            </c:ext>
          </c:extLst>
        </c:ser>
        <c:ser>
          <c:idx val="3"/>
          <c:order val="1"/>
          <c:tx>
            <c:v>ESC 10 Female</c:v>
          </c:tx>
          <c:spPr>
            <a:ln>
              <a:solidFill>
                <a:srgbClr val="00B0F0"/>
              </a:solidFill>
            </a:ln>
          </c:spPr>
          <c:marker>
            <c:symbol val="triangle"/>
            <c:size val="5"/>
          </c:marker>
          <c:trendline>
            <c:spPr>
              <a:ln>
                <a:noFill/>
              </a:ln>
            </c:spPr>
            <c:trendlineType val="linear"/>
            <c:dispRSqr val="0"/>
            <c:dispEq val="1"/>
            <c:trendlineLbl>
              <c:layout>
                <c:manualLayout>
                  <c:x val="-0.24988932246301065"/>
                  <c:y val="0.79655380577427826"/>
                </c:manualLayout>
              </c:layout>
              <c:tx>
                <c:rich>
                  <a:bodyPr/>
                  <a:lstStyle/>
                  <a:p>
                    <a:pPr>
                      <a:defRPr sz="1700" b="1">
                        <a:solidFill>
                          <a:srgbClr val="00B0F0"/>
                        </a:solidFill>
                      </a:defRPr>
                    </a:pPr>
                    <a:r>
                      <a:rPr lang="en-US" sz="1700" b="1" baseline="0">
                        <a:solidFill>
                          <a:srgbClr val="00B0F0"/>
                        </a:solidFill>
                      </a:rPr>
                      <a:t>ESC 10: y = 0.029x + 0.49</a:t>
                    </a:r>
                    <a:endParaRPr lang="en-US" sz="1700" b="1">
                      <a:solidFill>
                        <a:srgbClr val="00B0F0"/>
                      </a:solidFill>
                    </a:endParaRPr>
                  </a:p>
                </c:rich>
              </c:tx>
              <c:numFmt formatCode="General" sourceLinked="0"/>
            </c:trendlineLbl>
          </c:trendline>
          <c:trendline>
            <c:spPr>
              <a:ln>
                <a:noFill/>
              </a:ln>
            </c:spPr>
            <c:trendlineType val="linear"/>
            <c:dispRSqr val="0"/>
            <c:dispEq val="0"/>
          </c:trendline>
          <c:trendline>
            <c:spPr>
              <a:ln>
                <a:noFill/>
              </a:ln>
            </c:spPr>
            <c:trendlineType val="linear"/>
            <c:dispRSqr val="0"/>
            <c:dispEq val="0"/>
          </c:trendline>
          <c:trendline>
            <c:spPr>
              <a:ln>
                <a:noFill/>
              </a:ln>
            </c:spPr>
            <c:trendlineType val="linear"/>
            <c:dispRSqr val="0"/>
            <c:dispEq val="0"/>
          </c:trendline>
          <c:cat>
            <c:numRef>
              <c:f>Sheet1!$M$4:$M$12</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f>Sheet1!$R$4:$R$12</c:f>
              <c:numCache>
                <c:formatCode>0%</c:formatCode>
                <c:ptCount val="9"/>
                <c:pt idx="0">
                  <c:v>0.5</c:v>
                </c:pt>
                <c:pt idx="1">
                  <c:v>0.54</c:v>
                </c:pt>
                <c:pt idx="2">
                  <c:v>0.56000000000000005</c:v>
                </c:pt>
                <c:pt idx="3">
                  <c:v>0.6</c:v>
                </c:pt>
                <c:pt idx="4">
                  <c:v>0.65</c:v>
                </c:pt>
                <c:pt idx="5">
                  <c:v>0.68</c:v>
                </c:pt>
                <c:pt idx="6">
                  <c:v>0.72</c:v>
                </c:pt>
                <c:pt idx="7">
                  <c:v>0.75</c:v>
                </c:pt>
                <c:pt idx="8">
                  <c:v>0.68</c:v>
                </c:pt>
              </c:numCache>
            </c:numRef>
          </c:val>
          <c:smooth val="0"/>
          <c:extLst xmlns:c16r2="http://schemas.microsoft.com/office/drawing/2015/06/chart">
            <c:ext xmlns:c16="http://schemas.microsoft.com/office/drawing/2014/chart" uri="{C3380CC4-5D6E-409C-BE32-E72D297353CC}">
              <c16:uniqueId val="{00000001-CE39-4373-81C2-C0957FDDC774}"/>
            </c:ext>
          </c:extLst>
        </c:ser>
        <c:ser>
          <c:idx val="6"/>
          <c:order val="2"/>
          <c:tx>
            <c:v>ESC 11 Female</c:v>
          </c:tx>
          <c:spPr>
            <a:ln>
              <a:solidFill>
                <a:srgbClr val="00B050"/>
              </a:solidFill>
            </a:ln>
          </c:spPr>
          <c:marker>
            <c:symbol val="triangle"/>
            <c:size val="5"/>
          </c:marker>
          <c:trendline>
            <c:spPr>
              <a:ln>
                <a:noFill/>
              </a:ln>
            </c:spPr>
            <c:trendlineType val="linear"/>
            <c:dispRSqr val="0"/>
            <c:dispEq val="1"/>
            <c:trendlineLbl>
              <c:layout>
                <c:manualLayout>
                  <c:x val="4.6123266671312106E-2"/>
                  <c:y val="0.7857028063799717"/>
                </c:manualLayout>
              </c:layout>
              <c:tx>
                <c:rich>
                  <a:bodyPr/>
                  <a:lstStyle/>
                  <a:p>
                    <a:pPr>
                      <a:defRPr sz="1700" b="1">
                        <a:solidFill>
                          <a:srgbClr val="00B050"/>
                        </a:solidFill>
                      </a:defRPr>
                    </a:pPr>
                    <a:r>
                      <a:rPr lang="en-US" sz="1700" b="1" baseline="0" dirty="0">
                        <a:solidFill>
                          <a:srgbClr val="00B050"/>
                        </a:solidFill>
                      </a:rPr>
                      <a:t>ESC 11: y = 0.026x + 0.50</a:t>
                    </a:r>
                    <a:endParaRPr lang="en-US" sz="1700" b="1" dirty="0">
                      <a:solidFill>
                        <a:srgbClr val="00B050"/>
                      </a:solidFill>
                    </a:endParaRPr>
                  </a:p>
                </c:rich>
              </c:tx>
              <c:numFmt formatCode="General" sourceLinked="0"/>
            </c:trendlineLbl>
          </c:trendline>
          <c:trendline>
            <c:spPr>
              <a:ln>
                <a:noFill/>
              </a:ln>
            </c:spPr>
            <c:trendlineType val="linear"/>
            <c:dispRSqr val="0"/>
            <c:dispEq val="0"/>
          </c:trendline>
          <c:cat>
            <c:numRef>
              <c:f>Sheet1!$M$4:$M$12</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f>Sheet1!$U$4:$U$12</c:f>
              <c:numCache>
                <c:formatCode>0%</c:formatCode>
                <c:ptCount val="9"/>
                <c:pt idx="0">
                  <c:v>0.51</c:v>
                </c:pt>
                <c:pt idx="1">
                  <c:v>0.55000000000000004</c:v>
                </c:pt>
                <c:pt idx="2">
                  <c:v>0.56999999999999995</c:v>
                </c:pt>
                <c:pt idx="3">
                  <c:v>0.6</c:v>
                </c:pt>
                <c:pt idx="4">
                  <c:v>0.65</c:v>
                </c:pt>
                <c:pt idx="5">
                  <c:v>0.68</c:v>
                </c:pt>
                <c:pt idx="6">
                  <c:v>0.69</c:v>
                </c:pt>
                <c:pt idx="7">
                  <c:v>0.74</c:v>
                </c:pt>
                <c:pt idx="8">
                  <c:v>0.67</c:v>
                </c:pt>
              </c:numCache>
            </c:numRef>
          </c:val>
          <c:smooth val="0"/>
          <c:extLst xmlns:c16r2="http://schemas.microsoft.com/office/drawing/2015/06/chart">
            <c:ext xmlns:c16="http://schemas.microsoft.com/office/drawing/2014/chart" uri="{C3380CC4-5D6E-409C-BE32-E72D297353CC}">
              <c16:uniqueId val="{00000002-CE39-4373-81C2-C0957FDDC774}"/>
            </c:ext>
          </c:extLst>
        </c:ser>
        <c:dLbls>
          <c:showLegendKey val="0"/>
          <c:showVal val="0"/>
          <c:showCatName val="0"/>
          <c:showSerName val="0"/>
          <c:showPercent val="0"/>
          <c:showBubbleSize val="0"/>
        </c:dLbls>
        <c:marker val="1"/>
        <c:smooth val="0"/>
        <c:axId val="245213112"/>
        <c:axId val="245213504"/>
      </c:lineChart>
      <c:catAx>
        <c:axId val="245213112"/>
        <c:scaling>
          <c:orientation val="minMax"/>
        </c:scaling>
        <c:delete val="0"/>
        <c:axPos val="b"/>
        <c:numFmt formatCode="General" sourceLinked="1"/>
        <c:majorTickMark val="out"/>
        <c:minorTickMark val="none"/>
        <c:tickLblPos val="nextTo"/>
        <c:txPr>
          <a:bodyPr/>
          <a:lstStyle/>
          <a:p>
            <a:pPr>
              <a:defRPr sz="1800" b="1">
                <a:solidFill>
                  <a:sysClr val="windowText" lastClr="000000"/>
                </a:solidFill>
              </a:defRPr>
            </a:pPr>
            <a:endParaRPr lang="en-US"/>
          </a:p>
        </c:txPr>
        <c:crossAx val="245213504"/>
        <c:crosses val="autoZero"/>
        <c:auto val="1"/>
        <c:lblAlgn val="ctr"/>
        <c:lblOffset val="100"/>
        <c:noMultiLvlLbl val="0"/>
      </c:catAx>
      <c:valAx>
        <c:axId val="245213504"/>
        <c:scaling>
          <c:orientation val="minMax"/>
          <c:max val="0.85000000000000009"/>
          <c:min val="0.15000000000000002"/>
        </c:scaling>
        <c:delete val="0"/>
        <c:axPos val="l"/>
        <c:majorGridlines/>
        <c:numFmt formatCode="0%" sourceLinked="1"/>
        <c:majorTickMark val="out"/>
        <c:minorTickMark val="none"/>
        <c:tickLblPos val="nextTo"/>
        <c:txPr>
          <a:bodyPr/>
          <a:lstStyle/>
          <a:p>
            <a:pPr>
              <a:defRPr sz="1800" b="1"/>
            </a:pPr>
            <a:endParaRPr lang="en-US"/>
          </a:p>
        </c:txPr>
        <c:crossAx val="245213112"/>
        <c:crosses val="autoZero"/>
        <c:crossBetween val="midCat"/>
      </c:valAx>
    </c:plotArea>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206964983035661E-2"/>
          <c:y val="9.1005328879344621E-2"/>
          <c:w val="0.89716396377605112"/>
          <c:h val="0.74735126859142609"/>
        </c:manualLayout>
      </c:layout>
      <c:lineChart>
        <c:grouping val="standard"/>
        <c:varyColors val="0"/>
        <c:ser>
          <c:idx val="0"/>
          <c:order val="0"/>
          <c:tx>
            <c:v>State Male</c:v>
          </c:tx>
          <c:spPr>
            <a:ln>
              <a:solidFill>
                <a:srgbClr val="FF0000"/>
              </a:solidFill>
            </a:ln>
          </c:spPr>
          <c:marker>
            <c:symbol val="triangle"/>
            <c:size val="5"/>
          </c:marker>
          <c:trendline>
            <c:spPr>
              <a:ln>
                <a:noFill/>
              </a:ln>
            </c:spPr>
            <c:trendlineType val="linear"/>
            <c:dispRSqr val="0"/>
            <c:dispEq val="1"/>
            <c:trendlineLbl>
              <c:layout>
                <c:manualLayout>
                  <c:x val="-0.65222176175346502"/>
                  <c:y val="0.58356338980354727"/>
                </c:manualLayout>
              </c:layout>
              <c:tx>
                <c:rich>
                  <a:bodyPr/>
                  <a:lstStyle/>
                  <a:p>
                    <a:pPr>
                      <a:defRPr sz="1700" b="1">
                        <a:solidFill>
                          <a:srgbClr val="FF0000"/>
                        </a:solidFill>
                      </a:defRPr>
                    </a:pPr>
                    <a:r>
                      <a:rPr lang="en-US" sz="1700" b="1" baseline="0">
                        <a:solidFill>
                          <a:sysClr val="windowText" lastClr="000000"/>
                        </a:solidFill>
                      </a:rPr>
                      <a:t>Linear Equation   </a:t>
                    </a:r>
                    <a:r>
                      <a:rPr lang="en-US" sz="1700" b="1" baseline="0">
                        <a:solidFill>
                          <a:srgbClr val="FF0000"/>
                        </a:solidFill>
                      </a:rPr>
                      <a:t>State: y = 0.025x + 0.35</a:t>
                    </a:r>
                    <a:endParaRPr lang="en-US" sz="1700" b="1">
                      <a:solidFill>
                        <a:srgbClr val="FF0000"/>
                      </a:solidFill>
                    </a:endParaRPr>
                  </a:p>
                </c:rich>
              </c:tx>
              <c:numFmt formatCode="General" sourceLinked="0"/>
            </c:trendlineLbl>
          </c:trendline>
          <c:trendline>
            <c:spPr>
              <a:ln>
                <a:noFill/>
              </a:ln>
            </c:spPr>
            <c:trendlineType val="linear"/>
            <c:dispRSqr val="0"/>
            <c:dispEq val="0"/>
          </c:trendline>
          <c:trendline>
            <c:spPr>
              <a:ln>
                <a:noFill/>
              </a:ln>
            </c:spPr>
            <c:trendlineType val="linear"/>
            <c:dispRSqr val="0"/>
            <c:dispEq val="0"/>
          </c:trendline>
          <c:cat>
            <c:numRef>
              <c:f>Sheet1!$Z$4:$Z$12</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f>Sheet1!$AA$4:$AA$12</c:f>
              <c:numCache>
                <c:formatCode>0%</c:formatCode>
                <c:ptCount val="9"/>
                <c:pt idx="0">
                  <c:v>0.34</c:v>
                </c:pt>
                <c:pt idx="1">
                  <c:v>0.36</c:v>
                </c:pt>
                <c:pt idx="2">
                  <c:v>0.45</c:v>
                </c:pt>
                <c:pt idx="3">
                  <c:v>0.46</c:v>
                </c:pt>
                <c:pt idx="4">
                  <c:v>0.51</c:v>
                </c:pt>
                <c:pt idx="5">
                  <c:v>0.5</c:v>
                </c:pt>
                <c:pt idx="6">
                  <c:v>0.55000000000000004</c:v>
                </c:pt>
                <c:pt idx="7">
                  <c:v>0.53</c:v>
                </c:pt>
                <c:pt idx="8">
                  <c:v>0.52</c:v>
                </c:pt>
              </c:numCache>
            </c:numRef>
          </c:val>
          <c:smooth val="0"/>
          <c:extLst xmlns:c16r2="http://schemas.microsoft.com/office/drawing/2015/06/chart">
            <c:ext xmlns:c16="http://schemas.microsoft.com/office/drawing/2014/chart" uri="{C3380CC4-5D6E-409C-BE32-E72D297353CC}">
              <c16:uniqueId val="{00000000-681E-4C85-A0A9-6ACC16ECADCA}"/>
            </c:ext>
          </c:extLst>
        </c:ser>
        <c:ser>
          <c:idx val="3"/>
          <c:order val="1"/>
          <c:tx>
            <c:v>ESC 10 Male</c:v>
          </c:tx>
          <c:spPr>
            <a:ln>
              <a:solidFill>
                <a:srgbClr val="00B0F0"/>
              </a:solidFill>
            </a:ln>
          </c:spPr>
          <c:marker>
            <c:symbol val="triangle"/>
            <c:size val="5"/>
          </c:marker>
          <c:trendline>
            <c:spPr>
              <a:ln>
                <a:noFill/>
              </a:ln>
            </c:spPr>
            <c:trendlineType val="linear"/>
            <c:dispRSqr val="0"/>
            <c:dispEq val="1"/>
            <c:trendlineLbl>
              <c:layout>
                <c:manualLayout>
                  <c:x val="-0.24915929916655161"/>
                  <c:y val="0.61668436331822163"/>
                </c:manualLayout>
              </c:layout>
              <c:tx>
                <c:rich>
                  <a:bodyPr/>
                  <a:lstStyle/>
                  <a:p>
                    <a:pPr>
                      <a:defRPr sz="1700" b="1">
                        <a:solidFill>
                          <a:srgbClr val="00B0F0"/>
                        </a:solidFill>
                      </a:defRPr>
                    </a:pPr>
                    <a:r>
                      <a:rPr lang="en-US" sz="1700" b="1" baseline="0">
                        <a:solidFill>
                          <a:srgbClr val="00B0F0"/>
                        </a:solidFill>
                      </a:rPr>
                      <a:t>ESC 10: y = 0.024x + 0.39</a:t>
                    </a:r>
                    <a:endParaRPr lang="en-US" sz="1700" b="1">
                      <a:solidFill>
                        <a:srgbClr val="00B0F0"/>
                      </a:solidFill>
                    </a:endParaRPr>
                  </a:p>
                </c:rich>
              </c:tx>
              <c:numFmt formatCode="General" sourceLinked="0"/>
            </c:trendlineLbl>
          </c:trendline>
          <c:trendline>
            <c:spPr>
              <a:ln>
                <a:noFill/>
              </a:ln>
            </c:spPr>
            <c:trendlineType val="linear"/>
            <c:dispRSqr val="0"/>
            <c:dispEq val="0"/>
          </c:trendline>
          <c:trendline>
            <c:spPr>
              <a:ln>
                <a:noFill/>
              </a:ln>
            </c:spPr>
            <c:trendlineType val="linear"/>
            <c:dispRSqr val="0"/>
            <c:dispEq val="0"/>
          </c:trendline>
          <c:trendline>
            <c:spPr>
              <a:ln>
                <a:noFill/>
              </a:ln>
            </c:spPr>
            <c:trendlineType val="linear"/>
            <c:dispRSqr val="0"/>
            <c:dispEq val="0"/>
          </c:trendline>
          <c:cat>
            <c:numRef>
              <c:f>Sheet1!$Z$4:$Z$12</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f>Sheet1!$AC$4:$AC$12</c:f>
              <c:numCache>
                <c:formatCode>0%</c:formatCode>
                <c:ptCount val="9"/>
                <c:pt idx="0">
                  <c:v>0.39</c:v>
                </c:pt>
                <c:pt idx="1">
                  <c:v>0.4</c:v>
                </c:pt>
                <c:pt idx="2">
                  <c:v>0.49</c:v>
                </c:pt>
                <c:pt idx="3">
                  <c:v>0.5</c:v>
                </c:pt>
                <c:pt idx="4">
                  <c:v>0.54</c:v>
                </c:pt>
                <c:pt idx="5">
                  <c:v>0.53</c:v>
                </c:pt>
                <c:pt idx="6">
                  <c:v>0.6</c:v>
                </c:pt>
                <c:pt idx="7">
                  <c:v>0.56999999999999995</c:v>
                </c:pt>
                <c:pt idx="8">
                  <c:v>0.56000000000000005</c:v>
                </c:pt>
              </c:numCache>
            </c:numRef>
          </c:val>
          <c:smooth val="0"/>
          <c:extLst xmlns:c16r2="http://schemas.microsoft.com/office/drawing/2015/06/chart">
            <c:ext xmlns:c16="http://schemas.microsoft.com/office/drawing/2014/chart" uri="{C3380CC4-5D6E-409C-BE32-E72D297353CC}">
              <c16:uniqueId val="{00000001-681E-4C85-A0A9-6ACC16ECADCA}"/>
            </c:ext>
          </c:extLst>
        </c:ser>
        <c:ser>
          <c:idx val="6"/>
          <c:order val="2"/>
          <c:tx>
            <c:v>ESC 11 Male</c:v>
          </c:tx>
          <c:spPr>
            <a:ln>
              <a:solidFill>
                <a:srgbClr val="00B050"/>
              </a:solidFill>
            </a:ln>
          </c:spPr>
          <c:marker>
            <c:symbol val="triangle"/>
            <c:size val="5"/>
          </c:marker>
          <c:trendline>
            <c:spPr>
              <a:ln>
                <a:noFill/>
              </a:ln>
            </c:spPr>
            <c:trendlineType val="linear"/>
            <c:dispRSqr val="0"/>
            <c:dispEq val="1"/>
            <c:trendlineLbl>
              <c:layout>
                <c:manualLayout>
                  <c:x val="0.24711320853105281"/>
                  <c:y val="0.64422590705573568"/>
                </c:manualLayout>
              </c:layout>
              <c:tx>
                <c:rich>
                  <a:bodyPr/>
                  <a:lstStyle/>
                  <a:p>
                    <a:pPr>
                      <a:defRPr sz="1700" b="1">
                        <a:solidFill>
                          <a:srgbClr val="00B050"/>
                        </a:solidFill>
                      </a:defRPr>
                    </a:pPr>
                    <a:r>
                      <a:rPr lang="en-US" sz="1700" b="1" baseline="0">
                        <a:solidFill>
                          <a:srgbClr val="00B050"/>
                        </a:solidFill>
                      </a:rPr>
                      <a:t>ESC 11: y = 0.024x + 0.39</a:t>
                    </a:r>
                    <a:endParaRPr lang="en-US" sz="1700" b="1">
                      <a:solidFill>
                        <a:srgbClr val="00B050"/>
                      </a:solidFill>
                    </a:endParaRPr>
                  </a:p>
                </c:rich>
              </c:tx>
              <c:numFmt formatCode="General" sourceLinked="0"/>
            </c:trendlineLbl>
          </c:trendline>
          <c:trendline>
            <c:spPr>
              <a:ln>
                <a:noFill/>
              </a:ln>
            </c:spPr>
            <c:trendlineType val="linear"/>
            <c:dispRSqr val="0"/>
            <c:dispEq val="0"/>
          </c:trendline>
          <c:trendline>
            <c:spPr>
              <a:ln>
                <a:noFill/>
              </a:ln>
            </c:spPr>
            <c:trendlineType val="linear"/>
            <c:dispRSqr val="0"/>
            <c:dispEq val="0"/>
          </c:trendline>
          <c:cat>
            <c:numRef>
              <c:f>Sheet1!$Z$4:$Z$12</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f>Sheet1!$AE$4:$AE$12</c:f>
              <c:numCache>
                <c:formatCode>0%</c:formatCode>
                <c:ptCount val="9"/>
                <c:pt idx="0">
                  <c:v>0.38</c:v>
                </c:pt>
                <c:pt idx="1">
                  <c:v>0.41</c:v>
                </c:pt>
                <c:pt idx="2">
                  <c:v>0.49</c:v>
                </c:pt>
                <c:pt idx="3">
                  <c:v>0.5</c:v>
                </c:pt>
                <c:pt idx="4">
                  <c:v>0.56999999999999995</c:v>
                </c:pt>
                <c:pt idx="5">
                  <c:v>0.55000000000000004</c:v>
                </c:pt>
                <c:pt idx="6">
                  <c:v>0.57999999999999996</c:v>
                </c:pt>
                <c:pt idx="7">
                  <c:v>0.57999999999999996</c:v>
                </c:pt>
                <c:pt idx="8">
                  <c:v>0.56000000000000005</c:v>
                </c:pt>
              </c:numCache>
            </c:numRef>
          </c:val>
          <c:smooth val="0"/>
          <c:extLst xmlns:c16r2="http://schemas.microsoft.com/office/drawing/2015/06/chart">
            <c:ext xmlns:c16="http://schemas.microsoft.com/office/drawing/2014/chart" uri="{C3380CC4-5D6E-409C-BE32-E72D297353CC}">
              <c16:uniqueId val="{00000002-681E-4C85-A0A9-6ACC16ECADCA}"/>
            </c:ext>
          </c:extLst>
        </c:ser>
        <c:dLbls>
          <c:showLegendKey val="0"/>
          <c:showVal val="0"/>
          <c:showCatName val="0"/>
          <c:showSerName val="0"/>
          <c:showPercent val="0"/>
          <c:showBubbleSize val="0"/>
        </c:dLbls>
        <c:marker val="1"/>
        <c:smooth val="0"/>
        <c:axId val="245214288"/>
        <c:axId val="245214680"/>
      </c:lineChart>
      <c:catAx>
        <c:axId val="245214288"/>
        <c:scaling>
          <c:orientation val="minMax"/>
        </c:scaling>
        <c:delete val="0"/>
        <c:axPos val="b"/>
        <c:numFmt formatCode="General" sourceLinked="1"/>
        <c:majorTickMark val="out"/>
        <c:minorTickMark val="none"/>
        <c:tickLblPos val="nextTo"/>
        <c:txPr>
          <a:bodyPr/>
          <a:lstStyle/>
          <a:p>
            <a:pPr>
              <a:defRPr sz="1800" b="1"/>
            </a:pPr>
            <a:endParaRPr lang="en-US"/>
          </a:p>
        </c:txPr>
        <c:crossAx val="245214680"/>
        <c:crosses val="autoZero"/>
        <c:auto val="1"/>
        <c:lblAlgn val="ctr"/>
        <c:lblOffset val="100"/>
        <c:noMultiLvlLbl val="0"/>
      </c:catAx>
      <c:valAx>
        <c:axId val="245214680"/>
        <c:scaling>
          <c:orientation val="minMax"/>
          <c:max val="0.85000000000000009"/>
          <c:min val="0.15000000000000002"/>
        </c:scaling>
        <c:delete val="0"/>
        <c:axPos val="l"/>
        <c:majorGridlines/>
        <c:numFmt formatCode="0%" sourceLinked="1"/>
        <c:majorTickMark val="out"/>
        <c:minorTickMark val="none"/>
        <c:tickLblPos val="nextTo"/>
        <c:txPr>
          <a:bodyPr/>
          <a:lstStyle/>
          <a:p>
            <a:pPr>
              <a:defRPr sz="1800" b="1"/>
            </a:pPr>
            <a:endParaRPr lang="en-US"/>
          </a:p>
        </c:txPr>
        <c:crossAx val="245214288"/>
        <c:crosses val="autoZero"/>
        <c:crossBetween val="midCat"/>
      </c:valAx>
    </c:plotArea>
    <c:plotVisOnly val="1"/>
    <c:dispBlanksAs val="gap"/>
    <c:showDLblsOverMax val="0"/>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206964983035661E-2"/>
          <c:y val="7.6281041792852833E-2"/>
          <c:w val="0.89716396377605112"/>
          <c:h val="0.76207550979204519"/>
        </c:manualLayout>
      </c:layout>
      <c:lineChart>
        <c:grouping val="standard"/>
        <c:varyColors val="0"/>
        <c:ser>
          <c:idx val="0"/>
          <c:order val="0"/>
          <c:tx>
            <c:v>State Female</c:v>
          </c:tx>
          <c:spPr>
            <a:ln>
              <a:solidFill>
                <a:srgbClr val="FF0000"/>
              </a:solidFill>
            </a:ln>
          </c:spPr>
          <c:marker>
            <c:symbol val="triangle"/>
            <c:size val="5"/>
          </c:marker>
          <c:trendline>
            <c:spPr>
              <a:ln>
                <a:noFill/>
              </a:ln>
            </c:spPr>
            <c:trendlineType val="linear"/>
            <c:dispRSqr val="0"/>
            <c:dispEq val="1"/>
            <c:trendlineLbl>
              <c:layout>
                <c:manualLayout>
                  <c:x val="-0.65638548442314271"/>
                  <c:y val="0.64084554815263473"/>
                </c:manualLayout>
              </c:layout>
              <c:tx>
                <c:rich>
                  <a:bodyPr/>
                  <a:lstStyle/>
                  <a:p>
                    <a:pPr>
                      <a:defRPr sz="1700" b="1">
                        <a:solidFill>
                          <a:srgbClr val="FF0000"/>
                        </a:solidFill>
                      </a:defRPr>
                    </a:pPr>
                    <a:r>
                      <a:rPr lang="en-US" sz="1700" b="1" baseline="0">
                        <a:solidFill>
                          <a:sysClr val="windowText" lastClr="000000"/>
                        </a:solidFill>
                      </a:rPr>
                      <a:t>Linear Equation   </a:t>
                    </a:r>
                    <a:r>
                      <a:rPr lang="en-US" sz="1700" b="1" baseline="0">
                        <a:solidFill>
                          <a:srgbClr val="FF0000"/>
                        </a:solidFill>
                      </a:rPr>
                      <a:t>State: y = 0.029x + 0.35</a:t>
                    </a:r>
                    <a:endParaRPr lang="en-US" sz="1700" b="1">
                      <a:solidFill>
                        <a:srgbClr val="FF0000"/>
                      </a:solidFill>
                    </a:endParaRPr>
                  </a:p>
                </c:rich>
              </c:tx>
              <c:numFmt formatCode="General" sourceLinked="0"/>
            </c:trendlineLbl>
          </c:trendline>
          <c:trendline>
            <c:spPr>
              <a:ln>
                <a:noFill/>
              </a:ln>
            </c:spPr>
            <c:trendlineType val="linear"/>
            <c:dispRSqr val="0"/>
            <c:dispEq val="0"/>
          </c:trendline>
          <c:trendline>
            <c:spPr>
              <a:ln>
                <a:noFill/>
              </a:ln>
            </c:spPr>
            <c:trendlineType val="linear"/>
            <c:dispRSqr val="0"/>
            <c:dispEq val="0"/>
          </c:trendline>
          <c:cat>
            <c:numRef>
              <c:f>Sheet1!$Z$4:$Z$12</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f>Sheet1!$AB$4:$AB$12</c:f>
              <c:numCache>
                <c:formatCode>0%</c:formatCode>
                <c:ptCount val="9"/>
                <c:pt idx="0">
                  <c:v>0.36</c:v>
                </c:pt>
                <c:pt idx="1">
                  <c:v>0.38</c:v>
                </c:pt>
                <c:pt idx="2">
                  <c:v>0.44</c:v>
                </c:pt>
                <c:pt idx="3">
                  <c:v>0.48</c:v>
                </c:pt>
                <c:pt idx="4">
                  <c:v>0.53</c:v>
                </c:pt>
                <c:pt idx="5">
                  <c:v>0.53</c:v>
                </c:pt>
                <c:pt idx="6">
                  <c:v>0.57999999999999996</c:v>
                </c:pt>
                <c:pt idx="7">
                  <c:v>0.59</c:v>
                </c:pt>
                <c:pt idx="8">
                  <c:v>0.56000000000000005</c:v>
                </c:pt>
              </c:numCache>
            </c:numRef>
          </c:val>
          <c:smooth val="0"/>
          <c:extLst xmlns:c16r2="http://schemas.microsoft.com/office/drawing/2015/06/chart">
            <c:ext xmlns:c16="http://schemas.microsoft.com/office/drawing/2014/chart" uri="{C3380CC4-5D6E-409C-BE32-E72D297353CC}">
              <c16:uniqueId val="{00000000-DCB6-41CF-B900-B21C2EACA240}"/>
            </c:ext>
          </c:extLst>
        </c:ser>
        <c:ser>
          <c:idx val="3"/>
          <c:order val="1"/>
          <c:tx>
            <c:v>ESC 10 Feale</c:v>
          </c:tx>
          <c:spPr>
            <a:ln>
              <a:solidFill>
                <a:srgbClr val="00B0F0"/>
              </a:solidFill>
            </a:ln>
          </c:spPr>
          <c:marker>
            <c:symbol val="triangle"/>
            <c:size val="5"/>
          </c:marker>
          <c:trendline>
            <c:spPr>
              <a:ln>
                <a:noFill/>
              </a:ln>
            </c:spPr>
            <c:trendlineType val="linear"/>
            <c:dispRSqr val="0"/>
            <c:dispEq val="1"/>
            <c:trendlineLbl>
              <c:layout>
                <c:manualLayout>
                  <c:x val="-0.2455434212027845"/>
                  <c:y val="0.6681193216232586"/>
                </c:manualLayout>
              </c:layout>
              <c:tx>
                <c:rich>
                  <a:bodyPr/>
                  <a:lstStyle/>
                  <a:p>
                    <a:pPr>
                      <a:defRPr sz="1700" b="1">
                        <a:solidFill>
                          <a:srgbClr val="00B0F0"/>
                        </a:solidFill>
                      </a:defRPr>
                    </a:pPr>
                    <a:r>
                      <a:rPr lang="en-US" sz="1700" b="1" baseline="0">
                        <a:solidFill>
                          <a:srgbClr val="00B0F0"/>
                        </a:solidFill>
                      </a:rPr>
                      <a:t>ESC 10: y = 0.030x + 0.38</a:t>
                    </a:r>
                    <a:endParaRPr lang="en-US" sz="1700" b="1">
                      <a:solidFill>
                        <a:srgbClr val="00B0F0"/>
                      </a:solidFill>
                    </a:endParaRPr>
                  </a:p>
                </c:rich>
              </c:tx>
              <c:numFmt formatCode="General" sourceLinked="0"/>
            </c:trendlineLbl>
          </c:trendline>
          <c:trendline>
            <c:spPr>
              <a:ln>
                <a:noFill/>
              </a:ln>
            </c:spPr>
            <c:trendlineType val="linear"/>
            <c:dispRSqr val="0"/>
            <c:dispEq val="0"/>
          </c:trendline>
          <c:trendline>
            <c:spPr>
              <a:ln>
                <a:noFill/>
              </a:ln>
            </c:spPr>
            <c:trendlineType val="linear"/>
            <c:dispRSqr val="0"/>
            <c:dispEq val="0"/>
          </c:trendline>
          <c:trendline>
            <c:spPr>
              <a:ln>
                <a:noFill/>
              </a:ln>
            </c:spPr>
            <c:trendlineType val="linear"/>
            <c:dispRSqr val="0"/>
            <c:dispEq val="0"/>
          </c:trendline>
          <c:cat>
            <c:numRef>
              <c:f>Sheet1!$Z$4:$Z$12</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f>Sheet1!$AD$4:$AD$12</c:f>
              <c:numCache>
                <c:formatCode>0%</c:formatCode>
                <c:ptCount val="9"/>
                <c:pt idx="0">
                  <c:v>0.4</c:v>
                </c:pt>
                <c:pt idx="1">
                  <c:v>0.41</c:v>
                </c:pt>
                <c:pt idx="2">
                  <c:v>0.46</c:v>
                </c:pt>
                <c:pt idx="3">
                  <c:v>0.5</c:v>
                </c:pt>
                <c:pt idx="4">
                  <c:v>0.55000000000000004</c:v>
                </c:pt>
                <c:pt idx="5">
                  <c:v>0.56000000000000005</c:v>
                </c:pt>
                <c:pt idx="6">
                  <c:v>0.63</c:v>
                </c:pt>
                <c:pt idx="7">
                  <c:v>0.62</c:v>
                </c:pt>
                <c:pt idx="8">
                  <c:v>0.59</c:v>
                </c:pt>
              </c:numCache>
            </c:numRef>
          </c:val>
          <c:smooth val="0"/>
          <c:extLst xmlns:c16r2="http://schemas.microsoft.com/office/drawing/2015/06/chart">
            <c:ext xmlns:c16="http://schemas.microsoft.com/office/drawing/2014/chart" uri="{C3380CC4-5D6E-409C-BE32-E72D297353CC}">
              <c16:uniqueId val="{00000001-DCB6-41CF-B900-B21C2EACA240}"/>
            </c:ext>
          </c:extLst>
        </c:ser>
        <c:ser>
          <c:idx val="6"/>
          <c:order val="2"/>
          <c:tx>
            <c:v>ESC 11 Female</c:v>
          </c:tx>
          <c:spPr>
            <a:ln>
              <a:solidFill>
                <a:srgbClr val="00B050"/>
              </a:solidFill>
            </a:ln>
          </c:spPr>
          <c:marker>
            <c:symbol val="triangle"/>
            <c:size val="5"/>
          </c:marker>
          <c:trendline>
            <c:spPr>
              <a:ln>
                <a:noFill/>
              </a:ln>
            </c:spPr>
            <c:trendlineType val="linear"/>
            <c:dispRSqr val="0"/>
            <c:dispEq val="1"/>
            <c:trendlineLbl>
              <c:layout>
                <c:manualLayout>
                  <c:x val="3.8005819924683326E-2"/>
                  <c:y val="0.67682273369674939"/>
                </c:manualLayout>
              </c:layout>
              <c:tx>
                <c:rich>
                  <a:bodyPr/>
                  <a:lstStyle/>
                  <a:p>
                    <a:pPr>
                      <a:defRPr sz="1700" b="1">
                        <a:solidFill>
                          <a:srgbClr val="00B050"/>
                        </a:solidFill>
                      </a:defRPr>
                    </a:pPr>
                    <a:r>
                      <a:rPr lang="en-US" sz="1700" b="1" baseline="0">
                        <a:solidFill>
                          <a:srgbClr val="00B050"/>
                        </a:solidFill>
                      </a:rPr>
                      <a:t>ESC 11: y = 0.029x + 0.39</a:t>
                    </a:r>
                    <a:endParaRPr lang="en-US" sz="1700" b="1">
                      <a:solidFill>
                        <a:srgbClr val="00B050"/>
                      </a:solidFill>
                    </a:endParaRPr>
                  </a:p>
                </c:rich>
              </c:tx>
              <c:numFmt formatCode="General" sourceLinked="0"/>
            </c:trendlineLbl>
          </c:trendline>
          <c:trendline>
            <c:spPr>
              <a:ln>
                <a:noFill/>
              </a:ln>
            </c:spPr>
            <c:trendlineType val="linear"/>
            <c:dispRSqr val="0"/>
            <c:dispEq val="0"/>
          </c:trendline>
          <c:trendline>
            <c:spPr>
              <a:ln>
                <a:noFill/>
              </a:ln>
            </c:spPr>
            <c:trendlineType val="linear"/>
            <c:dispRSqr val="0"/>
            <c:dispEq val="0"/>
          </c:trendline>
          <c:cat>
            <c:numRef>
              <c:f>Sheet1!$Z$4:$Z$12</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f>Sheet1!$AF$4:$AF$12</c:f>
              <c:numCache>
                <c:formatCode>0%</c:formatCode>
                <c:ptCount val="9"/>
                <c:pt idx="0">
                  <c:v>0.39</c:v>
                </c:pt>
                <c:pt idx="1">
                  <c:v>0.42</c:v>
                </c:pt>
                <c:pt idx="2">
                  <c:v>0.48</c:v>
                </c:pt>
                <c:pt idx="3">
                  <c:v>0.51</c:v>
                </c:pt>
                <c:pt idx="4">
                  <c:v>0.57999999999999996</c:v>
                </c:pt>
                <c:pt idx="5">
                  <c:v>0.56999999999999995</c:v>
                </c:pt>
                <c:pt idx="6">
                  <c:v>0.61</c:v>
                </c:pt>
                <c:pt idx="7">
                  <c:v>0.63</c:v>
                </c:pt>
                <c:pt idx="8">
                  <c:v>0.57999999999999996</c:v>
                </c:pt>
              </c:numCache>
            </c:numRef>
          </c:val>
          <c:smooth val="0"/>
          <c:extLst xmlns:c16r2="http://schemas.microsoft.com/office/drawing/2015/06/chart">
            <c:ext xmlns:c16="http://schemas.microsoft.com/office/drawing/2014/chart" uri="{C3380CC4-5D6E-409C-BE32-E72D297353CC}">
              <c16:uniqueId val="{00000002-DCB6-41CF-B900-B21C2EACA240}"/>
            </c:ext>
          </c:extLst>
        </c:ser>
        <c:dLbls>
          <c:showLegendKey val="0"/>
          <c:showVal val="0"/>
          <c:showCatName val="0"/>
          <c:showSerName val="0"/>
          <c:showPercent val="0"/>
          <c:showBubbleSize val="0"/>
        </c:dLbls>
        <c:marker val="1"/>
        <c:smooth val="0"/>
        <c:axId val="246761912"/>
        <c:axId val="246762304"/>
      </c:lineChart>
      <c:catAx>
        <c:axId val="246761912"/>
        <c:scaling>
          <c:orientation val="minMax"/>
        </c:scaling>
        <c:delete val="0"/>
        <c:axPos val="b"/>
        <c:numFmt formatCode="General" sourceLinked="1"/>
        <c:majorTickMark val="out"/>
        <c:minorTickMark val="none"/>
        <c:tickLblPos val="nextTo"/>
        <c:txPr>
          <a:bodyPr/>
          <a:lstStyle/>
          <a:p>
            <a:pPr>
              <a:defRPr sz="1800" b="1"/>
            </a:pPr>
            <a:endParaRPr lang="en-US"/>
          </a:p>
        </c:txPr>
        <c:crossAx val="246762304"/>
        <c:crosses val="autoZero"/>
        <c:auto val="1"/>
        <c:lblAlgn val="ctr"/>
        <c:lblOffset val="100"/>
        <c:noMultiLvlLbl val="0"/>
      </c:catAx>
      <c:valAx>
        <c:axId val="246762304"/>
        <c:scaling>
          <c:orientation val="minMax"/>
          <c:max val="0.85000000000000009"/>
          <c:min val="0.15000000000000002"/>
        </c:scaling>
        <c:delete val="0"/>
        <c:axPos val="l"/>
        <c:majorGridlines/>
        <c:numFmt formatCode="0%" sourceLinked="1"/>
        <c:majorTickMark val="out"/>
        <c:minorTickMark val="none"/>
        <c:tickLblPos val="nextTo"/>
        <c:txPr>
          <a:bodyPr/>
          <a:lstStyle/>
          <a:p>
            <a:pPr>
              <a:defRPr sz="1800" b="1"/>
            </a:pPr>
            <a:endParaRPr lang="en-US"/>
          </a:p>
        </c:txPr>
        <c:crossAx val="246761912"/>
        <c:crosses val="autoZero"/>
        <c:crossBetween val="midCat"/>
      </c:valAx>
    </c:plotArea>
    <c:plotVisOnly val="1"/>
    <c:dispBlanksAs val="gap"/>
    <c:showDLblsOverMax val="0"/>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206964983035661E-2"/>
          <c:y val="5.4852637743378431E-2"/>
          <c:w val="0.90340472941677208"/>
          <c:h val="0.72311892629733143"/>
        </c:manualLayout>
      </c:layout>
      <c:lineChart>
        <c:grouping val="standard"/>
        <c:varyColors val="0"/>
        <c:ser>
          <c:idx val="0"/>
          <c:order val="0"/>
          <c:tx>
            <c:strRef>
              <c:f>Sheet1!$B$2:$B$3</c:f>
              <c:strCache>
                <c:ptCount val="2"/>
                <c:pt idx="0">
                  <c:v>State</c:v>
                </c:pt>
                <c:pt idx="1">
                  <c:v>% of
Graduates Taking
SAT/ACT
</c:v>
                </c:pt>
              </c:strCache>
            </c:strRef>
          </c:tx>
          <c:spPr>
            <a:ln>
              <a:solidFill>
                <a:srgbClr val="FF0000"/>
              </a:solidFill>
            </a:ln>
          </c:spPr>
          <c:marker>
            <c:symbol val="triangle"/>
            <c:size val="5"/>
          </c:marker>
          <c:trendline>
            <c:spPr>
              <a:ln>
                <a:noFill/>
              </a:ln>
            </c:spPr>
            <c:trendlineType val="linear"/>
            <c:dispRSqr val="0"/>
            <c:dispEq val="1"/>
            <c:trendlineLbl>
              <c:layout>
                <c:manualLayout>
                  <c:x val="-0.66528124717168979"/>
                  <c:y val="0.72439324692686702"/>
                </c:manualLayout>
              </c:layout>
              <c:tx>
                <c:rich>
                  <a:bodyPr/>
                  <a:lstStyle/>
                  <a:p>
                    <a:pPr>
                      <a:defRPr sz="1700" b="1">
                        <a:solidFill>
                          <a:srgbClr val="FF0000"/>
                        </a:solidFill>
                      </a:defRPr>
                    </a:pPr>
                    <a:r>
                      <a:rPr lang="en-US" sz="1700" b="1" baseline="0">
                        <a:solidFill>
                          <a:sysClr val="windowText" lastClr="000000"/>
                        </a:solidFill>
                      </a:rPr>
                      <a:t>Linear Equation   </a:t>
                    </a:r>
                    <a:r>
                      <a:rPr lang="en-US" sz="1700" b="1" baseline="0">
                        <a:solidFill>
                          <a:srgbClr val="FF0000"/>
                        </a:solidFill>
                      </a:rPr>
                      <a:t>State: y = 0.002x + 0.62</a:t>
                    </a:r>
                    <a:endParaRPr lang="en-US" sz="1700" b="1">
                      <a:solidFill>
                        <a:srgbClr val="FF0000"/>
                      </a:solidFill>
                    </a:endParaRPr>
                  </a:p>
                </c:rich>
              </c:tx>
              <c:numFmt formatCode="General" sourceLinked="0"/>
            </c:trendlineLbl>
          </c:trendline>
          <c:trendline>
            <c:spPr>
              <a:ln>
                <a:noFill/>
              </a:ln>
            </c:spPr>
            <c:trendlineType val="linear"/>
            <c:dispRSqr val="0"/>
            <c:dispEq val="0"/>
          </c:trendline>
          <c:cat>
            <c:numRef>
              <c:f>Sheet1!$A$4:$A$22</c:f>
              <c:numCache>
                <c:formatCode>General</c:formatCode>
                <c:ptCount val="19"/>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numCache>
            </c:numRef>
          </c:cat>
          <c:val>
            <c:numRef>
              <c:f>Sheet1!$B$4:$B$22</c:f>
              <c:numCache>
                <c:formatCode>0%</c:formatCode>
                <c:ptCount val="19"/>
                <c:pt idx="0">
                  <c:v>0.64700000000000002</c:v>
                </c:pt>
                <c:pt idx="1">
                  <c:v>0.64</c:v>
                </c:pt>
                <c:pt idx="2">
                  <c:v>0.62</c:v>
                </c:pt>
                <c:pt idx="3">
                  <c:v>0.62</c:v>
                </c:pt>
                <c:pt idx="4">
                  <c:v>0.622</c:v>
                </c:pt>
                <c:pt idx="5">
                  <c:v>0.629</c:v>
                </c:pt>
                <c:pt idx="6">
                  <c:v>0.61899999999999999</c:v>
                </c:pt>
                <c:pt idx="7">
                  <c:v>0.624</c:v>
                </c:pt>
                <c:pt idx="8">
                  <c:v>0.61899999999999999</c:v>
                </c:pt>
                <c:pt idx="9">
                  <c:v>0.65500000000000003</c:v>
                </c:pt>
                <c:pt idx="10">
                  <c:v>0.65800000000000003</c:v>
                </c:pt>
                <c:pt idx="11">
                  <c:v>0.68200000000000005</c:v>
                </c:pt>
                <c:pt idx="12">
                  <c:v>0.65</c:v>
                </c:pt>
                <c:pt idx="13">
                  <c:v>0.61499999999999999</c:v>
                </c:pt>
                <c:pt idx="14">
                  <c:v>0.626</c:v>
                </c:pt>
                <c:pt idx="15">
                  <c:v>0.68899999999999995</c:v>
                </c:pt>
                <c:pt idx="16">
                  <c:v>0.67</c:v>
                </c:pt>
                <c:pt idx="17">
                  <c:v>0.64</c:v>
                </c:pt>
                <c:pt idx="18" formatCode="0.00%">
                  <c:v>0.66300000000000003</c:v>
                </c:pt>
              </c:numCache>
            </c:numRef>
          </c:val>
          <c:smooth val="0"/>
          <c:extLst xmlns:c16r2="http://schemas.microsoft.com/office/drawing/2015/06/chart">
            <c:ext xmlns:c16="http://schemas.microsoft.com/office/drawing/2014/chart" uri="{C3380CC4-5D6E-409C-BE32-E72D297353CC}">
              <c16:uniqueId val="{00000000-93DD-4438-87A8-5AD1388A2EC7}"/>
            </c:ext>
          </c:extLst>
        </c:ser>
        <c:ser>
          <c:idx val="3"/>
          <c:order val="1"/>
          <c:tx>
            <c:strRef>
              <c:f>Sheet1!$F$2:$F$3</c:f>
              <c:strCache>
                <c:ptCount val="2"/>
                <c:pt idx="0">
                  <c:v>ESC 10</c:v>
                </c:pt>
                <c:pt idx="1">
                  <c:v>% of
Graduates Taking
SAT/ACT
</c:v>
                </c:pt>
              </c:strCache>
            </c:strRef>
          </c:tx>
          <c:spPr>
            <a:ln>
              <a:solidFill>
                <a:srgbClr val="00B0F0"/>
              </a:solidFill>
            </a:ln>
          </c:spPr>
          <c:marker>
            <c:symbol val="triangle"/>
            <c:size val="5"/>
          </c:marker>
          <c:trendline>
            <c:spPr>
              <a:ln>
                <a:noFill/>
              </a:ln>
            </c:spPr>
            <c:trendlineType val="linear"/>
            <c:dispRSqr val="0"/>
            <c:dispEq val="1"/>
            <c:trendlineLbl>
              <c:layout>
                <c:manualLayout>
                  <c:x val="-0.25594295863879091"/>
                  <c:y val="0.72370553082299904"/>
                </c:manualLayout>
              </c:layout>
              <c:tx>
                <c:rich>
                  <a:bodyPr/>
                  <a:lstStyle/>
                  <a:p>
                    <a:pPr>
                      <a:defRPr sz="1700" b="1">
                        <a:solidFill>
                          <a:srgbClr val="00B0F0"/>
                        </a:solidFill>
                      </a:defRPr>
                    </a:pPr>
                    <a:r>
                      <a:rPr lang="en-US" sz="1700" b="1" baseline="0" dirty="0">
                        <a:solidFill>
                          <a:srgbClr val="00B0F0"/>
                        </a:solidFill>
                      </a:rPr>
                      <a:t>ESC 10: y = 0.002x + 0.63</a:t>
                    </a:r>
                    <a:endParaRPr lang="en-US" sz="1700" b="1" dirty="0">
                      <a:solidFill>
                        <a:srgbClr val="00B0F0"/>
                      </a:solidFill>
                    </a:endParaRPr>
                  </a:p>
                </c:rich>
              </c:tx>
              <c:numFmt formatCode="General" sourceLinked="0"/>
            </c:trendlineLbl>
          </c:trendline>
          <c:trendline>
            <c:spPr>
              <a:ln>
                <a:noFill/>
              </a:ln>
            </c:spPr>
            <c:trendlineType val="linear"/>
            <c:dispRSqr val="0"/>
            <c:dispEq val="0"/>
          </c:trendline>
          <c:trendline>
            <c:spPr>
              <a:ln>
                <a:noFill/>
              </a:ln>
            </c:spPr>
            <c:trendlineType val="linear"/>
            <c:dispRSqr val="0"/>
            <c:dispEq val="0"/>
          </c:trendline>
          <c:trendline>
            <c:spPr>
              <a:ln>
                <a:noFill/>
              </a:ln>
            </c:spPr>
            <c:trendlineType val="linear"/>
            <c:dispRSqr val="0"/>
            <c:dispEq val="0"/>
          </c:trendline>
          <c:cat>
            <c:numRef>
              <c:f>Sheet1!$A$4:$A$22</c:f>
              <c:numCache>
                <c:formatCode>General</c:formatCode>
                <c:ptCount val="19"/>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numCache>
            </c:numRef>
          </c:cat>
          <c:val>
            <c:numRef>
              <c:f>Sheet1!$F$4:$F$22</c:f>
              <c:numCache>
                <c:formatCode>0%</c:formatCode>
                <c:ptCount val="19"/>
                <c:pt idx="0">
                  <c:v>0.66</c:v>
                </c:pt>
                <c:pt idx="1">
                  <c:v>0.65</c:v>
                </c:pt>
                <c:pt idx="2">
                  <c:v>0.63600000000000001</c:v>
                </c:pt>
                <c:pt idx="3">
                  <c:v>0.63800000000000001</c:v>
                </c:pt>
                <c:pt idx="4">
                  <c:v>0.64400000000000002</c:v>
                </c:pt>
                <c:pt idx="5">
                  <c:v>0.623</c:v>
                </c:pt>
                <c:pt idx="6">
                  <c:v>0.61</c:v>
                </c:pt>
                <c:pt idx="7">
                  <c:v>0.61299999999999999</c:v>
                </c:pt>
                <c:pt idx="8">
                  <c:v>0.60399999999999998</c:v>
                </c:pt>
                <c:pt idx="9">
                  <c:v>0.65</c:v>
                </c:pt>
                <c:pt idx="10">
                  <c:v>0.66100000000000003</c:v>
                </c:pt>
                <c:pt idx="11">
                  <c:v>0.68</c:v>
                </c:pt>
                <c:pt idx="12">
                  <c:v>0.63900000000000001</c:v>
                </c:pt>
                <c:pt idx="13">
                  <c:v>0.60899999999999999</c:v>
                </c:pt>
                <c:pt idx="14">
                  <c:v>0.64100000000000001</c:v>
                </c:pt>
                <c:pt idx="15">
                  <c:v>0.71099999999999997</c:v>
                </c:pt>
                <c:pt idx="16">
                  <c:v>0.69</c:v>
                </c:pt>
                <c:pt idx="17">
                  <c:v>0.66</c:v>
                </c:pt>
                <c:pt idx="18" formatCode="0.00%">
                  <c:v>0.67</c:v>
                </c:pt>
              </c:numCache>
            </c:numRef>
          </c:val>
          <c:smooth val="0"/>
          <c:extLst xmlns:c16r2="http://schemas.microsoft.com/office/drawing/2015/06/chart">
            <c:ext xmlns:c16="http://schemas.microsoft.com/office/drawing/2014/chart" uri="{C3380CC4-5D6E-409C-BE32-E72D297353CC}">
              <c16:uniqueId val="{00000001-93DD-4438-87A8-5AD1388A2EC7}"/>
            </c:ext>
          </c:extLst>
        </c:ser>
        <c:ser>
          <c:idx val="6"/>
          <c:order val="2"/>
          <c:tx>
            <c:strRef>
              <c:f>Sheet1!$J$2:$J$3</c:f>
              <c:strCache>
                <c:ptCount val="2"/>
                <c:pt idx="0">
                  <c:v>ESC 11</c:v>
                </c:pt>
                <c:pt idx="1">
                  <c:v>% of
Graduates Taking
SAT/ACT
</c:v>
                </c:pt>
              </c:strCache>
            </c:strRef>
          </c:tx>
          <c:spPr>
            <a:ln>
              <a:solidFill>
                <a:srgbClr val="00B050"/>
              </a:solidFill>
            </a:ln>
          </c:spPr>
          <c:marker>
            <c:symbol val="triangle"/>
            <c:size val="5"/>
          </c:marker>
          <c:trendline>
            <c:spPr>
              <a:ln>
                <a:noFill/>
              </a:ln>
            </c:spPr>
            <c:trendlineType val="linear"/>
            <c:dispRSqr val="0"/>
            <c:dispEq val="1"/>
            <c:trendlineLbl>
              <c:layout>
                <c:manualLayout>
                  <c:x val="3.9567042266268442E-2"/>
                  <c:y val="0.71942796026275635"/>
                </c:manualLayout>
              </c:layout>
              <c:tx>
                <c:rich>
                  <a:bodyPr/>
                  <a:lstStyle/>
                  <a:p>
                    <a:pPr>
                      <a:defRPr sz="1700" b="1">
                        <a:solidFill>
                          <a:srgbClr val="00B050"/>
                        </a:solidFill>
                      </a:defRPr>
                    </a:pPr>
                    <a:r>
                      <a:rPr lang="en-US" sz="1700" b="1" baseline="0">
                        <a:solidFill>
                          <a:srgbClr val="00B050"/>
                        </a:solidFill>
                      </a:rPr>
                      <a:t>ESC 11: y = 0.0007x + 0.65</a:t>
                    </a:r>
                    <a:endParaRPr lang="en-US" sz="1700" b="1">
                      <a:solidFill>
                        <a:srgbClr val="00B050"/>
                      </a:solidFill>
                    </a:endParaRPr>
                  </a:p>
                </c:rich>
              </c:tx>
              <c:numFmt formatCode="General" sourceLinked="0"/>
            </c:trendlineLbl>
          </c:trendline>
          <c:trendline>
            <c:spPr>
              <a:ln>
                <a:noFill/>
              </a:ln>
            </c:spPr>
            <c:trendlineType val="linear"/>
            <c:dispRSqr val="0"/>
            <c:dispEq val="0"/>
          </c:trendline>
          <c:cat>
            <c:numRef>
              <c:f>Sheet1!$A$4:$A$22</c:f>
              <c:numCache>
                <c:formatCode>General</c:formatCode>
                <c:ptCount val="19"/>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numCache>
            </c:numRef>
          </c:cat>
          <c:val>
            <c:numRef>
              <c:f>Sheet1!$J$4:$J$22</c:f>
              <c:numCache>
                <c:formatCode>0%</c:formatCode>
                <c:ptCount val="19"/>
                <c:pt idx="0">
                  <c:v>0.67</c:v>
                </c:pt>
                <c:pt idx="1">
                  <c:v>0.65</c:v>
                </c:pt>
                <c:pt idx="2">
                  <c:v>0.64600000000000002</c:v>
                </c:pt>
                <c:pt idx="3">
                  <c:v>0.65400000000000003</c:v>
                </c:pt>
                <c:pt idx="4">
                  <c:v>0.64200000000000002</c:v>
                </c:pt>
                <c:pt idx="5">
                  <c:v>0.65400000000000003</c:v>
                </c:pt>
                <c:pt idx="6">
                  <c:v>0.63200000000000001</c:v>
                </c:pt>
                <c:pt idx="7">
                  <c:v>0.64</c:v>
                </c:pt>
                <c:pt idx="8">
                  <c:v>0.625</c:v>
                </c:pt>
                <c:pt idx="9">
                  <c:v>0.66400000000000003</c:v>
                </c:pt>
                <c:pt idx="10">
                  <c:v>0.66700000000000004</c:v>
                </c:pt>
                <c:pt idx="11">
                  <c:v>0.69299999999999995</c:v>
                </c:pt>
                <c:pt idx="12">
                  <c:v>0.65100000000000002</c:v>
                </c:pt>
                <c:pt idx="13">
                  <c:v>0.61599999999999999</c:v>
                </c:pt>
                <c:pt idx="14">
                  <c:v>0.64</c:v>
                </c:pt>
                <c:pt idx="15">
                  <c:v>0.70399999999999996</c:v>
                </c:pt>
                <c:pt idx="16">
                  <c:v>0.66</c:v>
                </c:pt>
                <c:pt idx="17">
                  <c:v>0.63</c:v>
                </c:pt>
                <c:pt idx="18" formatCode="0.00%">
                  <c:v>0.68400000000000005</c:v>
                </c:pt>
              </c:numCache>
            </c:numRef>
          </c:val>
          <c:smooth val="0"/>
          <c:extLst xmlns:c16r2="http://schemas.microsoft.com/office/drawing/2015/06/chart">
            <c:ext xmlns:c16="http://schemas.microsoft.com/office/drawing/2014/chart" uri="{C3380CC4-5D6E-409C-BE32-E72D297353CC}">
              <c16:uniqueId val="{00000002-93DD-4438-87A8-5AD1388A2EC7}"/>
            </c:ext>
          </c:extLst>
        </c:ser>
        <c:dLbls>
          <c:showLegendKey val="0"/>
          <c:showVal val="0"/>
          <c:showCatName val="0"/>
          <c:showSerName val="0"/>
          <c:showPercent val="0"/>
          <c:showBubbleSize val="0"/>
        </c:dLbls>
        <c:marker val="1"/>
        <c:smooth val="0"/>
        <c:axId val="246763480"/>
        <c:axId val="246763872"/>
      </c:lineChart>
      <c:catAx>
        <c:axId val="246763480"/>
        <c:scaling>
          <c:orientation val="minMax"/>
        </c:scaling>
        <c:delete val="0"/>
        <c:axPos val="b"/>
        <c:numFmt formatCode="General" sourceLinked="1"/>
        <c:majorTickMark val="out"/>
        <c:minorTickMark val="none"/>
        <c:tickLblPos val="nextTo"/>
        <c:txPr>
          <a:bodyPr rot="-2700000"/>
          <a:lstStyle/>
          <a:p>
            <a:pPr>
              <a:defRPr sz="1800" b="1"/>
            </a:pPr>
            <a:endParaRPr lang="en-US"/>
          </a:p>
        </c:txPr>
        <c:crossAx val="246763872"/>
        <c:crosses val="autoZero"/>
        <c:auto val="1"/>
        <c:lblAlgn val="ctr"/>
        <c:lblOffset val="100"/>
        <c:noMultiLvlLbl val="0"/>
      </c:catAx>
      <c:valAx>
        <c:axId val="246763872"/>
        <c:scaling>
          <c:orientation val="minMax"/>
          <c:max val="0.85000000000000009"/>
          <c:min val="0.15000000000000002"/>
        </c:scaling>
        <c:delete val="0"/>
        <c:axPos val="l"/>
        <c:majorGridlines/>
        <c:numFmt formatCode="0%" sourceLinked="1"/>
        <c:majorTickMark val="out"/>
        <c:minorTickMark val="none"/>
        <c:tickLblPos val="nextTo"/>
        <c:txPr>
          <a:bodyPr/>
          <a:lstStyle/>
          <a:p>
            <a:pPr>
              <a:defRPr sz="1800" b="1"/>
            </a:pPr>
            <a:endParaRPr lang="en-US"/>
          </a:p>
        </c:txPr>
        <c:crossAx val="246763480"/>
        <c:crosses val="autoZero"/>
        <c:crossBetween val="midCat"/>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430729942540963E-2"/>
          <c:y val="9.1245923804978923E-2"/>
          <c:w val="0.89600114592417524"/>
          <c:h val="0.73772448898433141"/>
        </c:manualLayout>
      </c:layout>
      <c:lineChart>
        <c:grouping val="standard"/>
        <c:varyColors val="0"/>
        <c:ser>
          <c:idx val="1"/>
          <c:order val="0"/>
          <c:tx>
            <c:strRef>
              <c:f>Sheet1!$C$1:$C$2</c:f>
              <c:strCache>
                <c:ptCount val="2"/>
                <c:pt idx="0">
                  <c:v>State</c:v>
                </c:pt>
                <c:pt idx="1">
                  <c:v>Math</c:v>
                </c:pt>
              </c:strCache>
            </c:strRef>
          </c:tx>
          <c:spPr>
            <a:ln>
              <a:solidFill>
                <a:srgbClr val="FF0000"/>
              </a:solidFill>
            </a:ln>
          </c:spPr>
          <c:marker>
            <c:symbol val="triangle"/>
            <c:size val="5"/>
          </c:marker>
          <c:trendline>
            <c:spPr>
              <a:ln>
                <a:noFill/>
              </a:ln>
            </c:spPr>
            <c:trendlineType val="linear"/>
            <c:dispRSqr val="0"/>
            <c:dispEq val="1"/>
            <c:trendlineLbl>
              <c:layout>
                <c:manualLayout>
                  <c:x val="-0.51329561845309879"/>
                  <c:y val="0.74680108168297143"/>
                </c:manualLayout>
              </c:layout>
              <c:tx>
                <c:rich>
                  <a:bodyPr/>
                  <a:lstStyle/>
                  <a:p>
                    <a:pPr>
                      <a:defRPr sz="1700" b="1">
                        <a:solidFill>
                          <a:srgbClr val="FF0000"/>
                        </a:solidFill>
                      </a:defRPr>
                    </a:pPr>
                    <a:r>
                      <a:rPr lang="en-US" sz="1700" b="1" baseline="0">
                        <a:solidFill>
                          <a:sysClr val="windowText" lastClr="000000"/>
                        </a:solidFill>
                      </a:rPr>
                      <a:t>Linear Equation   </a:t>
                    </a:r>
                    <a:r>
                      <a:rPr lang="en-US" sz="1700" b="1" baseline="0">
                        <a:solidFill>
                          <a:srgbClr val="FF0000"/>
                        </a:solidFill>
                      </a:rPr>
                      <a:t>State:  y = 0.024x + 0.51</a:t>
                    </a:r>
                    <a:endParaRPr lang="en-US" sz="1700" b="1">
                      <a:solidFill>
                        <a:srgbClr val="FF0000"/>
                      </a:solidFill>
                    </a:endParaRPr>
                  </a:p>
                </c:rich>
              </c:tx>
              <c:numFmt formatCode="General" sourceLinked="0"/>
            </c:trendlineLbl>
          </c:trendline>
          <c:cat>
            <c:numRef>
              <c:f>Sheet1!$A$3:$A$11</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f>Sheet1!$C$3:$C$11</c:f>
              <c:numCache>
                <c:formatCode>0%</c:formatCode>
                <c:ptCount val="9"/>
                <c:pt idx="0">
                  <c:v>0.52</c:v>
                </c:pt>
                <c:pt idx="1">
                  <c:v>0.56000000000000005</c:v>
                </c:pt>
                <c:pt idx="2">
                  <c:v>0.57999999999999996</c:v>
                </c:pt>
                <c:pt idx="3">
                  <c:v>0.6</c:v>
                </c:pt>
                <c:pt idx="4">
                  <c:v>0.64</c:v>
                </c:pt>
                <c:pt idx="5">
                  <c:v>0.67</c:v>
                </c:pt>
                <c:pt idx="6">
                  <c:v>0.7</c:v>
                </c:pt>
                <c:pt idx="7">
                  <c:v>0.74</c:v>
                </c:pt>
                <c:pt idx="8">
                  <c:v>0.67</c:v>
                </c:pt>
              </c:numCache>
            </c:numRef>
          </c:val>
          <c:smooth val="0"/>
          <c:extLst xmlns:c16r2="http://schemas.microsoft.com/office/drawing/2015/06/chart">
            <c:ext xmlns:c16="http://schemas.microsoft.com/office/drawing/2014/chart" uri="{C3380CC4-5D6E-409C-BE32-E72D297353CC}">
              <c16:uniqueId val="{00000000-6D95-4A08-BB95-1BC1F565704B}"/>
            </c:ext>
          </c:extLst>
        </c:ser>
        <c:ser>
          <c:idx val="2"/>
          <c:order val="1"/>
          <c:tx>
            <c:strRef>
              <c:f>Sheet1!$F$1:$F$2</c:f>
              <c:strCache>
                <c:ptCount val="2"/>
                <c:pt idx="0">
                  <c:v>ESC 10</c:v>
                </c:pt>
                <c:pt idx="1">
                  <c:v>Math</c:v>
                </c:pt>
              </c:strCache>
            </c:strRef>
          </c:tx>
          <c:spPr>
            <a:ln>
              <a:solidFill>
                <a:schemeClr val="tx2">
                  <a:lumMod val="60000"/>
                  <a:lumOff val="40000"/>
                </a:schemeClr>
              </a:solidFill>
            </a:ln>
          </c:spPr>
          <c:marker>
            <c:symbol val="triangle"/>
            <c:size val="5"/>
          </c:marker>
          <c:trendline>
            <c:spPr>
              <a:ln>
                <a:noFill/>
              </a:ln>
            </c:spPr>
            <c:trendlineType val="linear"/>
            <c:dispRSqr val="0"/>
            <c:dispEq val="1"/>
            <c:trendlineLbl>
              <c:layout>
                <c:manualLayout>
                  <c:x val="-0.23637381475964148"/>
                  <c:y val="0.779588801399825"/>
                </c:manualLayout>
              </c:layout>
              <c:tx>
                <c:rich>
                  <a:bodyPr/>
                  <a:lstStyle/>
                  <a:p>
                    <a:pPr>
                      <a:defRPr sz="1700" b="1">
                        <a:solidFill>
                          <a:srgbClr val="00B0F0"/>
                        </a:solidFill>
                      </a:defRPr>
                    </a:pPr>
                    <a:r>
                      <a:rPr lang="en-US" sz="1700" b="1" baseline="0">
                        <a:solidFill>
                          <a:srgbClr val="00B0F0"/>
                        </a:solidFill>
                      </a:rPr>
                      <a:t>ESC 10: y = 0.026x + 0.53</a:t>
                    </a:r>
                    <a:endParaRPr lang="en-US" sz="1700" b="1">
                      <a:solidFill>
                        <a:srgbClr val="00B0F0"/>
                      </a:solidFill>
                    </a:endParaRPr>
                  </a:p>
                </c:rich>
              </c:tx>
              <c:numFmt formatCode="General" sourceLinked="0"/>
            </c:trendlineLbl>
          </c:trendline>
          <c:cat>
            <c:numRef>
              <c:f>Sheet1!$A$3:$A$11</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f>Sheet1!$F$3:$F$11</c:f>
              <c:numCache>
                <c:formatCode>0%</c:formatCode>
                <c:ptCount val="9"/>
                <c:pt idx="0">
                  <c:v>0.54</c:v>
                </c:pt>
                <c:pt idx="1">
                  <c:v>0.56999999999999995</c:v>
                </c:pt>
                <c:pt idx="2">
                  <c:v>0.61</c:v>
                </c:pt>
                <c:pt idx="3">
                  <c:v>0.62</c:v>
                </c:pt>
                <c:pt idx="4">
                  <c:v>0.67</c:v>
                </c:pt>
                <c:pt idx="5">
                  <c:v>0.69</c:v>
                </c:pt>
                <c:pt idx="6">
                  <c:v>0.73</c:v>
                </c:pt>
                <c:pt idx="7">
                  <c:v>0.77</c:v>
                </c:pt>
                <c:pt idx="8">
                  <c:v>0.7</c:v>
                </c:pt>
              </c:numCache>
            </c:numRef>
          </c:val>
          <c:smooth val="0"/>
          <c:extLst xmlns:c16r2="http://schemas.microsoft.com/office/drawing/2015/06/chart">
            <c:ext xmlns:c16="http://schemas.microsoft.com/office/drawing/2014/chart" uri="{C3380CC4-5D6E-409C-BE32-E72D297353CC}">
              <c16:uniqueId val="{00000001-6D95-4A08-BB95-1BC1F565704B}"/>
            </c:ext>
          </c:extLst>
        </c:ser>
        <c:ser>
          <c:idx val="4"/>
          <c:order val="2"/>
          <c:tx>
            <c:strRef>
              <c:f>Sheet1!$I$1:$I$2</c:f>
              <c:strCache>
                <c:ptCount val="2"/>
                <c:pt idx="0">
                  <c:v>ESC 11</c:v>
                </c:pt>
                <c:pt idx="1">
                  <c:v>Math</c:v>
                </c:pt>
              </c:strCache>
            </c:strRef>
          </c:tx>
          <c:spPr>
            <a:ln>
              <a:solidFill>
                <a:srgbClr val="00B050"/>
              </a:solidFill>
            </a:ln>
          </c:spPr>
          <c:marker>
            <c:symbol val="triangle"/>
            <c:size val="5"/>
          </c:marker>
          <c:trendline>
            <c:spPr>
              <a:ln>
                <a:noFill/>
              </a:ln>
            </c:spPr>
            <c:trendlineType val="linear"/>
            <c:dispRSqr val="0"/>
            <c:dispEq val="1"/>
            <c:trendlineLbl>
              <c:layout>
                <c:manualLayout>
                  <c:x val="4.2905464519637747E-2"/>
                  <c:y val="0.76916189453591033"/>
                </c:manualLayout>
              </c:layout>
              <c:tx>
                <c:rich>
                  <a:bodyPr/>
                  <a:lstStyle/>
                  <a:p>
                    <a:pPr>
                      <a:defRPr sz="1700" b="1">
                        <a:solidFill>
                          <a:srgbClr val="00B050"/>
                        </a:solidFill>
                      </a:defRPr>
                    </a:pPr>
                    <a:r>
                      <a:rPr lang="en-US" sz="1700" b="1" baseline="0">
                        <a:solidFill>
                          <a:srgbClr val="00B050"/>
                        </a:solidFill>
                      </a:rPr>
                      <a:t>ESC 11: y = 0.022x + 0.55</a:t>
                    </a:r>
                    <a:endParaRPr lang="en-US" sz="1700" b="1">
                      <a:solidFill>
                        <a:srgbClr val="00B050"/>
                      </a:solidFill>
                    </a:endParaRPr>
                  </a:p>
                </c:rich>
              </c:tx>
              <c:numFmt formatCode="General" sourceLinked="0"/>
            </c:trendlineLbl>
          </c:trendline>
          <c:cat>
            <c:numRef>
              <c:f>Sheet1!$A$3:$A$11</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f>Sheet1!$I$3:$I$11</c:f>
              <c:numCache>
                <c:formatCode>0%</c:formatCode>
                <c:ptCount val="9"/>
                <c:pt idx="0">
                  <c:v>0.55000000000000004</c:v>
                </c:pt>
                <c:pt idx="1">
                  <c:v>0.59</c:v>
                </c:pt>
                <c:pt idx="2">
                  <c:v>0.61</c:v>
                </c:pt>
                <c:pt idx="3">
                  <c:v>0.63</c:v>
                </c:pt>
                <c:pt idx="4">
                  <c:v>0.67</c:v>
                </c:pt>
                <c:pt idx="5">
                  <c:v>0.7</c:v>
                </c:pt>
                <c:pt idx="6">
                  <c:v>0.71</c:v>
                </c:pt>
                <c:pt idx="7">
                  <c:v>0.76</c:v>
                </c:pt>
                <c:pt idx="8">
                  <c:v>0.69</c:v>
                </c:pt>
              </c:numCache>
            </c:numRef>
          </c:val>
          <c:smooth val="0"/>
          <c:extLst xmlns:c16r2="http://schemas.microsoft.com/office/drawing/2015/06/chart">
            <c:ext xmlns:c16="http://schemas.microsoft.com/office/drawing/2014/chart" uri="{C3380CC4-5D6E-409C-BE32-E72D297353CC}">
              <c16:uniqueId val="{00000002-6D95-4A08-BB95-1BC1F565704B}"/>
            </c:ext>
          </c:extLst>
        </c:ser>
        <c:dLbls>
          <c:showLegendKey val="0"/>
          <c:showVal val="0"/>
          <c:showCatName val="0"/>
          <c:showSerName val="0"/>
          <c:showPercent val="0"/>
          <c:showBubbleSize val="0"/>
        </c:dLbls>
        <c:marker val="1"/>
        <c:smooth val="0"/>
        <c:axId val="155694496"/>
        <c:axId val="156763808"/>
      </c:lineChart>
      <c:catAx>
        <c:axId val="155694496"/>
        <c:scaling>
          <c:orientation val="minMax"/>
        </c:scaling>
        <c:delete val="0"/>
        <c:axPos val="b"/>
        <c:numFmt formatCode="General" sourceLinked="1"/>
        <c:majorTickMark val="out"/>
        <c:minorTickMark val="none"/>
        <c:tickLblPos val="nextTo"/>
        <c:txPr>
          <a:bodyPr/>
          <a:lstStyle/>
          <a:p>
            <a:pPr>
              <a:defRPr sz="1800" b="1"/>
            </a:pPr>
            <a:endParaRPr lang="en-US"/>
          </a:p>
        </c:txPr>
        <c:crossAx val="156763808"/>
        <c:crosses val="autoZero"/>
        <c:auto val="1"/>
        <c:lblAlgn val="ctr"/>
        <c:lblOffset val="100"/>
        <c:noMultiLvlLbl val="0"/>
      </c:catAx>
      <c:valAx>
        <c:axId val="156763808"/>
        <c:scaling>
          <c:orientation val="minMax"/>
          <c:max val="0.85000000000000009"/>
          <c:min val="0.15000000000000002"/>
        </c:scaling>
        <c:delete val="0"/>
        <c:axPos val="l"/>
        <c:majorGridlines/>
        <c:numFmt formatCode="0%" sourceLinked="1"/>
        <c:majorTickMark val="out"/>
        <c:minorTickMark val="none"/>
        <c:tickLblPos val="nextTo"/>
        <c:txPr>
          <a:bodyPr/>
          <a:lstStyle/>
          <a:p>
            <a:pPr>
              <a:defRPr sz="1800" b="1"/>
            </a:pPr>
            <a:endParaRPr lang="en-US"/>
          </a:p>
        </c:txPr>
        <c:crossAx val="155694496"/>
        <c:crosses val="autoZero"/>
        <c:crossBetween val="midCat"/>
      </c:valAx>
    </c:plotArea>
    <c:plotVisOnly val="1"/>
    <c:dispBlanksAs val="gap"/>
    <c:showDLblsOverMax val="0"/>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206964983035661E-2"/>
          <c:y val="4.5550783424799186E-2"/>
          <c:w val="0.89709774278215226"/>
          <c:h val="0.70957090590948868"/>
        </c:manualLayout>
      </c:layout>
      <c:lineChart>
        <c:grouping val="standard"/>
        <c:varyColors val="0"/>
        <c:ser>
          <c:idx val="0"/>
          <c:order val="0"/>
          <c:tx>
            <c:strRef>
              <c:f>Sheet1!$C$2:$C$3</c:f>
              <c:strCache>
                <c:ptCount val="2"/>
                <c:pt idx="0">
                  <c:v>State</c:v>
                </c:pt>
                <c:pt idx="1">
                  <c:v>% of
Grad. &gt;=Criterion
</c:v>
                </c:pt>
              </c:strCache>
            </c:strRef>
          </c:tx>
          <c:spPr>
            <a:ln>
              <a:solidFill>
                <a:srgbClr val="FF0000"/>
              </a:solidFill>
            </a:ln>
          </c:spPr>
          <c:marker>
            <c:symbol val="triangle"/>
            <c:size val="5"/>
          </c:marker>
          <c:trendline>
            <c:spPr>
              <a:ln>
                <a:noFill/>
              </a:ln>
            </c:spPr>
            <c:trendlineType val="linear"/>
            <c:dispRSqr val="0"/>
            <c:dispEq val="1"/>
            <c:trendlineLbl>
              <c:layout>
                <c:manualLayout>
                  <c:x val="-0.65611153694283786"/>
                  <c:y val="0.32914061878628809"/>
                </c:manualLayout>
              </c:layout>
              <c:tx>
                <c:rich>
                  <a:bodyPr/>
                  <a:lstStyle/>
                  <a:p>
                    <a:pPr>
                      <a:defRPr sz="1700" b="1">
                        <a:solidFill>
                          <a:srgbClr val="FF0000"/>
                        </a:solidFill>
                      </a:defRPr>
                    </a:pPr>
                    <a:r>
                      <a:rPr lang="en-US" sz="1700" b="1" baseline="0">
                        <a:solidFill>
                          <a:sysClr val="windowText" lastClr="000000"/>
                        </a:solidFill>
                      </a:rPr>
                      <a:t>Linear Equation   </a:t>
                    </a:r>
                    <a:r>
                      <a:rPr lang="en-US" sz="1700" b="1" baseline="0">
                        <a:solidFill>
                          <a:srgbClr val="FF0000"/>
                        </a:solidFill>
                      </a:rPr>
                      <a:t>State: y = -0.001+ 0.27</a:t>
                    </a:r>
                    <a:endParaRPr lang="en-US" sz="1700" b="1">
                      <a:solidFill>
                        <a:srgbClr val="FF0000"/>
                      </a:solidFill>
                    </a:endParaRPr>
                  </a:p>
                </c:rich>
              </c:tx>
              <c:numFmt formatCode="General" sourceLinked="0"/>
            </c:trendlineLbl>
          </c:trendline>
          <c:trendline>
            <c:spPr>
              <a:ln>
                <a:noFill/>
              </a:ln>
            </c:spPr>
            <c:trendlineType val="linear"/>
            <c:dispRSqr val="0"/>
            <c:dispEq val="0"/>
          </c:trendline>
          <c:trendline>
            <c:spPr>
              <a:ln>
                <a:noFill/>
              </a:ln>
            </c:spPr>
            <c:trendlineType val="linear"/>
            <c:dispRSqr val="0"/>
            <c:dispEq val="0"/>
          </c:trendline>
          <c:cat>
            <c:numRef>
              <c:f>Sheet1!$A$4:$A$22</c:f>
              <c:numCache>
                <c:formatCode>General</c:formatCode>
                <c:ptCount val="19"/>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numCache>
            </c:numRef>
          </c:cat>
          <c:val>
            <c:numRef>
              <c:f>Sheet1!$C$4:$C$22</c:f>
              <c:numCache>
                <c:formatCode>0%</c:formatCode>
                <c:ptCount val="19"/>
                <c:pt idx="0">
                  <c:v>0.26</c:v>
                </c:pt>
                <c:pt idx="1">
                  <c:v>0.27</c:v>
                </c:pt>
                <c:pt idx="2">
                  <c:v>0.27200000000000002</c:v>
                </c:pt>
                <c:pt idx="3">
                  <c:v>0.27200000000000002</c:v>
                </c:pt>
                <c:pt idx="4">
                  <c:v>0.27300000000000002</c:v>
                </c:pt>
                <c:pt idx="5">
                  <c:v>0.26900000000000002</c:v>
                </c:pt>
                <c:pt idx="6">
                  <c:v>0.26700000000000002</c:v>
                </c:pt>
                <c:pt idx="7">
                  <c:v>0.27200000000000002</c:v>
                </c:pt>
                <c:pt idx="8">
                  <c:v>0.27</c:v>
                </c:pt>
                <c:pt idx="9">
                  <c:v>0.27400000000000002</c:v>
                </c:pt>
                <c:pt idx="10">
                  <c:v>0.27100000000000002</c:v>
                </c:pt>
                <c:pt idx="11">
                  <c:v>0.27</c:v>
                </c:pt>
                <c:pt idx="12">
                  <c:v>0.26900000000000002</c:v>
                </c:pt>
                <c:pt idx="13">
                  <c:v>0.27200000000000002</c:v>
                </c:pt>
                <c:pt idx="14">
                  <c:v>0.26900000000000002</c:v>
                </c:pt>
                <c:pt idx="15">
                  <c:v>0.25700000000000001</c:v>
                </c:pt>
                <c:pt idx="16">
                  <c:v>0.25</c:v>
                </c:pt>
                <c:pt idx="17">
                  <c:v>0.25</c:v>
                </c:pt>
                <c:pt idx="18" formatCode="0.00%">
                  <c:v>0.251</c:v>
                </c:pt>
              </c:numCache>
            </c:numRef>
          </c:val>
          <c:smooth val="0"/>
          <c:extLst xmlns:c16r2="http://schemas.microsoft.com/office/drawing/2015/06/chart">
            <c:ext xmlns:c16="http://schemas.microsoft.com/office/drawing/2014/chart" uri="{C3380CC4-5D6E-409C-BE32-E72D297353CC}">
              <c16:uniqueId val="{00000000-25C2-4B67-937B-F485E1E1EDEC}"/>
            </c:ext>
          </c:extLst>
        </c:ser>
        <c:ser>
          <c:idx val="3"/>
          <c:order val="1"/>
          <c:tx>
            <c:strRef>
              <c:f>Sheet1!$G$2:$G$3</c:f>
              <c:strCache>
                <c:ptCount val="2"/>
                <c:pt idx="0">
                  <c:v>ESC 10</c:v>
                </c:pt>
                <c:pt idx="1">
                  <c:v>% of
Grad. &gt;=Criterion
</c:v>
                </c:pt>
              </c:strCache>
            </c:strRef>
          </c:tx>
          <c:spPr>
            <a:ln>
              <a:solidFill>
                <a:srgbClr val="00B0F0"/>
              </a:solidFill>
            </a:ln>
          </c:spPr>
          <c:marker>
            <c:symbol val="triangle"/>
            <c:size val="5"/>
          </c:marker>
          <c:trendline>
            <c:spPr>
              <a:ln>
                <a:noFill/>
              </a:ln>
            </c:spPr>
            <c:trendlineType val="linear"/>
            <c:dispRSqr val="0"/>
            <c:dispEq val="1"/>
            <c:trendlineLbl>
              <c:layout>
                <c:manualLayout>
                  <c:x val="-0.2476863400924442"/>
                  <c:y val="0.37487870834327525"/>
                </c:manualLayout>
              </c:layout>
              <c:tx>
                <c:rich>
                  <a:bodyPr/>
                  <a:lstStyle/>
                  <a:p>
                    <a:pPr>
                      <a:defRPr sz="1700" b="1">
                        <a:solidFill>
                          <a:srgbClr val="00B0F0"/>
                        </a:solidFill>
                      </a:defRPr>
                    </a:pPr>
                    <a:r>
                      <a:rPr lang="en-US" sz="1700" b="1" baseline="0" dirty="0">
                        <a:solidFill>
                          <a:srgbClr val="00B0F0"/>
                        </a:solidFill>
                      </a:rPr>
                      <a:t>ESC 10: y = -0.001x + 0.33</a:t>
                    </a:r>
                    <a:endParaRPr lang="en-US" sz="1700" b="1" dirty="0">
                      <a:solidFill>
                        <a:srgbClr val="00B0F0"/>
                      </a:solidFill>
                    </a:endParaRPr>
                  </a:p>
                </c:rich>
              </c:tx>
              <c:numFmt formatCode="General" sourceLinked="0"/>
            </c:trendlineLbl>
          </c:trendline>
          <c:trendline>
            <c:spPr>
              <a:ln>
                <a:noFill/>
              </a:ln>
            </c:spPr>
            <c:trendlineType val="linear"/>
            <c:dispRSqr val="0"/>
            <c:dispEq val="0"/>
          </c:trendline>
          <c:trendline>
            <c:spPr>
              <a:ln>
                <a:noFill/>
              </a:ln>
            </c:spPr>
            <c:trendlineType val="linear"/>
            <c:dispRSqr val="0"/>
            <c:dispEq val="0"/>
          </c:trendline>
          <c:trendline>
            <c:spPr>
              <a:ln>
                <a:noFill/>
              </a:ln>
            </c:spPr>
            <c:trendlineType val="linear"/>
            <c:dispRSqr val="0"/>
            <c:dispEq val="0"/>
          </c:trendline>
          <c:trendline>
            <c:spPr>
              <a:ln>
                <a:noFill/>
              </a:ln>
            </c:spPr>
            <c:trendlineType val="linear"/>
            <c:dispRSqr val="0"/>
            <c:dispEq val="0"/>
          </c:trendline>
          <c:cat>
            <c:numRef>
              <c:f>Sheet1!$A$4:$A$22</c:f>
              <c:numCache>
                <c:formatCode>General</c:formatCode>
                <c:ptCount val="19"/>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numCache>
            </c:numRef>
          </c:cat>
          <c:val>
            <c:numRef>
              <c:f>Sheet1!$G$4:$G$22</c:f>
              <c:numCache>
                <c:formatCode>0%</c:formatCode>
                <c:ptCount val="19"/>
                <c:pt idx="0">
                  <c:v>0.31</c:v>
                </c:pt>
                <c:pt idx="1">
                  <c:v>0.32</c:v>
                </c:pt>
                <c:pt idx="2">
                  <c:v>0.32900000000000001</c:v>
                </c:pt>
                <c:pt idx="3">
                  <c:v>0.32400000000000001</c:v>
                </c:pt>
                <c:pt idx="4">
                  <c:v>0.33100000000000002</c:v>
                </c:pt>
                <c:pt idx="5">
                  <c:v>0.32400000000000001</c:v>
                </c:pt>
                <c:pt idx="6">
                  <c:v>0.32300000000000001</c:v>
                </c:pt>
                <c:pt idx="7">
                  <c:v>0.32900000000000001</c:v>
                </c:pt>
                <c:pt idx="8">
                  <c:v>0.32400000000000001</c:v>
                </c:pt>
                <c:pt idx="9">
                  <c:v>0.32200000000000001</c:v>
                </c:pt>
                <c:pt idx="10">
                  <c:v>0.32700000000000001</c:v>
                </c:pt>
                <c:pt idx="11">
                  <c:v>0.32</c:v>
                </c:pt>
                <c:pt idx="12">
                  <c:v>0.32900000000000001</c:v>
                </c:pt>
                <c:pt idx="13">
                  <c:v>0.32300000000000001</c:v>
                </c:pt>
                <c:pt idx="14">
                  <c:v>0.318</c:v>
                </c:pt>
                <c:pt idx="15">
                  <c:v>0.30099999999999999</c:v>
                </c:pt>
                <c:pt idx="16">
                  <c:v>0.3</c:v>
                </c:pt>
                <c:pt idx="17">
                  <c:v>0.3</c:v>
                </c:pt>
                <c:pt idx="18" formatCode="0.00%">
                  <c:v>0.30099999999999999</c:v>
                </c:pt>
              </c:numCache>
            </c:numRef>
          </c:val>
          <c:smooth val="0"/>
          <c:extLst xmlns:c16r2="http://schemas.microsoft.com/office/drawing/2015/06/chart">
            <c:ext xmlns:c16="http://schemas.microsoft.com/office/drawing/2014/chart" uri="{C3380CC4-5D6E-409C-BE32-E72D297353CC}">
              <c16:uniqueId val="{00000001-25C2-4B67-937B-F485E1E1EDEC}"/>
            </c:ext>
          </c:extLst>
        </c:ser>
        <c:ser>
          <c:idx val="6"/>
          <c:order val="2"/>
          <c:tx>
            <c:strRef>
              <c:f>Sheet1!$K$2:$K$3</c:f>
              <c:strCache>
                <c:ptCount val="2"/>
                <c:pt idx="0">
                  <c:v>ESC 11</c:v>
                </c:pt>
                <c:pt idx="1">
                  <c:v>% of
Grad. &gt;=Criterion
</c:v>
                </c:pt>
              </c:strCache>
            </c:strRef>
          </c:tx>
          <c:spPr>
            <a:ln>
              <a:solidFill>
                <a:srgbClr val="00B050"/>
              </a:solidFill>
            </a:ln>
          </c:spPr>
          <c:marker>
            <c:symbol val="triangle"/>
            <c:size val="5"/>
          </c:marker>
          <c:trendline>
            <c:spPr>
              <a:ln>
                <a:noFill/>
              </a:ln>
            </c:spPr>
            <c:trendlineType val="linear"/>
            <c:dispRSqr val="0"/>
            <c:dispEq val="1"/>
            <c:trendlineLbl>
              <c:layout>
                <c:manualLayout>
                  <c:x val="4.4013889856688269E-2"/>
                  <c:y val="0.40707249661974071"/>
                </c:manualLayout>
              </c:layout>
              <c:tx>
                <c:rich>
                  <a:bodyPr/>
                  <a:lstStyle/>
                  <a:p>
                    <a:pPr>
                      <a:defRPr sz="1700" b="1">
                        <a:solidFill>
                          <a:srgbClr val="00B050"/>
                        </a:solidFill>
                      </a:defRPr>
                    </a:pPr>
                    <a:r>
                      <a:rPr lang="en-US" sz="1700" b="1" baseline="0">
                        <a:solidFill>
                          <a:srgbClr val="00B050"/>
                        </a:solidFill>
                      </a:rPr>
                      <a:t>ESC 11: y = 0.001x + 0.32</a:t>
                    </a:r>
                    <a:endParaRPr lang="en-US" sz="1700" b="1">
                      <a:solidFill>
                        <a:srgbClr val="00B050"/>
                      </a:solidFill>
                    </a:endParaRPr>
                  </a:p>
                </c:rich>
              </c:tx>
              <c:numFmt formatCode="General" sourceLinked="0"/>
            </c:trendlineLbl>
          </c:trendline>
          <c:trendline>
            <c:spPr>
              <a:ln>
                <a:noFill/>
              </a:ln>
            </c:spPr>
            <c:trendlineType val="linear"/>
            <c:dispRSqr val="0"/>
            <c:dispEq val="0"/>
          </c:trendline>
          <c:trendline>
            <c:spPr>
              <a:ln>
                <a:noFill/>
              </a:ln>
            </c:spPr>
            <c:trendlineType val="linear"/>
            <c:dispRSqr val="0"/>
            <c:dispEq val="0"/>
          </c:trendline>
          <c:cat>
            <c:numRef>
              <c:f>Sheet1!$A$4:$A$22</c:f>
              <c:numCache>
                <c:formatCode>General</c:formatCode>
                <c:ptCount val="19"/>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numCache>
            </c:numRef>
          </c:cat>
          <c:val>
            <c:numRef>
              <c:f>Sheet1!$K$4:$K$22</c:f>
              <c:numCache>
                <c:formatCode>0%</c:formatCode>
                <c:ptCount val="19"/>
                <c:pt idx="0">
                  <c:v>0.32</c:v>
                </c:pt>
                <c:pt idx="1">
                  <c:v>0.31</c:v>
                </c:pt>
                <c:pt idx="2">
                  <c:v>0.308</c:v>
                </c:pt>
                <c:pt idx="3">
                  <c:v>0.33100000000000002</c:v>
                </c:pt>
                <c:pt idx="4">
                  <c:v>0.32700000000000001</c:v>
                </c:pt>
                <c:pt idx="5">
                  <c:v>0.32400000000000001</c:v>
                </c:pt>
                <c:pt idx="6">
                  <c:v>0.31900000000000001</c:v>
                </c:pt>
                <c:pt idx="7">
                  <c:v>0.32300000000000001</c:v>
                </c:pt>
                <c:pt idx="8">
                  <c:v>0.33200000000000002</c:v>
                </c:pt>
                <c:pt idx="9">
                  <c:v>0.33700000000000002</c:v>
                </c:pt>
                <c:pt idx="10">
                  <c:v>0.33300000000000002</c:v>
                </c:pt>
                <c:pt idx="11">
                  <c:v>0.33100000000000002</c:v>
                </c:pt>
                <c:pt idx="12">
                  <c:v>0.33600000000000002</c:v>
                </c:pt>
                <c:pt idx="13">
                  <c:v>0.33900000000000002</c:v>
                </c:pt>
                <c:pt idx="14">
                  <c:v>0.34699999999999998</c:v>
                </c:pt>
                <c:pt idx="15">
                  <c:v>0.32900000000000001</c:v>
                </c:pt>
                <c:pt idx="16">
                  <c:v>0.32</c:v>
                </c:pt>
                <c:pt idx="17">
                  <c:v>0.33</c:v>
                </c:pt>
                <c:pt idx="18" formatCode="0.00%">
                  <c:v>0.312</c:v>
                </c:pt>
              </c:numCache>
            </c:numRef>
          </c:val>
          <c:smooth val="0"/>
          <c:extLst xmlns:c16r2="http://schemas.microsoft.com/office/drawing/2015/06/chart">
            <c:ext xmlns:c16="http://schemas.microsoft.com/office/drawing/2014/chart" uri="{C3380CC4-5D6E-409C-BE32-E72D297353CC}">
              <c16:uniqueId val="{00000002-25C2-4B67-937B-F485E1E1EDEC}"/>
            </c:ext>
          </c:extLst>
        </c:ser>
        <c:dLbls>
          <c:showLegendKey val="0"/>
          <c:showVal val="0"/>
          <c:showCatName val="0"/>
          <c:showSerName val="0"/>
          <c:showPercent val="0"/>
          <c:showBubbleSize val="0"/>
        </c:dLbls>
        <c:marker val="1"/>
        <c:smooth val="0"/>
        <c:axId val="246764656"/>
        <c:axId val="246765048"/>
      </c:lineChart>
      <c:catAx>
        <c:axId val="246764656"/>
        <c:scaling>
          <c:orientation val="minMax"/>
        </c:scaling>
        <c:delete val="0"/>
        <c:axPos val="b"/>
        <c:numFmt formatCode="General" sourceLinked="1"/>
        <c:majorTickMark val="out"/>
        <c:minorTickMark val="none"/>
        <c:tickLblPos val="nextTo"/>
        <c:txPr>
          <a:bodyPr rot="-2700000"/>
          <a:lstStyle/>
          <a:p>
            <a:pPr>
              <a:defRPr sz="1800" b="1"/>
            </a:pPr>
            <a:endParaRPr lang="en-US"/>
          </a:p>
        </c:txPr>
        <c:crossAx val="246765048"/>
        <c:crosses val="autoZero"/>
        <c:auto val="1"/>
        <c:lblAlgn val="ctr"/>
        <c:lblOffset val="100"/>
        <c:noMultiLvlLbl val="0"/>
      </c:catAx>
      <c:valAx>
        <c:axId val="246765048"/>
        <c:scaling>
          <c:orientation val="minMax"/>
          <c:max val="0.85000000000000009"/>
          <c:min val="0.15000000000000002"/>
        </c:scaling>
        <c:delete val="0"/>
        <c:axPos val="l"/>
        <c:majorGridlines/>
        <c:numFmt formatCode="0%" sourceLinked="1"/>
        <c:majorTickMark val="out"/>
        <c:minorTickMark val="none"/>
        <c:tickLblPos val="nextTo"/>
        <c:txPr>
          <a:bodyPr/>
          <a:lstStyle/>
          <a:p>
            <a:pPr>
              <a:defRPr sz="1800" b="1"/>
            </a:pPr>
            <a:endParaRPr lang="en-US"/>
          </a:p>
        </c:txPr>
        <c:crossAx val="246764656"/>
        <c:crosses val="autoZero"/>
        <c:crossBetween val="midCat"/>
      </c:valAx>
    </c:plotArea>
    <c:plotVisOnly val="1"/>
    <c:dispBlanksAs val="gap"/>
    <c:showDLblsOverMax val="0"/>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206964983035661E-2"/>
          <c:y val="7.5853629971691344E-2"/>
          <c:w val="0.90342232020997371"/>
          <c:h val="0.70127091809252329"/>
        </c:manualLayout>
      </c:layout>
      <c:lineChart>
        <c:grouping val="standard"/>
        <c:varyColors val="0"/>
        <c:ser>
          <c:idx val="0"/>
          <c:order val="0"/>
          <c:tx>
            <c:strRef>
              <c:f>Sheet1!$D$2:$D$3</c:f>
              <c:strCache>
                <c:ptCount val="2"/>
                <c:pt idx="0">
                  <c:v>State</c:v>
                </c:pt>
                <c:pt idx="1">
                  <c:v>SAT Score</c:v>
                </c:pt>
              </c:strCache>
            </c:strRef>
          </c:tx>
          <c:spPr>
            <a:ln>
              <a:solidFill>
                <a:srgbClr val="FF0000"/>
              </a:solidFill>
            </a:ln>
          </c:spPr>
          <c:marker>
            <c:symbol val="triangle"/>
            <c:size val="5"/>
          </c:marker>
          <c:trendline>
            <c:spPr>
              <a:ln>
                <a:noFill/>
              </a:ln>
            </c:spPr>
            <c:trendlineType val="linear"/>
            <c:dispRSqr val="0"/>
            <c:dispEq val="1"/>
            <c:trendlineLbl>
              <c:layout>
                <c:manualLayout>
                  <c:x val="-0.67335924065526287"/>
                  <c:y val="0.50721138694253298"/>
                </c:manualLayout>
              </c:layout>
              <c:tx>
                <c:rich>
                  <a:bodyPr/>
                  <a:lstStyle/>
                  <a:p>
                    <a:pPr>
                      <a:defRPr sz="1700" b="1">
                        <a:solidFill>
                          <a:srgbClr val="FF0000"/>
                        </a:solidFill>
                      </a:defRPr>
                    </a:pPr>
                    <a:r>
                      <a:rPr lang="en-US" sz="1700" b="1" baseline="0">
                        <a:solidFill>
                          <a:sysClr val="windowText" lastClr="000000"/>
                        </a:solidFill>
                      </a:rPr>
                      <a:t>Linear Equation   </a:t>
                    </a:r>
                    <a:r>
                      <a:rPr lang="en-US" sz="1700" b="1" baseline="0">
                        <a:solidFill>
                          <a:srgbClr val="FF0000"/>
                        </a:solidFill>
                      </a:rPr>
                      <a:t>State: y = -1.35x + 998</a:t>
                    </a:r>
                    <a:endParaRPr lang="en-US" sz="1700" b="1">
                      <a:solidFill>
                        <a:srgbClr val="FF0000"/>
                      </a:solidFill>
                    </a:endParaRPr>
                  </a:p>
                </c:rich>
              </c:tx>
              <c:numFmt formatCode="General" sourceLinked="0"/>
            </c:trendlineLbl>
          </c:trendline>
          <c:trendline>
            <c:spPr>
              <a:ln>
                <a:noFill/>
              </a:ln>
            </c:spPr>
            <c:trendlineType val="linear"/>
            <c:dispRSqr val="0"/>
            <c:dispEq val="0"/>
          </c:trendline>
          <c:trendline>
            <c:spPr>
              <a:ln>
                <a:noFill/>
              </a:ln>
            </c:spPr>
            <c:trendlineType val="linear"/>
            <c:dispRSqr val="0"/>
            <c:dispEq val="0"/>
          </c:trendline>
          <c:trendline>
            <c:spPr>
              <a:ln>
                <a:noFill/>
              </a:ln>
            </c:spPr>
            <c:trendlineType val="linear"/>
            <c:dispRSqr val="0"/>
            <c:dispEq val="0"/>
          </c:trendline>
          <c:cat>
            <c:numRef>
              <c:f>Sheet1!$A$4:$A$22</c:f>
              <c:numCache>
                <c:formatCode>General</c:formatCode>
                <c:ptCount val="19"/>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numCache>
            </c:numRef>
          </c:cat>
          <c:val>
            <c:numRef>
              <c:f>Sheet1!$D$4:$D$22</c:f>
              <c:numCache>
                <c:formatCode>0</c:formatCode>
                <c:ptCount val="19"/>
                <c:pt idx="0">
                  <c:v>992</c:v>
                </c:pt>
                <c:pt idx="1">
                  <c:v>993</c:v>
                </c:pt>
                <c:pt idx="2">
                  <c:v>992</c:v>
                </c:pt>
                <c:pt idx="3">
                  <c:v>989</c:v>
                </c:pt>
                <c:pt idx="4">
                  <c:v>990</c:v>
                </c:pt>
                <c:pt idx="5">
                  <c:v>987</c:v>
                </c:pt>
                <c:pt idx="6">
                  <c:v>986</c:v>
                </c:pt>
                <c:pt idx="7">
                  <c:v>989</c:v>
                </c:pt>
                <c:pt idx="8">
                  <c:v>987</c:v>
                </c:pt>
                <c:pt idx="9">
                  <c:v>992</c:v>
                </c:pt>
                <c:pt idx="10">
                  <c:v>991</c:v>
                </c:pt>
                <c:pt idx="11">
                  <c:v>992</c:v>
                </c:pt>
                <c:pt idx="12">
                  <c:v>987</c:v>
                </c:pt>
                <c:pt idx="13">
                  <c:v>985</c:v>
                </c:pt>
                <c:pt idx="14">
                  <c:v>985</c:v>
                </c:pt>
                <c:pt idx="15">
                  <c:v>976</c:v>
                </c:pt>
                <c:pt idx="16">
                  <c:v>966</c:v>
                </c:pt>
                <c:pt idx="17" formatCode="General">
                  <c:v>967</c:v>
                </c:pt>
                <c:pt idx="18" formatCode="General">
                  <c:v>961</c:v>
                </c:pt>
              </c:numCache>
            </c:numRef>
          </c:val>
          <c:smooth val="0"/>
          <c:extLst xmlns:c16r2="http://schemas.microsoft.com/office/drawing/2015/06/chart">
            <c:ext xmlns:c16="http://schemas.microsoft.com/office/drawing/2014/chart" uri="{C3380CC4-5D6E-409C-BE32-E72D297353CC}">
              <c16:uniqueId val="{00000000-DF7D-461E-BC59-991567D032CC}"/>
            </c:ext>
          </c:extLst>
        </c:ser>
        <c:ser>
          <c:idx val="3"/>
          <c:order val="1"/>
          <c:tx>
            <c:strRef>
              <c:f>Sheet1!$H$2:$H$3</c:f>
              <c:strCache>
                <c:ptCount val="2"/>
                <c:pt idx="0">
                  <c:v>ESC 10</c:v>
                </c:pt>
                <c:pt idx="1">
                  <c:v>SAT Score</c:v>
                </c:pt>
              </c:strCache>
            </c:strRef>
          </c:tx>
          <c:spPr>
            <a:ln>
              <a:solidFill>
                <a:srgbClr val="00B0F0"/>
              </a:solidFill>
            </a:ln>
          </c:spPr>
          <c:marker>
            <c:symbol val="triangle"/>
            <c:size val="5"/>
          </c:marker>
          <c:trendline>
            <c:spPr>
              <a:ln>
                <a:noFill/>
              </a:ln>
            </c:spPr>
            <c:trendlineType val="linear"/>
            <c:dispRSqr val="0"/>
            <c:dispEq val="1"/>
            <c:trendlineLbl>
              <c:layout>
                <c:manualLayout>
                  <c:x val="-0.26504502669924884"/>
                  <c:y val="0.60417712641714916"/>
                </c:manualLayout>
              </c:layout>
              <c:tx>
                <c:rich>
                  <a:bodyPr/>
                  <a:lstStyle/>
                  <a:p>
                    <a:pPr>
                      <a:defRPr sz="1700" b="1">
                        <a:solidFill>
                          <a:srgbClr val="00B0F0"/>
                        </a:solidFill>
                      </a:defRPr>
                    </a:pPr>
                    <a:r>
                      <a:rPr lang="en-US" sz="1700" b="1" baseline="0">
                        <a:solidFill>
                          <a:srgbClr val="00B0F0"/>
                        </a:solidFill>
                      </a:rPr>
                      <a:t>ESC 10: y = -1.55x + 1020</a:t>
                    </a:r>
                    <a:endParaRPr lang="en-US" sz="1700" b="1">
                      <a:solidFill>
                        <a:srgbClr val="00B0F0"/>
                      </a:solidFill>
                    </a:endParaRPr>
                  </a:p>
                </c:rich>
              </c:tx>
              <c:numFmt formatCode="General" sourceLinked="0"/>
            </c:trendlineLbl>
          </c:trendline>
          <c:trendline>
            <c:spPr>
              <a:ln>
                <a:noFill/>
              </a:ln>
            </c:spPr>
            <c:trendlineType val="linear"/>
            <c:dispRSqr val="0"/>
            <c:dispEq val="0"/>
          </c:trendline>
          <c:trendline>
            <c:spPr>
              <a:ln>
                <a:noFill/>
              </a:ln>
            </c:spPr>
            <c:trendlineType val="linear"/>
            <c:dispRSqr val="0"/>
            <c:dispEq val="0"/>
          </c:trendline>
          <c:trendline>
            <c:spPr>
              <a:ln>
                <a:noFill/>
              </a:ln>
            </c:spPr>
            <c:trendlineType val="linear"/>
            <c:dispRSqr val="0"/>
            <c:dispEq val="0"/>
          </c:trendline>
          <c:trendline>
            <c:spPr>
              <a:ln>
                <a:noFill/>
              </a:ln>
            </c:spPr>
            <c:trendlineType val="linear"/>
            <c:dispRSqr val="0"/>
            <c:dispEq val="0"/>
          </c:trendline>
          <c:trendline>
            <c:spPr>
              <a:ln>
                <a:noFill/>
              </a:ln>
            </c:spPr>
            <c:trendlineType val="linear"/>
            <c:dispRSqr val="0"/>
            <c:dispEq val="0"/>
          </c:trendline>
          <c:cat>
            <c:numRef>
              <c:f>Sheet1!$A$4:$A$22</c:f>
              <c:numCache>
                <c:formatCode>General</c:formatCode>
                <c:ptCount val="19"/>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numCache>
            </c:numRef>
          </c:cat>
          <c:val>
            <c:numRef>
              <c:f>Sheet1!$H$4:$H$22</c:f>
              <c:numCache>
                <c:formatCode>0</c:formatCode>
                <c:ptCount val="19"/>
                <c:pt idx="0">
                  <c:v>1011</c:v>
                </c:pt>
                <c:pt idx="1">
                  <c:v>1010</c:v>
                </c:pt>
                <c:pt idx="2">
                  <c:v>1016</c:v>
                </c:pt>
                <c:pt idx="3">
                  <c:v>1013</c:v>
                </c:pt>
                <c:pt idx="4">
                  <c:v>1012</c:v>
                </c:pt>
                <c:pt idx="5">
                  <c:v>1008</c:v>
                </c:pt>
                <c:pt idx="6">
                  <c:v>1009</c:v>
                </c:pt>
                <c:pt idx="7">
                  <c:v>1009</c:v>
                </c:pt>
                <c:pt idx="8">
                  <c:v>1008</c:v>
                </c:pt>
                <c:pt idx="9">
                  <c:v>1008</c:v>
                </c:pt>
                <c:pt idx="10">
                  <c:v>1011</c:v>
                </c:pt>
                <c:pt idx="11">
                  <c:v>1012</c:v>
                </c:pt>
                <c:pt idx="12">
                  <c:v>1011</c:v>
                </c:pt>
                <c:pt idx="13">
                  <c:v>1007</c:v>
                </c:pt>
                <c:pt idx="14">
                  <c:v>1000</c:v>
                </c:pt>
                <c:pt idx="15">
                  <c:v>986</c:v>
                </c:pt>
                <c:pt idx="16">
                  <c:v>985</c:v>
                </c:pt>
                <c:pt idx="17" formatCode="General">
                  <c:v>982</c:v>
                </c:pt>
                <c:pt idx="18" formatCode="General">
                  <c:v>985</c:v>
                </c:pt>
              </c:numCache>
            </c:numRef>
          </c:val>
          <c:smooth val="0"/>
          <c:extLst xmlns:c16r2="http://schemas.microsoft.com/office/drawing/2015/06/chart">
            <c:ext xmlns:c16="http://schemas.microsoft.com/office/drawing/2014/chart" uri="{C3380CC4-5D6E-409C-BE32-E72D297353CC}">
              <c16:uniqueId val="{00000001-DF7D-461E-BC59-991567D032CC}"/>
            </c:ext>
          </c:extLst>
        </c:ser>
        <c:ser>
          <c:idx val="6"/>
          <c:order val="2"/>
          <c:tx>
            <c:strRef>
              <c:f>Sheet1!$L$2:$L$3</c:f>
              <c:strCache>
                <c:ptCount val="2"/>
                <c:pt idx="0">
                  <c:v>ESC 11</c:v>
                </c:pt>
                <c:pt idx="1">
                  <c:v>SAT Score</c:v>
                </c:pt>
              </c:strCache>
            </c:strRef>
          </c:tx>
          <c:spPr>
            <a:ln>
              <a:solidFill>
                <a:srgbClr val="00B050"/>
              </a:solidFill>
            </a:ln>
          </c:spPr>
          <c:marker>
            <c:symbol val="triangle"/>
            <c:size val="5"/>
          </c:marker>
          <c:trendline>
            <c:spPr>
              <a:ln>
                <a:noFill/>
              </a:ln>
            </c:spPr>
            <c:trendlineType val="linear"/>
            <c:dispRSqr val="0"/>
            <c:dispEq val="1"/>
            <c:trendlineLbl>
              <c:layout>
                <c:manualLayout>
                  <c:x val="3.3839035206806048E-2"/>
                  <c:y val="0.7152910433649573"/>
                </c:manualLayout>
              </c:layout>
              <c:tx>
                <c:rich>
                  <a:bodyPr/>
                  <a:lstStyle/>
                  <a:p>
                    <a:pPr>
                      <a:defRPr sz="1700" b="1">
                        <a:solidFill>
                          <a:srgbClr val="00B050"/>
                        </a:solidFill>
                      </a:defRPr>
                    </a:pPr>
                    <a:r>
                      <a:rPr lang="en-US" sz="1700" b="1" baseline="0">
                        <a:solidFill>
                          <a:srgbClr val="00B050"/>
                        </a:solidFill>
                      </a:rPr>
                      <a:t>ESC 11: y = -0.89x + 1026</a:t>
                    </a:r>
                    <a:endParaRPr lang="en-US" sz="1700" b="1">
                      <a:solidFill>
                        <a:srgbClr val="00B050"/>
                      </a:solidFill>
                    </a:endParaRPr>
                  </a:p>
                </c:rich>
              </c:tx>
              <c:numFmt formatCode="General" sourceLinked="0"/>
            </c:trendlineLbl>
          </c:trendline>
          <c:trendline>
            <c:spPr>
              <a:ln>
                <a:noFill/>
              </a:ln>
            </c:spPr>
            <c:trendlineType val="linear"/>
            <c:dispRSqr val="0"/>
            <c:dispEq val="0"/>
          </c:trendline>
          <c:trendline>
            <c:spPr>
              <a:ln>
                <a:noFill/>
              </a:ln>
            </c:spPr>
            <c:trendlineType val="linear"/>
            <c:dispRSqr val="0"/>
            <c:dispEq val="0"/>
          </c:trendline>
          <c:trendline>
            <c:spPr>
              <a:ln>
                <a:noFill/>
              </a:ln>
            </c:spPr>
            <c:trendlineType val="linear"/>
            <c:dispRSqr val="0"/>
            <c:dispEq val="0"/>
          </c:trendline>
          <c:cat>
            <c:numRef>
              <c:f>Sheet1!$A$4:$A$22</c:f>
              <c:numCache>
                <c:formatCode>General</c:formatCode>
                <c:ptCount val="19"/>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numCache>
            </c:numRef>
          </c:cat>
          <c:val>
            <c:numRef>
              <c:f>Sheet1!$L$4:$L$22</c:f>
              <c:numCache>
                <c:formatCode>0</c:formatCode>
                <c:ptCount val="19"/>
                <c:pt idx="0">
                  <c:v>1015</c:v>
                </c:pt>
                <c:pt idx="1">
                  <c:v>1017</c:v>
                </c:pt>
                <c:pt idx="2">
                  <c:v>1019</c:v>
                </c:pt>
                <c:pt idx="3">
                  <c:v>1020</c:v>
                </c:pt>
                <c:pt idx="4">
                  <c:v>1021</c:v>
                </c:pt>
                <c:pt idx="5">
                  <c:v>1020</c:v>
                </c:pt>
                <c:pt idx="6">
                  <c:v>1017</c:v>
                </c:pt>
                <c:pt idx="7">
                  <c:v>1021</c:v>
                </c:pt>
                <c:pt idx="8">
                  <c:v>1023</c:v>
                </c:pt>
                <c:pt idx="9">
                  <c:v>1029</c:v>
                </c:pt>
                <c:pt idx="10">
                  <c:v>1025</c:v>
                </c:pt>
                <c:pt idx="11">
                  <c:v>1023</c:v>
                </c:pt>
                <c:pt idx="12">
                  <c:v>1019</c:v>
                </c:pt>
                <c:pt idx="13">
                  <c:v>1021</c:v>
                </c:pt>
                <c:pt idx="14">
                  <c:v>1020</c:v>
                </c:pt>
                <c:pt idx="15">
                  <c:v>1010</c:v>
                </c:pt>
                <c:pt idx="16">
                  <c:v>1006</c:v>
                </c:pt>
                <c:pt idx="17" formatCode="General">
                  <c:v>1004</c:v>
                </c:pt>
                <c:pt idx="18" formatCode="General">
                  <c:v>986</c:v>
                </c:pt>
              </c:numCache>
            </c:numRef>
          </c:val>
          <c:smooth val="0"/>
          <c:extLst xmlns:c16r2="http://schemas.microsoft.com/office/drawing/2015/06/chart">
            <c:ext xmlns:c16="http://schemas.microsoft.com/office/drawing/2014/chart" uri="{C3380CC4-5D6E-409C-BE32-E72D297353CC}">
              <c16:uniqueId val="{00000002-DF7D-461E-BC59-991567D032CC}"/>
            </c:ext>
          </c:extLst>
        </c:ser>
        <c:dLbls>
          <c:showLegendKey val="0"/>
          <c:showVal val="0"/>
          <c:showCatName val="0"/>
          <c:showSerName val="0"/>
          <c:showPercent val="0"/>
          <c:showBubbleSize val="0"/>
        </c:dLbls>
        <c:marker val="1"/>
        <c:smooth val="0"/>
        <c:axId val="246765832"/>
        <c:axId val="246766224"/>
      </c:lineChart>
      <c:catAx>
        <c:axId val="246765832"/>
        <c:scaling>
          <c:orientation val="minMax"/>
        </c:scaling>
        <c:delete val="0"/>
        <c:axPos val="b"/>
        <c:numFmt formatCode="General" sourceLinked="1"/>
        <c:majorTickMark val="out"/>
        <c:minorTickMark val="none"/>
        <c:tickLblPos val="nextTo"/>
        <c:txPr>
          <a:bodyPr rot="-2700000"/>
          <a:lstStyle/>
          <a:p>
            <a:pPr>
              <a:defRPr sz="1800" b="1"/>
            </a:pPr>
            <a:endParaRPr lang="en-US"/>
          </a:p>
        </c:txPr>
        <c:crossAx val="246766224"/>
        <c:crosses val="autoZero"/>
        <c:auto val="1"/>
        <c:lblAlgn val="ctr"/>
        <c:lblOffset val="100"/>
        <c:noMultiLvlLbl val="0"/>
      </c:catAx>
      <c:valAx>
        <c:axId val="246766224"/>
        <c:scaling>
          <c:orientation val="minMax"/>
        </c:scaling>
        <c:delete val="0"/>
        <c:axPos val="l"/>
        <c:majorGridlines/>
        <c:numFmt formatCode="0" sourceLinked="1"/>
        <c:majorTickMark val="out"/>
        <c:minorTickMark val="none"/>
        <c:tickLblPos val="nextTo"/>
        <c:txPr>
          <a:bodyPr/>
          <a:lstStyle/>
          <a:p>
            <a:pPr>
              <a:defRPr sz="1800" b="1"/>
            </a:pPr>
            <a:endParaRPr lang="en-US"/>
          </a:p>
        </c:txPr>
        <c:crossAx val="246765832"/>
        <c:crosses val="autoZero"/>
        <c:crossBetween val="midCat"/>
      </c:valAx>
    </c:plotArea>
    <c:plotVisOnly val="1"/>
    <c:dispBlanksAs val="gap"/>
    <c:showDLblsOverMax val="0"/>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206964983035661E-2"/>
          <c:y val="7.5853813727829469E-2"/>
          <c:w val="0.89490477151894476"/>
          <c:h val="0.70903980752405948"/>
        </c:manualLayout>
      </c:layout>
      <c:lineChart>
        <c:grouping val="standard"/>
        <c:varyColors val="0"/>
        <c:ser>
          <c:idx val="0"/>
          <c:order val="0"/>
          <c:tx>
            <c:strRef>
              <c:f>Sheet1!$E$2:$E$3</c:f>
              <c:strCache>
                <c:ptCount val="2"/>
                <c:pt idx="0">
                  <c:v>State</c:v>
                </c:pt>
                <c:pt idx="1">
                  <c:v>ACT
Score
</c:v>
                </c:pt>
              </c:strCache>
            </c:strRef>
          </c:tx>
          <c:spPr>
            <a:ln>
              <a:solidFill>
                <a:srgbClr val="FF0000"/>
              </a:solidFill>
            </a:ln>
          </c:spPr>
          <c:marker>
            <c:symbol val="triangle"/>
            <c:size val="5"/>
          </c:marker>
          <c:trendline>
            <c:spPr>
              <a:ln>
                <a:noFill/>
              </a:ln>
            </c:spPr>
            <c:trendlineType val="linear"/>
            <c:dispRSqr val="0"/>
            <c:dispEq val="1"/>
            <c:trendlineLbl>
              <c:layout>
                <c:manualLayout>
                  <c:x val="-0.657642672984461"/>
                  <c:y val="0.58974568519844106"/>
                </c:manualLayout>
              </c:layout>
              <c:tx>
                <c:rich>
                  <a:bodyPr/>
                  <a:lstStyle/>
                  <a:p>
                    <a:pPr>
                      <a:defRPr sz="1700" b="1">
                        <a:solidFill>
                          <a:srgbClr val="FF0000"/>
                        </a:solidFill>
                      </a:defRPr>
                    </a:pPr>
                    <a:r>
                      <a:rPr lang="en-US" sz="1700" b="1" baseline="0">
                        <a:solidFill>
                          <a:sysClr val="windowText" lastClr="000000"/>
                        </a:solidFill>
                      </a:rPr>
                      <a:t>Linear Equation   </a:t>
                    </a:r>
                    <a:r>
                      <a:rPr lang="en-US" sz="1700" b="1" baseline="0">
                        <a:solidFill>
                          <a:srgbClr val="FF0000"/>
                        </a:solidFill>
                      </a:rPr>
                      <a:t>State: y = 0.03x + 20.0</a:t>
                    </a:r>
                    <a:endParaRPr lang="en-US" sz="1700" b="1">
                      <a:solidFill>
                        <a:srgbClr val="FF0000"/>
                      </a:solidFill>
                    </a:endParaRPr>
                  </a:p>
                </c:rich>
              </c:tx>
              <c:numFmt formatCode="General" sourceLinked="0"/>
            </c:trendlineLbl>
          </c:trendline>
          <c:trendline>
            <c:spPr>
              <a:ln>
                <a:noFill/>
              </a:ln>
            </c:spPr>
            <c:trendlineType val="linear"/>
            <c:dispRSqr val="0"/>
            <c:dispEq val="0"/>
          </c:trendline>
          <c:trendline>
            <c:spPr>
              <a:ln>
                <a:noFill/>
              </a:ln>
            </c:spPr>
            <c:trendlineType val="linear"/>
            <c:dispRSqr val="0"/>
            <c:dispEq val="0"/>
          </c:trendline>
          <c:trendline>
            <c:spPr>
              <a:ln>
                <a:noFill/>
              </a:ln>
            </c:spPr>
            <c:trendlineType val="linear"/>
            <c:dispRSqr val="0"/>
            <c:dispEq val="0"/>
          </c:trendline>
          <c:trendline>
            <c:spPr>
              <a:ln>
                <a:noFill/>
              </a:ln>
            </c:spPr>
            <c:trendlineType val="linear"/>
            <c:dispRSqr val="0"/>
            <c:dispEq val="0"/>
          </c:trendline>
          <c:cat>
            <c:numRef>
              <c:f>Sheet1!$A$4:$A$22</c:f>
              <c:numCache>
                <c:formatCode>General</c:formatCode>
                <c:ptCount val="19"/>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numCache>
            </c:numRef>
          </c:cat>
          <c:val>
            <c:numRef>
              <c:f>Sheet1!$E$4:$E$22</c:f>
              <c:numCache>
                <c:formatCode>0.0</c:formatCode>
                <c:ptCount val="19"/>
                <c:pt idx="0">
                  <c:v>20.100000000000001</c:v>
                </c:pt>
                <c:pt idx="1">
                  <c:v>20.100000000000001</c:v>
                </c:pt>
                <c:pt idx="2">
                  <c:v>20.3</c:v>
                </c:pt>
                <c:pt idx="3">
                  <c:v>20.2</c:v>
                </c:pt>
                <c:pt idx="4">
                  <c:v>20.3</c:v>
                </c:pt>
                <c:pt idx="5">
                  <c:v>20.2</c:v>
                </c:pt>
                <c:pt idx="6">
                  <c:v>20</c:v>
                </c:pt>
                <c:pt idx="7">
                  <c:v>19.899999999999999</c:v>
                </c:pt>
                <c:pt idx="8">
                  <c:v>20.100000000000001</c:v>
                </c:pt>
                <c:pt idx="9">
                  <c:v>20</c:v>
                </c:pt>
                <c:pt idx="10">
                  <c:v>20.2</c:v>
                </c:pt>
                <c:pt idx="11">
                  <c:v>20.100000000000001</c:v>
                </c:pt>
                <c:pt idx="12">
                  <c:v>20.5</c:v>
                </c:pt>
                <c:pt idx="13">
                  <c:v>20.5</c:v>
                </c:pt>
                <c:pt idx="14">
                  <c:v>20.5</c:v>
                </c:pt>
                <c:pt idx="15">
                  <c:v>20.5</c:v>
                </c:pt>
                <c:pt idx="16">
                  <c:v>20.5</c:v>
                </c:pt>
                <c:pt idx="17">
                  <c:v>20.6</c:v>
                </c:pt>
                <c:pt idx="18">
                  <c:v>20.6</c:v>
                </c:pt>
              </c:numCache>
            </c:numRef>
          </c:val>
          <c:smooth val="0"/>
          <c:extLst xmlns:c16r2="http://schemas.microsoft.com/office/drawing/2015/06/chart">
            <c:ext xmlns:c16="http://schemas.microsoft.com/office/drawing/2014/chart" uri="{C3380CC4-5D6E-409C-BE32-E72D297353CC}">
              <c16:uniqueId val="{00000000-72A2-4C83-AA65-6101963B18F1}"/>
            </c:ext>
          </c:extLst>
        </c:ser>
        <c:ser>
          <c:idx val="3"/>
          <c:order val="1"/>
          <c:tx>
            <c:strRef>
              <c:f>Sheet1!$I$2:$I$3</c:f>
              <c:strCache>
                <c:ptCount val="2"/>
                <c:pt idx="0">
                  <c:v>ESC 10</c:v>
                </c:pt>
                <c:pt idx="1">
                  <c:v>ACT
Score
</c:v>
                </c:pt>
              </c:strCache>
            </c:strRef>
          </c:tx>
          <c:spPr>
            <a:ln>
              <a:solidFill>
                <a:srgbClr val="00B0F0"/>
              </a:solidFill>
            </a:ln>
          </c:spPr>
          <c:marker>
            <c:symbol val="triangle"/>
            <c:size val="5"/>
          </c:marker>
          <c:trendline>
            <c:spPr>
              <a:ln>
                <a:noFill/>
              </a:ln>
            </c:spPr>
            <c:trendlineType val="linear"/>
            <c:dispRSqr val="0"/>
            <c:dispEq val="1"/>
            <c:trendlineLbl>
              <c:layout>
                <c:manualLayout>
                  <c:x val="-0.24004622209834384"/>
                  <c:y val="0.71224548635965956"/>
                </c:manualLayout>
              </c:layout>
              <c:tx>
                <c:rich>
                  <a:bodyPr/>
                  <a:lstStyle/>
                  <a:p>
                    <a:pPr>
                      <a:defRPr sz="1700" b="1">
                        <a:solidFill>
                          <a:srgbClr val="00B0F0"/>
                        </a:solidFill>
                      </a:defRPr>
                    </a:pPr>
                    <a:r>
                      <a:rPr lang="en-US" sz="1700" b="1" baseline="0">
                        <a:solidFill>
                          <a:srgbClr val="00B0F0"/>
                        </a:solidFill>
                      </a:rPr>
                      <a:t>ESC 10: y = 0.03x + 20.7</a:t>
                    </a:r>
                    <a:endParaRPr lang="en-US" sz="1700" b="1">
                      <a:solidFill>
                        <a:srgbClr val="00B0F0"/>
                      </a:solidFill>
                    </a:endParaRPr>
                  </a:p>
                </c:rich>
              </c:tx>
              <c:numFmt formatCode="General" sourceLinked="0"/>
            </c:trendlineLbl>
          </c:trendline>
          <c:trendline>
            <c:spPr>
              <a:ln>
                <a:noFill/>
              </a:ln>
            </c:spPr>
            <c:trendlineType val="linear"/>
            <c:dispRSqr val="0"/>
            <c:dispEq val="0"/>
          </c:trendline>
          <c:trendline>
            <c:spPr>
              <a:ln>
                <a:noFill/>
              </a:ln>
            </c:spPr>
            <c:trendlineType val="linear"/>
            <c:dispRSqr val="0"/>
            <c:dispEq val="0"/>
          </c:trendline>
          <c:trendline>
            <c:spPr>
              <a:ln>
                <a:noFill/>
              </a:ln>
            </c:spPr>
            <c:trendlineType val="linear"/>
            <c:dispRSqr val="0"/>
            <c:dispEq val="0"/>
          </c:trendline>
          <c:trendline>
            <c:spPr>
              <a:ln>
                <a:noFill/>
              </a:ln>
            </c:spPr>
            <c:trendlineType val="linear"/>
            <c:dispRSqr val="0"/>
            <c:dispEq val="0"/>
          </c:trendline>
          <c:trendline>
            <c:spPr>
              <a:ln>
                <a:noFill/>
              </a:ln>
            </c:spPr>
            <c:trendlineType val="linear"/>
            <c:dispRSqr val="0"/>
            <c:dispEq val="0"/>
          </c:trendline>
          <c:trendline>
            <c:spPr>
              <a:ln>
                <a:noFill/>
              </a:ln>
            </c:spPr>
            <c:trendlineType val="linear"/>
            <c:dispRSqr val="0"/>
            <c:dispEq val="0"/>
          </c:trendline>
          <c:cat>
            <c:numRef>
              <c:f>Sheet1!$A$4:$A$22</c:f>
              <c:numCache>
                <c:formatCode>General</c:formatCode>
                <c:ptCount val="19"/>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numCache>
            </c:numRef>
          </c:cat>
          <c:val>
            <c:numRef>
              <c:f>Sheet1!$I$4:$I$22</c:f>
              <c:numCache>
                <c:formatCode>0.0</c:formatCode>
                <c:ptCount val="19"/>
                <c:pt idx="0">
                  <c:v>20.5</c:v>
                </c:pt>
                <c:pt idx="1">
                  <c:v>20.7</c:v>
                </c:pt>
                <c:pt idx="2">
                  <c:v>21.1</c:v>
                </c:pt>
                <c:pt idx="3">
                  <c:v>20.9</c:v>
                </c:pt>
                <c:pt idx="4">
                  <c:v>21</c:v>
                </c:pt>
                <c:pt idx="5">
                  <c:v>21</c:v>
                </c:pt>
                <c:pt idx="6">
                  <c:v>20.8</c:v>
                </c:pt>
                <c:pt idx="7">
                  <c:v>20.8</c:v>
                </c:pt>
                <c:pt idx="8">
                  <c:v>20.9</c:v>
                </c:pt>
                <c:pt idx="9">
                  <c:v>20.8</c:v>
                </c:pt>
                <c:pt idx="10">
                  <c:v>21.1</c:v>
                </c:pt>
                <c:pt idx="11">
                  <c:v>21.1</c:v>
                </c:pt>
                <c:pt idx="12">
                  <c:v>21.3</c:v>
                </c:pt>
                <c:pt idx="13">
                  <c:v>21.3</c:v>
                </c:pt>
                <c:pt idx="14">
                  <c:v>21.4</c:v>
                </c:pt>
                <c:pt idx="15">
                  <c:v>21.2</c:v>
                </c:pt>
                <c:pt idx="16">
                  <c:v>21.3</c:v>
                </c:pt>
                <c:pt idx="17">
                  <c:v>21.3</c:v>
                </c:pt>
                <c:pt idx="18">
                  <c:v>21.2</c:v>
                </c:pt>
              </c:numCache>
            </c:numRef>
          </c:val>
          <c:smooth val="0"/>
          <c:extLst xmlns:c16r2="http://schemas.microsoft.com/office/drawing/2015/06/chart">
            <c:ext xmlns:c16="http://schemas.microsoft.com/office/drawing/2014/chart" uri="{C3380CC4-5D6E-409C-BE32-E72D297353CC}">
              <c16:uniqueId val="{00000001-72A2-4C83-AA65-6101963B18F1}"/>
            </c:ext>
          </c:extLst>
        </c:ser>
        <c:ser>
          <c:idx val="6"/>
          <c:order val="2"/>
          <c:tx>
            <c:strRef>
              <c:f>Sheet1!$M$2:$M$3</c:f>
              <c:strCache>
                <c:ptCount val="2"/>
                <c:pt idx="0">
                  <c:v>ESC 11</c:v>
                </c:pt>
                <c:pt idx="1">
                  <c:v>ACT
Score
</c:v>
                </c:pt>
              </c:strCache>
            </c:strRef>
          </c:tx>
          <c:spPr>
            <a:ln>
              <a:solidFill>
                <a:srgbClr val="00B050"/>
              </a:solidFill>
            </a:ln>
          </c:spPr>
          <c:marker>
            <c:symbol val="triangle"/>
            <c:size val="5"/>
          </c:marker>
          <c:trendline>
            <c:spPr>
              <a:ln>
                <a:noFill/>
              </a:ln>
            </c:spPr>
            <c:trendlineType val="linear"/>
            <c:dispRSqr val="0"/>
            <c:dispEq val="1"/>
            <c:trendlineLbl>
              <c:layout>
                <c:manualLayout>
                  <c:x val="4.2379508977307037E-2"/>
                  <c:y val="0.80889763779527557"/>
                </c:manualLayout>
              </c:layout>
              <c:tx>
                <c:rich>
                  <a:bodyPr/>
                  <a:lstStyle/>
                  <a:p>
                    <a:pPr>
                      <a:defRPr sz="1700" b="1">
                        <a:solidFill>
                          <a:srgbClr val="00B050"/>
                        </a:solidFill>
                      </a:defRPr>
                    </a:pPr>
                    <a:r>
                      <a:rPr lang="en-US" sz="1700" b="1" baseline="0">
                        <a:solidFill>
                          <a:srgbClr val="00B050"/>
                        </a:solidFill>
                      </a:rPr>
                      <a:t>ESC 11: y = 0.06 + 20.7</a:t>
                    </a:r>
                    <a:endParaRPr lang="en-US" sz="1700" b="1">
                      <a:solidFill>
                        <a:srgbClr val="00B050"/>
                      </a:solidFill>
                    </a:endParaRPr>
                  </a:p>
                </c:rich>
              </c:tx>
              <c:numFmt formatCode="General" sourceLinked="0"/>
            </c:trendlineLbl>
          </c:trendline>
          <c:trendline>
            <c:spPr>
              <a:ln>
                <a:noFill/>
              </a:ln>
            </c:spPr>
            <c:trendlineType val="linear"/>
            <c:dispRSqr val="0"/>
            <c:dispEq val="0"/>
          </c:trendline>
          <c:trendline>
            <c:spPr>
              <a:ln>
                <a:noFill/>
              </a:ln>
            </c:spPr>
            <c:trendlineType val="linear"/>
            <c:dispRSqr val="0"/>
            <c:dispEq val="0"/>
          </c:trendline>
          <c:trendline>
            <c:spPr>
              <a:ln>
                <a:noFill/>
              </a:ln>
            </c:spPr>
            <c:trendlineType val="linear"/>
            <c:dispRSqr val="0"/>
            <c:dispEq val="0"/>
          </c:trendline>
          <c:trendline>
            <c:spPr>
              <a:ln>
                <a:noFill/>
              </a:ln>
            </c:spPr>
            <c:trendlineType val="linear"/>
            <c:dispRSqr val="0"/>
            <c:dispEq val="0"/>
          </c:trendline>
          <c:cat>
            <c:numRef>
              <c:f>Sheet1!$A$4:$A$22</c:f>
              <c:numCache>
                <c:formatCode>General</c:formatCode>
                <c:ptCount val="19"/>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numCache>
            </c:numRef>
          </c:cat>
          <c:val>
            <c:numRef>
              <c:f>Sheet1!$M$4:$M$22</c:f>
              <c:numCache>
                <c:formatCode>0.0</c:formatCode>
                <c:ptCount val="19"/>
                <c:pt idx="0">
                  <c:v>21</c:v>
                </c:pt>
                <c:pt idx="1">
                  <c:v>21</c:v>
                </c:pt>
                <c:pt idx="2">
                  <c:v>21</c:v>
                </c:pt>
                <c:pt idx="3">
                  <c:v>21.1</c:v>
                </c:pt>
                <c:pt idx="4">
                  <c:v>21.2</c:v>
                </c:pt>
                <c:pt idx="5">
                  <c:v>21</c:v>
                </c:pt>
                <c:pt idx="6">
                  <c:v>20.8</c:v>
                </c:pt>
                <c:pt idx="7">
                  <c:v>20.8</c:v>
                </c:pt>
                <c:pt idx="8">
                  <c:v>21.1</c:v>
                </c:pt>
                <c:pt idx="9">
                  <c:v>21</c:v>
                </c:pt>
                <c:pt idx="10">
                  <c:v>21.2</c:v>
                </c:pt>
                <c:pt idx="11">
                  <c:v>21.3</c:v>
                </c:pt>
                <c:pt idx="12">
                  <c:v>21.6</c:v>
                </c:pt>
                <c:pt idx="13">
                  <c:v>21.8</c:v>
                </c:pt>
                <c:pt idx="14">
                  <c:v>22</c:v>
                </c:pt>
                <c:pt idx="15">
                  <c:v>21.9</c:v>
                </c:pt>
                <c:pt idx="16">
                  <c:v>21.9</c:v>
                </c:pt>
                <c:pt idx="17">
                  <c:v>21.8</c:v>
                </c:pt>
                <c:pt idx="18">
                  <c:v>21.9</c:v>
                </c:pt>
              </c:numCache>
            </c:numRef>
          </c:val>
          <c:smooth val="0"/>
          <c:extLst xmlns:c16r2="http://schemas.microsoft.com/office/drawing/2015/06/chart">
            <c:ext xmlns:c16="http://schemas.microsoft.com/office/drawing/2014/chart" uri="{C3380CC4-5D6E-409C-BE32-E72D297353CC}">
              <c16:uniqueId val="{00000002-72A2-4C83-AA65-6101963B18F1}"/>
            </c:ext>
          </c:extLst>
        </c:ser>
        <c:dLbls>
          <c:showLegendKey val="0"/>
          <c:showVal val="0"/>
          <c:showCatName val="0"/>
          <c:showSerName val="0"/>
          <c:showPercent val="0"/>
          <c:showBubbleSize val="0"/>
        </c:dLbls>
        <c:marker val="1"/>
        <c:smooth val="0"/>
        <c:axId val="246767008"/>
        <c:axId val="246767400"/>
      </c:lineChart>
      <c:catAx>
        <c:axId val="246767008"/>
        <c:scaling>
          <c:orientation val="minMax"/>
        </c:scaling>
        <c:delete val="0"/>
        <c:axPos val="b"/>
        <c:numFmt formatCode="General" sourceLinked="1"/>
        <c:majorTickMark val="out"/>
        <c:minorTickMark val="none"/>
        <c:tickLblPos val="nextTo"/>
        <c:txPr>
          <a:bodyPr rot="-2700000"/>
          <a:lstStyle/>
          <a:p>
            <a:pPr>
              <a:defRPr sz="1800" b="1"/>
            </a:pPr>
            <a:endParaRPr lang="en-US"/>
          </a:p>
        </c:txPr>
        <c:crossAx val="246767400"/>
        <c:crosses val="autoZero"/>
        <c:auto val="1"/>
        <c:lblAlgn val="ctr"/>
        <c:lblOffset val="100"/>
        <c:noMultiLvlLbl val="0"/>
      </c:catAx>
      <c:valAx>
        <c:axId val="246767400"/>
        <c:scaling>
          <c:orientation val="minMax"/>
          <c:max val="22.5"/>
          <c:min val="18"/>
        </c:scaling>
        <c:delete val="0"/>
        <c:axPos val="l"/>
        <c:majorGridlines/>
        <c:numFmt formatCode="0.0" sourceLinked="1"/>
        <c:majorTickMark val="out"/>
        <c:minorTickMark val="none"/>
        <c:tickLblPos val="nextTo"/>
        <c:txPr>
          <a:bodyPr/>
          <a:lstStyle/>
          <a:p>
            <a:pPr>
              <a:defRPr sz="1800" b="1"/>
            </a:pPr>
            <a:endParaRPr lang="en-US"/>
          </a:p>
        </c:txPr>
        <c:crossAx val="246767008"/>
        <c:crosses val="autoZero"/>
        <c:crossBetween val="midCat"/>
      </c:valAx>
    </c:plotArea>
    <c:plotVisOnly val="1"/>
    <c:dispBlanksAs val="gap"/>
    <c:showDLblsOverMax val="0"/>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206964983035661E-2"/>
          <c:y val="5.1590021503336185E-2"/>
          <c:w val="0.89533010620863407"/>
          <c:h val="0.76977931410682099"/>
        </c:manualLayout>
      </c:layout>
      <c:lineChart>
        <c:grouping val="standard"/>
        <c:varyColors val="0"/>
        <c:ser>
          <c:idx val="0"/>
          <c:order val="0"/>
          <c:tx>
            <c:strRef>
              <c:f>Sheet1!$C$2</c:f>
              <c:strCache>
                <c:ptCount val="1"/>
                <c:pt idx="0">
                  <c:v>State</c:v>
                </c:pt>
              </c:strCache>
            </c:strRef>
          </c:tx>
          <c:spPr>
            <a:ln>
              <a:solidFill>
                <a:srgbClr val="FF0000"/>
              </a:solidFill>
            </a:ln>
          </c:spPr>
          <c:marker>
            <c:symbol val="triangle"/>
            <c:size val="5"/>
          </c:marker>
          <c:trendline>
            <c:spPr>
              <a:ln>
                <a:noFill/>
              </a:ln>
            </c:spPr>
            <c:trendlineType val="linear"/>
            <c:dispRSqr val="0"/>
            <c:dispEq val="1"/>
            <c:trendlineLbl>
              <c:layout>
                <c:manualLayout>
                  <c:x val="-0.65184993323203022"/>
                  <c:y val="0.34965748822059894"/>
                </c:manualLayout>
              </c:layout>
              <c:tx>
                <c:rich>
                  <a:bodyPr/>
                  <a:lstStyle/>
                  <a:p>
                    <a:pPr>
                      <a:defRPr sz="1700" b="1">
                        <a:solidFill>
                          <a:srgbClr val="FF0000"/>
                        </a:solidFill>
                      </a:defRPr>
                    </a:pPr>
                    <a:r>
                      <a:rPr lang="en-US" sz="1700" b="1" baseline="0">
                        <a:solidFill>
                          <a:sysClr val="windowText" lastClr="000000"/>
                        </a:solidFill>
                      </a:rPr>
                      <a:t>Linear Equation   </a:t>
                    </a:r>
                    <a:r>
                      <a:rPr lang="en-US" sz="1700" b="1" baseline="0">
                        <a:solidFill>
                          <a:srgbClr val="FF0000"/>
                        </a:solidFill>
                      </a:rPr>
                      <a:t>State: y = 0.013x + 0.17</a:t>
                    </a:r>
                    <a:endParaRPr lang="en-US" sz="1700" b="1">
                      <a:solidFill>
                        <a:srgbClr val="FF0000"/>
                      </a:solidFill>
                    </a:endParaRPr>
                  </a:p>
                </c:rich>
              </c:tx>
              <c:numFmt formatCode="General" sourceLinked="0"/>
            </c:trendlineLbl>
          </c:trendline>
          <c:trendline>
            <c:spPr>
              <a:ln>
                <a:noFill/>
              </a:ln>
            </c:spPr>
            <c:trendlineType val="linear"/>
            <c:dispRSqr val="0"/>
            <c:dispEq val="0"/>
          </c:trendline>
          <c:trendline>
            <c:spPr>
              <a:ln>
                <a:noFill/>
              </a:ln>
            </c:spPr>
            <c:trendlineType val="linear"/>
            <c:dispRSqr val="0"/>
            <c:dispEq val="0"/>
          </c:trendline>
          <c:trendline>
            <c:spPr>
              <a:ln>
                <a:noFill/>
              </a:ln>
            </c:spPr>
            <c:trendlineType val="linear"/>
            <c:dispRSqr val="0"/>
            <c:dispEq val="0"/>
          </c:trendline>
          <c:cat>
            <c:numRef>
              <c:f>Sheet1!$B$3:$B$14</c:f>
              <c:numCache>
                <c:formatCode>General</c:formatCode>
                <c:ptCount val="12"/>
                <c:pt idx="0">
                  <c:v>2003</c:v>
                </c:pt>
                <c:pt idx="1">
                  <c:v>2004</c:v>
                </c:pt>
                <c:pt idx="2">
                  <c:v>2005</c:v>
                </c:pt>
                <c:pt idx="3">
                  <c:v>2006</c:v>
                </c:pt>
                <c:pt idx="4">
                  <c:v>2007</c:v>
                </c:pt>
                <c:pt idx="5">
                  <c:v>2008</c:v>
                </c:pt>
                <c:pt idx="6">
                  <c:v>2009</c:v>
                </c:pt>
                <c:pt idx="7">
                  <c:v>2010</c:v>
                </c:pt>
                <c:pt idx="8">
                  <c:v>2011</c:v>
                </c:pt>
                <c:pt idx="9">
                  <c:v>2012</c:v>
                </c:pt>
                <c:pt idx="10">
                  <c:v>2013</c:v>
                </c:pt>
                <c:pt idx="11">
                  <c:v>2014</c:v>
                </c:pt>
              </c:numCache>
            </c:numRef>
          </c:cat>
          <c:val>
            <c:numRef>
              <c:f>Sheet1!$C$3:$C$14</c:f>
              <c:numCache>
                <c:formatCode>0.00%</c:formatCode>
                <c:ptCount val="12"/>
                <c:pt idx="0">
                  <c:v>0.19700000000000001</c:v>
                </c:pt>
                <c:pt idx="1">
                  <c:v>0.19900000000000001</c:v>
                </c:pt>
                <c:pt idx="2">
                  <c:v>0.20499999999999999</c:v>
                </c:pt>
                <c:pt idx="3">
                  <c:v>0.21</c:v>
                </c:pt>
                <c:pt idx="4">
                  <c:v>0.221</c:v>
                </c:pt>
                <c:pt idx="5">
                  <c:v>0.23100000000000001</c:v>
                </c:pt>
                <c:pt idx="6">
                  <c:v>0.246</c:v>
                </c:pt>
                <c:pt idx="7">
                  <c:v>0.26300000000000001</c:v>
                </c:pt>
                <c:pt idx="8">
                  <c:v>0.30299999999999999</c:v>
                </c:pt>
                <c:pt idx="9">
                  <c:v>0.30599999999999999</c:v>
                </c:pt>
                <c:pt idx="10">
                  <c:v>0.314</c:v>
                </c:pt>
                <c:pt idx="11">
                  <c:v>0.33100000000000002</c:v>
                </c:pt>
              </c:numCache>
            </c:numRef>
          </c:val>
          <c:smooth val="0"/>
          <c:extLst xmlns:c16r2="http://schemas.microsoft.com/office/drawing/2015/06/chart">
            <c:ext xmlns:c16="http://schemas.microsoft.com/office/drawing/2014/chart" uri="{C3380CC4-5D6E-409C-BE32-E72D297353CC}">
              <c16:uniqueId val="{00000000-7D79-4855-864E-7DBB2F799B2B}"/>
            </c:ext>
          </c:extLst>
        </c:ser>
        <c:ser>
          <c:idx val="3"/>
          <c:order val="1"/>
          <c:tx>
            <c:strRef>
              <c:f>Sheet1!$E$2</c:f>
              <c:strCache>
                <c:ptCount val="1"/>
                <c:pt idx="0">
                  <c:v>ESC 10</c:v>
                </c:pt>
              </c:strCache>
            </c:strRef>
          </c:tx>
          <c:spPr>
            <a:ln>
              <a:solidFill>
                <a:srgbClr val="00B0F0"/>
              </a:solidFill>
            </a:ln>
          </c:spPr>
          <c:marker>
            <c:symbol val="triangle"/>
            <c:size val="5"/>
          </c:marker>
          <c:trendline>
            <c:spPr>
              <a:ln>
                <a:noFill/>
              </a:ln>
            </c:spPr>
            <c:trendlineType val="linear"/>
            <c:dispRSqr val="0"/>
            <c:dispEq val="1"/>
            <c:trendlineLbl>
              <c:layout>
                <c:manualLayout>
                  <c:x val="-0.23892538103789662"/>
                  <c:y val="0.35775754593175851"/>
                </c:manualLayout>
              </c:layout>
              <c:tx>
                <c:rich>
                  <a:bodyPr/>
                  <a:lstStyle/>
                  <a:p>
                    <a:pPr>
                      <a:defRPr sz="1700" b="1">
                        <a:solidFill>
                          <a:srgbClr val="00B0F0"/>
                        </a:solidFill>
                      </a:defRPr>
                    </a:pPr>
                    <a:r>
                      <a:rPr lang="en-US" sz="1700" b="1" baseline="0">
                        <a:solidFill>
                          <a:srgbClr val="00B0F0"/>
                        </a:solidFill>
                      </a:rPr>
                      <a:t>ESC 10: y = 0.014x + 0.17</a:t>
                    </a:r>
                    <a:endParaRPr lang="en-US" sz="1700" b="1">
                      <a:solidFill>
                        <a:srgbClr val="00B0F0"/>
                      </a:solidFill>
                    </a:endParaRPr>
                  </a:p>
                </c:rich>
              </c:tx>
              <c:numFmt formatCode="General" sourceLinked="0"/>
            </c:trendlineLbl>
          </c:trendline>
          <c:trendline>
            <c:spPr>
              <a:ln>
                <a:noFill/>
              </a:ln>
            </c:spPr>
            <c:trendlineType val="linear"/>
            <c:dispRSqr val="0"/>
            <c:dispEq val="0"/>
          </c:trendline>
          <c:trendline>
            <c:spPr>
              <a:ln>
                <a:noFill/>
              </a:ln>
            </c:spPr>
            <c:trendlineType val="linear"/>
            <c:dispRSqr val="0"/>
            <c:dispEq val="0"/>
          </c:trendline>
          <c:trendline>
            <c:spPr>
              <a:ln>
                <a:noFill/>
              </a:ln>
            </c:spPr>
            <c:trendlineType val="linear"/>
            <c:dispRSqr val="0"/>
            <c:dispEq val="0"/>
          </c:trendline>
          <c:trendline>
            <c:spPr>
              <a:ln>
                <a:noFill/>
              </a:ln>
            </c:spPr>
            <c:trendlineType val="linear"/>
            <c:dispRSqr val="0"/>
            <c:dispEq val="0"/>
          </c:trendline>
          <c:trendline>
            <c:spPr>
              <a:ln>
                <a:noFill/>
              </a:ln>
            </c:spPr>
            <c:trendlineType val="linear"/>
            <c:dispRSqr val="0"/>
            <c:dispEq val="0"/>
          </c:trendline>
          <c:cat>
            <c:numRef>
              <c:f>Sheet1!$B$3:$B$14</c:f>
              <c:numCache>
                <c:formatCode>General</c:formatCode>
                <c:ptCount val="12"/>
                <c:pt idx="0">
                  <c:v>2003</c:v>
                </c:pt>
                <c:pt idx="1">
                  <c:v>2004</c:v>
                </c:pt>
                <c:pt idx="2">
                  <c:v>2005</c:v>
                </c:pt>
                <c:pt idx="3">
                  <c:v>2006</c:v>
                </c:pt>
                <c:pt idx="4">
                  <c:v>2007</c:v>
                </c:pt>
                <c:pt idx="5">
                  <c:v>2008</c:v>
                </c:pt>
                <c:pt idx="6">
                  <c:v>2009</c:v>
                </c:pt>
                <c:pt idx="7">
                  <c:v>2010</c:v>
                </c:pt>
                <c:pt idx="8">
                  <c:v>2011</c:v>
                </c:pt>
                <c:pt idx="9">
                  <c:v>2012</c:v>
                </c:pt>
                <c:pt idx="10">
                  <c:v>2013</c:v>
                </c:pt>
                <c:pt idx="11">
                  <c:v>2014</c:v>
                </c:pt>
              </c:numCache>
            </c:numRef>
          </c:cat>
          <c:val>
            <c:numRef>
              <c:f>Sheet1!$E$3:$E$14</c:f>
              <c:numCache>
                <c:formatCode>0.00%</c:formatCode>
                <c:ptCount val="12"/>
                <c:pt idx="0">
                  <c:v>0.20699999999999999</c:v>
                </c:pt>
                <c:pt idx="1">
                  <c:v>0.20899999999999999</c:v>
                </c:pt>
                <c:pt idx="2">
                  <c:v>0.20899999999999999</c:v>
                </c:pt>
                <c:pt idx="3">
                  <c:v>0.223</c:v>
                </c:pt>
                <c:pt idx="4">
                  <c:v>0.23400000000000001</c:v>
                </c:pt>
                <c:pt idx="5">
                  <c:v>0.245</c:v>
                </c:pt>
                <c:pt idx="6">
                  <c:v>0.26500000000000001</c:v>
                </c:pt>
                <c:pt idx="7">
                  <c:v>0.27900000000000003</c:v>
                </c:pt>
                <c:pt idx="8">
                  <c:v>0.32</c:v>
                </c:pt>
                <c:pt idx="9">
                  <c:v>0.32</c:v>
                </c:pt>
                <c:pt idx="10">
                  <c:v>0.32500000000000001</c:v>
                </c:pt>
                <c:pt idx="11">
                  <c:v>0.34499999999999997</c:v>
                </c:pt>
              </c:numCache>
            </c:numRef>
          </c:val>
          <c:smooth val="0"/>
          <c:extLst xmlns:c16r2="http://schemas.microsoft.com/office/drawing/2015/06/chart">
            <c:ext xmlns:c16="http://schemas.microsoft.com/office/drawing/2014/chart" uri="{C3380CC4-5D6E-409C-BE32-E72D297353CC}">
              <c16:uniqueId val="{00000001-7D79-4855-864E-7DBB2F799B2B}"/>
            </c:ext>
          </c:extLst>
        </c:ser>
        <c:ser>
          <c:idx val="6"/>
          <c:order val="2"/>
          <c:tx>
            <c:strRef>
              <c:f>Sheet1!$G$2</c:f>
              <c:strCache>
                <c:ptCount val="1"/>
                <c:pt idx="0">
                  <c:v>ESC 11</c:v>
                </c:pt>
              </c:strCache>
            </c:strRef>
          </c:tx>
          <c:spPr>
            <a:ln>
              <a:solidFill>
                <a:srgbClr val="00B050"/>
              </a:solidFill>
            </a:ln>
          </c:spPr>
          <c:marker>
            <c:symbol val="triangle"/>
            <c:size val="5"/>
          </c:marker>
          <c:trendline>
            <c:spPr>
              <a:ln>
                <a:noFill/>
              </a:ln>
            </c:spPr>
            <c:trendlineType val="linear"/>
            <c:dispRSqr val="0"/>
            <c:dispEq val="1"/>
            <c:trendlineLbl>
              <c:layout>
                <c:manualLayout>
                  <c:x val="5.0854700854700854E-2"/>
                  <c:y val="0.56200249777938061"/>
                </c:manualLayout>
              </c:layout>
              <c:tx>
                <c:rich>
                  <a:bodyPr/>
                  <a:lstStyle/>
                  <a:p>
                    <a:pPr>
                      <a:defRPr sz="1700" b="1">
                        <a:solidFill>
                          <a:srgbClr val="00B050"/>
                        </a:solidFill>
                      </a:defRPr>
                    </a:pPr>
                    <a:r>
                      <a:rPr lang="en-US" sz="1700" b="1" baseline="0" dirty="0">
                        <a:solidFill>
                          <a:srgbClr val="00B050"/>
                        </a:solidFill>
                      </a:rPr>
                      <a:t>ESC 11: y = 0.013x + 0.17</a:t>
                    </a:r>
                    <a:endParaRPr lang="en-US" sz="1700" b="1" dirty="0">
                      <a:solidFill>
                        <a:srgbClr val="00B050"/>
                      </a:solidFill>
                    </a:endParaRPr>
                  </a:p>
                </c:rich>
              </c:tx>
              <c:numFmt formatCode="General" sourceLinked="0"/>
            </c:trendlineLbl>
          </c:trendline>
          <c:trendline>
            <c:spPr>
              <a:ln>
                <a:noFill/>
              </a:ln>
            </c:spPr>
            <c:trendlineType val="linear"/>
            <c:dispRSqr val="0"/>
            <c:dispEq val="0"/>
          </c:trendline>
          <c:trendline>
            <c:spPr>
              <a:ln>
                <a:noFill/>
              </a:ln>
            </c:spPr>
            <c:trendlineType val="linear"/>
            <c:dispRSqr val="0"/>
            <c:dispEq val="0"/>
          </c:trendline>
          <c:cat>
            <c:numRef>
              <c:f>Sheet1!$B$3:$B$14</c:f>
              <c:numCache>
                <c:formatCode>General</c:formatCode>
                <c:ptCount val="12"/>
                <c:pt idx="0">
                  <c:v>2003</c:v>
                </c:pt>
                <c:pt idx="1">
                  <c:v>2004</c:v>
                </c:pt>
                <c:pt idx="2">
                  <c:v>2005</c:v>
                </c:pt>
                <c:pt idx="3">
                  <c:v>2006</c:v>
                </c:pt>
                <c:pt idx="4">
                  <c:v>2007</c:v>
                </c:pt>
                <c:pt idx="5">
                  <c:v>2008</c:v>
                </c:pt>
                <c:pt idx="6">
                  <c:v>2009</c:v>
                </c:pt>
                <c:pt idx="7">
                  <c:v>2010</c:v>
                </c:pt>
                <c:pt idx="8">
                  <c:v>2011</c:v>
                </c:pt>
                <c:pt idx="9">
                  <c:v>2012</c:v>
                </c:pt>
                <c:pt idx="10">
                  <c:v>2013</c:v>
                </c:pt>
                <c:pt idx="11">
                  <c:v>2014</c:v>
                </c:pt>
              </c:numCache>
            </c:numRef>
          </c:cat>
          <c:val>
            <c:numRef>
              <c:f>Sheet1!$G$3:$G$14</c:f>
              <c:numCache>
                <c:formatCode>0.00%</c:formatCode>
                <c:ptCount val="12"/>
                <c:pt idx="0">
                  <c:v>0.19800000000000001</c:v>
                </c:pt>
                <c:pt idx="1">
                  <c:v>0.20599999999999999</c:v>
                </c:pt>
                <c:pt idx="2">
                  <c:v>0.216</c:v>
                </c:pt>
                <c:pt idx="3">
                  <c:v>0.22</c:v>
                </c:pt>
                <c:pt idx="4">
                  <c:v>0.22900000000000001</c:v>
                </c:pt>
                <c:pt idx="5">
                  <c:v>0.24099999999999999</c:v>
                </c:pt>
                <c:pt idx="6">
                  <c:v>0.251</c:v>
                </c:pt>
                <c:pt idx="7">
                  <c:v>0.26800000000000002</c:v>
                </c:pt>
                <c:pt idx="8">
                  <c:v>0.311</c:v>
                </c:pt>
                <c:pt idx="9">
                  <c:v>0.313</c:v>
                </c:pt>
                <c:pt idx="10">
                  <c:v>0.32100000000000001</c:v>
                </c:pt>
                <c:pt idx="11">
                  <c:v>0.33200000000000002</c:v>
                </c:pt>
              </c:numCache>
            </c:numRef>
          </c:val>
          <c:smooth val="0"/>
          <c:extLst xmlns:c16r2="http://schemas.microsoft.com/office/drawing/2015/06/chart">
            <c:ext xmlns:c16="http://schemas.microsoft.com/office/drawing/2014/chart" uri="{C3380CC4-5D6E-409C-BE32-E72D297353CC}">
              <c16:uniqueId val="{00000002-7D79-4855-864E-7DBB2F799B2B}"/>
            </c:ext>
          </c:extLst>
        </c:ser>
        <c:dLbls>
          <c:showLegendKey val="0"/>
          <c:showVal val="0"/>
          <c:showCatName val="0"/>
          <c:showSerName val="0"/>
          <c:showPercent val="0"/>
          <c:showBubbleSize val="0"/>
        </c:dLbls>
        <c:marker val="1"/>
        <c:smooth val="0"/>
        <c:axId val="246768184"/>
        <c:axId val="246768576"/>
      </c:lineChart>
      <c:catAx>
        <c:axId val="246768184"/>
        <c:scaling>
          <c:orientation val="minMax"/>
        </c:scaling>
        <c:delete val="0"/>
        <c:axPos val="b"/>
        <c:numFmt formatCode="General" sourceLinked="1"/>
        <c:majorTickMark val="out"/>
        <c:minorTickMark val="none"/>
        <c:tickLblPos val="nextTo"/>
        <c:txPr>
          <a:bodyPr/>
          <a:lstStyle/>
          <a:p>
            <a:pPr>
              <a:defRPr sz="1800" b="1"/>
            </a:pPr>
            <a:endParaRPr lang="en-US"/>
          </a:p>
        </c:txPr>
        <c:crossAx val="246768576"/>
        <c:crosses val="autoZero"/>
        <c:auto val="1"/>
        <c:lblAlgn val="ctr"/>
        <c:lblOffset val="100"/>
        <c:noMultiLvlLbl val="0"/>
      </c:catAx>
      <c:valAx>
        <c:axId val="246768576"/>
        <c:scaling>
          <c:orientation val="minMax"/>
          <c:max val="0.85000000000000009"/>
          <c:min val="0.15000000000000002"/>
        </c:scaling>
        <c:delete val="0"/>
        <c:axPos val="l"/>
        <c:majorGridlines/>
        <c:numFmt formatCode="0%" sourceLinked="0"/>
        <c:majorTickMark val="out"/>
        <c:minorTickMark val="none"/>
        <c:tickLblPos val="nextTo"/>
        <c:txPr>
          <a:bodyPr/>
          <a:lstStyle/>
          <a:p>
            <a:pPr>
              <a:defRPr sz="1800" b="1"/>
            </a:pPr>
            <a:endParaRPr lang="en-US"/>
          </a:p>
        </c:txPr>
        <c:crossAx val="246768184"/>
        <c:crosses val="autoZero"/>
        <c:crossBetween val="midCat"/>
      </c:valAx>
    </c:plotArea>
    <c:plotVisOnly val="1"/>
    <c:dispBlanksAs val="gap"/>
    <c:showDLblsOverMax val="0"/>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206964983035661E-2"/>
          <c:y val="5.1498131666075864E-2"/>
          <c:w val="0.89533010620863407"/>
          <c:h val="0.76987127023609991"/>
        </c:manualLayout>
      </c:layout>
      <c:lineChart>
        <c:grouping val="standard"/>
        <c:varyColors val="0"/>
        <c:ser>
          <c:idx val="0"/>
          <c:order val="0"/>
          <c:tx>
            <c:strRef>
              <c:f>dual_credit_enrollment_by_regio!$B$19</c:f>
              <c:strCache>
                <c:ptCount val="1"/>
                <c:pt idx="0">
                  <c:v>State</c:v>
                </c:pt>
              </c:strCache>
            </c:strRef>
          </c:tx>
          <c:spPr>
            <a:ln>
              <a:solidFill>
                <a:srgbClr val="C00000"/>
              </a:solidFill>
            </a:ln>
          </c:spPr>
          <c:cat>
            <c:numRef>
              <c:f>dual_credit_enrollment_by_regio!$A$21:$A$26</c:f>
              <c:numCache>
                <c:formatCode>General</c:formatCode>
                <c:ptCount val="6"/>
                <c:pt idx="0">
                  <c:v>2009</c:v>
                </c:pt>
                <c:pt idx="1">
                  <c:v>2010</c:v>
                </c:pt>
                <c:pt idx="2">
                  <c:v>2011</c:v>
                </c:pt>
                <c:pt idx="3">
                  <c:v>2012</c:v>
                </c:pt>
                <c:pt idx="4">
                  <c:v>2013</c:v>
                </c:pt>
                <c:pt idx="5">
                  <c:v>2014</c:v>
                </c:pt>
              </c:numCache>
            </c:numRef>
          </c:cat>
          <c:val>
            <c:numRef>
              <c:f>dual_credit_enrollment_by_regio!$D$21:$D$26</c:f>
              <c:numCache>
                <c:formatCode>0.00%</c:formatCode>
                <c:ptCount val="6"/>
                <c:pt idx="0">
                  <c:v>0.34499999999999997</c:v>
                </c:pt>
                <c:pt idx="1">
                  <c:v>0.32200000000000001</c:v>
                </c:pt>
                <c:pt idx="2">
                  <c:v>0.32500000000000001</c:v>
                </c:pt>
                <c:pt idx="3">
                  <c:v>0.34</c:v>
                </c:pt>
                <c:pt idx="4">
                  <c:v>0.35699999999999998</c:v>
                </c:pt>
                <c:pt idx="5">
                  <c:v>0.371</c:v>
                </c:pt>
              </c:numCache>
            </c:numRef>
          </c:val>
          <c:smooth val="0"/>
          <c:extLst xmlns:c16r2="http://schemas.microsoft.com/office/drawing/2015/06/chart">
            <c:ext xmlns:c16="http://schemas.microsoft.com/office/drawing/2014/chart" uri="{C3380CC4-5D6E-409C-BE32-E72D297353CC}">
              <c16:uniqueId val="{00000000-41A7-4AEF-9FE3-F552C5361CDF}"/>
            </c:ext>
          </c:extLst>
        </c:ser>
        <c:ser>
          <c:idx val="1"/>
          <c:order val="1"/>
          <c:tx>
            <c:strRef>
              <c:f>dual_credit_enrollment_by_regio!$F$19</c:f>
              <c:strCache>
                <c:ptCount val="1"/>
                <c:pt idx="0">
                  <c:v>Region 3</c:v>
                </c:pt>
              </c:strCache>
            </c:strRef>
          </c:tx>
          <c:spPr>
            <a:ln>
              <a:solidFill>
                <a:srgbClr val="00B050"/>
              </a:solidFill>
            </a:ln>
          </c:spPr>
          <c:cat>
            <c:numRef>
              <c:f>dual_credit_enrollment_by_regio!$A$21:$A$26</c:f>
              <c:numCache>
                <c:formatCode>General</c:formatCode>
                <c:ptCount val="6"/>
                <c:pt idx="0">
                  <c:v>2009</c:v>
                </c:pt>
                <c:pt idx="1">
                  <c:v>2010</c:v>
                </c:pt>
                <c:pt idx="2">
                  <c:v>2011</c:v>
                </c:pt>
                <c:pt idx="3">
                  <c:v>2012</c:v>
                </c:pt>
                <c:pt idx="4">
                  <c:v>2013</c:v>
                </c:pt>
                <c:pt idx="5">
                  <c:v>2014</c:v>
                </c:pt>
              </c:numCache>
            </c:numRef>
          </c:cat>
          <c:val>
            <c:numRef>
              <c:f>dual_credit_enrollment_by_regio!$H$21:$H$26</c:f>
              <c:numCache>
                <c:formatCode>0.00%</c:formatCode>
                <c:ptCount val="6"/>
                <c:pt idx="0">
                  <c:v>0.187</c:v>
                </c:pt>
                <c:pt idx="1">
                  <c:v>0.21</c:v>
                </c:pt>
                <c:pt idx="2">
                  <c:v>0.219</c:v>
                </c:pt>
                <c:pt idx="3">
                  <c:v>0.216</c:v>
                </c:pt>
                <c:pt idx="4">
                  <c:v>0.26600000000000001</c:v>
                </c:pt>
                <c:pt idx="5">
                  <c:v>0.28000000000000003</c:v>
                </c:pt>
              </c:numCache>
            </c:numRef>
          </c:val>
          <c:smooth val="0"/>
          <c:extLst xmlns:c16r2="http://schemas.microsoft.com/office/drawing/2015/06/chart">
            <c:ext xmlns:c16="http://schemas.microsoft.com/office/drawing/2014/chart" uri="{C3380CC4-5D6E-409C-BE32-E72D297353CC}">
              <c16:uniqueId val="{00000001-41A7-4AEF-9FE3-F552C5361CDF}"/>
            </c:ext>
          </c:extLst>
        </c:ser>
        <c:dLbls>
          <c:showLegendKey val="0"/>
          <c:showVal val="0"/>
          <c:showCatName val="0"/>
          <c:showSerName val="0"/>
          <c:showPercent val="0"/>
          <c:showBubbleSize val="0"/>
        </c:dLbls>
        <c:marker val="1"/>
        <c:smooth val="0"/>
        <c:axId val="246769360"/>
        <c:axId val="248310256"/>
      </c:lineChart>
      <c:catAx>
        <c:axId val="246769360"/>
        <c:scaling>
          <c:orientation val="minMax"/>
        </c:scaling>
        <c:delete val="0"/>
        <c:axPos val="b"/>
        <c:numFmt formatCode="General" sourceLinked="1"/>
        <c:majorTickMark val="out"/>
        <c:minorTickMark val="none"/>
        <c:tickLblPos val="nextTo"/>
        <c:txPr>
          <a:bodyPr/>
          <a:lstStyle/>
          <a:p>
            <a:pPr>
              <a:defRPr sz="1800" b="1"/>
            </a:pPr>
            <a:endParaRPr lang="en-US"/>
          </a:p>
        </c:txPr>
        <c:crossAx val="248310256"/>
        <c:crosses val="autoZero"/>
        <c:auto val="1"/>
        <c:lblAlgn val="ctr"/>
        <c:lblOffset val="100"/>
        <c:noMultiLvlLbl val="0"/>
      </c:catAx>
      <c:valAx>
        <c:axId val="248310256"/>
        <c:scaling>
          <c:orientation val="minMax"/>
          <c:max val="0.85000000000000009"/>
          <c:min val="0.15000000000000002"/>
        </c:scaling>
        <c:delete val="0"/>
        <c:axPos val="l"/>
        <c:majorGridlines/>
        <c:numFmt formatCode="0%" sourceLinked="0"/>
        <c:majorTickMark val="out"/>
        <c:minorTickMark val="none"/>
        <c:tickLblPos val="nextTo"/>
        <c:txPr>
          <a:bodyPr/>
          <a:lstStyle/>
          <a:p>
            <a:pPr>
              <a:defRPr sz="1800" b="1"/>
            </a:pPr>
            <a:endParaRPr lang="en-US"/>
          </a:p>
        </c:txPr>
        <c:crossAx val="246769360"/>
        <c:crosses val="autoZero"/>
        <c:crossBetween val="midCat"/>
      </c:valAx>
    </c:plotArea>
    <c:plotVisOnly val="1"/>
    <c:dispBlanksAs val="gap"/>
    <c:showDLblsOverMax val="0"/>
  </c:chart>
  <c:externalData r:id="rId1">
    <c:autoUpdate val="0"/>
  </c:externalData>
  <c:userShapes r:id="rId2"/>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40705641883261"/>
          <c:y val="8.3107772975271027E-2"/>
          <c:w val="0.8729237165354331"/>
          <c:h val="0.6420463402536668"/>
        </c:manualLayout>
      </c:layout>
      <c:lineChart>
        <c:grouping val="standard"/>
        <c:varyColors val="0"/>
        <c:ser>
          <c:idx val="0"/>
          <c:order val="0"/>
          <c:tx>
            <c:strRef>
              <c:f>Sheet1!$C$3</c:f>
              <c:strCache>
                <c:ptCount val="1"/>
                <c:pt idx="0">
                  <c:v>2-Year</c:v>
                </c:pt>
              </c:strCache>
            </c:strRef>
          </c:tx>
          <c:spPr>
            <a:ln>
              <a:solidFill>
                <a:srgbClr val="FF0000"/>
              </a:solidFill>
            </a:ln>
          </c:spPr>
          <c:marker>
            <c:symbol val="triangle"/>
            <c:size val="5"/>
          </c:marker>
          <c:trendline>
            <c:spPr>
              <a:ln>
                <a:noFill/>
              </a:ln>
            </c:spPr>
            <c:trendlineType val="linear"/>
            <c:dispRSqr val="0"/>
            <c:dispEq val="1"/>
            <c:trendlineLbl>
              <c:layout>
                <c:manualLayout>
                  <c:x val="-0.21879389537514712"/>
                  <c:y val="0.39299604088429108"/>
                </c:manualLayout>
              </c:layout>
              <c:tx>
                <c:rich>
                  <a:bodyPr/>
                  <a:lstStyle/>
                  <a:p>
                    <a:pPr>
                      <a:defRPr sz="1700" b="1">
                        <a:solidFill>
                          <a:srgbClr val="FF0000"/>
                        </a:solidFill>
                      </a:defRPr>
                    </a:pPr>
                    <a:r>
                      <a:rPr lang="en-US" sz="1700" b="1" baseline="0" dirty="0">
                        <a:solidFill>
                          <a:srgbClr val="FF0000"/>
                        </a:solidFill>
                      </a:rPr>
                      <a:t>2-Year: y = 427x + 10347</a:t>
                    </a:r>
                  </a:p>
                </c:rich>
              </c:tx>
              <c:numFmt formatCode="General" sourceLinked="0"/>
            </c:trendlineLbl>
          </c:trendline>
          <c:trendline>
            <c:spPr>
              <a:ln>
                <a:noFill/>
              </a:ln>
            </c:spPr>
            <c:trendlineType val="linear"/>
            <c:dispRSqr val="0"/>
            <c:dispEq val="0"/>
          </c:trendline>
          <c:trendline>
            <c:spPr>
              <a:ln>
                <a:noFill/>
              </a:ln>
            </c:spPr>
            <c:trendlineType val="linear"/>
            <c:dispRSqr val="0"/>
            <c:dispEq val="0"/>
          </c:trendline>
          <c:trendline>
            <c:spPr>
              <a:ln>
                <a:noFill/>
              </a:ln>
            </c:spPr>
            <c:trendlineType val="linear"/>
            <c:dispRSqr val="0"/>
            <c:dispEq val="0"/>
          </c:trendline>
          <c:cat>
            <c:numRef>
              <c:f>Sheet1!$B$4:$B$23</c:f>
              <c:numCache>
                <c:formatCode>General</c:formatCode>
                <c:ptCount val="20"/>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numCache>
            </c:numRef>
          </c:cat>
          <c:val>
            <c:numRef>
              <c:f>Sheet1!$C$4:$C$23</c:f>
              <c:numCache>
                <c:formatCode>#,##0</c:formatCode>
                <c:ptCount val="20"/>
                <c:pt idx="0">
                  <c:v>9883</c:v>
                </c:pt>
                <c:pt idx="1">
                  <c:v>10647</c:v>
                </c:pt>
                <c:pt idx="2">
                  <c:v>10847</c:v>
                </c:pt>
                <c:pt idx="3">
                  <c:v>11472</c:v>
                </c:pt>
                <c:pt idx="4">
                  <c:v>11982</c:v>
                </c:pt>
                <c:pt idx="5">
                  <c:v>12824</c:v>
                </c:pt>
                <c:pt idx="6">
                  <c:v>13904</c:v>
                </c:pt>
                <c:pt idx="7">
                  <c:v>13897</c:v>
                </c:pt>
                <c:pt idx="8">
                  <c:v>15108</c:v>
                </c:pt>
                <c:pt idx="9">
                  <c:v>15205</c:v>
                </c:pt>
                <c:pt idx="10">
                  <c:v>15281</c:v>
                </c:pt>
                <c:pt idx="11">
                  <c:v>15604</c:v>
                </c:pt>
                <c:pt idx="12">
                  <c:v>18537</c:v>
                </c:pt>
                <c:pt idx="13">
                  <c:v>19913</c:v>
                </c:pt>
                <c:pt idx="14">
                  <c:v>16203</c:v>
                </c:pt>
                <c:pt idx="15">
                  <c:v>17073</c:v>
                </c:pt>
                <c:pt idx="16">
                  <c:v>16366</c:v>
                </c:pt>
                <c:pt idx="17">
                  <c:v>16990</c:v>
                </c:pt>
                <c:pt idx="18">
                  <c:v>17224</c:v>
                </c:pt>
                <c:pt idx="19">
                  <c:v>17609</c:v>
                </c:pt>
              </c:numCache>
            </c:numRef>
          </c:val>
          <c:smooth val="0"/>
          <c:extLst xmlns:c16r2="http://schemas.microsoft.com/office/drawing/2015/06/chart">
            <c:ext xmlns:c16="http://schemas.microsoft.com/office/drawing/2014/chart" uri="{C3380CC4-5D6E-409C-BE32-E72D297353CC}">
              <c16:uniqueId val="{00000000-C80B-4C45-ABFC-6A324CF495C2}"/>
            </c:ext>
          </c:extLst>
        </c:ser>
        <c:ser>
          <c:idx val="3"/>
          <c:order val="1"/>
          <c:tx>
            <c:strRef>
              <c:f>Sheet1!$D$3</c:f>
              <c:strCache>
                <c:ptCount val="1"/>
                <c:pt idx="0">
                  <c:v>4-year</c:v>
                </c:pt>
              </c:strCache>
            </c:strRef>
          </c:tx>
          <c:spPr>
            <a:ln>
              <a:solidFill>
                <a:srgbClr val="00B0F0"/>
              </a:solidFill>
            </a:ln>
          </c:spPr>
          <c:marker>
            <c:symbol val="triangle"/>
            <c:size val="5"/>
          </c:marker>
          <c:trendline>
            <c:spPr>
              <a:ln>
                <a:noFill/>
              </a:ln>
            </c:spPr>
            <c:trendlineType val="linear"/>
            <c:dispRSqr val="0"/>
            <c:dispEq val="1"/>
            <c:trendlineLbl>
              <c:layout>
                <c:manualLayout>
                  <c:x val="0.33884909186351708"/>
                  <c:y val="0.51002000214657184"/>
                </c:manualLayout>
              </c:layout>
              <c:tx>
                <c:rich>
                  <a:bodyPr/>
                  <a:lstStyle/>
                  <a:p>
                    <a:pPr>
                      <a:defRPr sz="1700" b="1">
                        <a:solidFill>
                          <a:srgbClr val="00B0F0"/>
                        </a:solidFill>
                      </a:defRPr>
                    </a:pPr>
                    <a:r>
                      <a:rPr lang="en-US" sz="1700" b="1" baseline="0">
                        <a:solidFill>
                          <a:srgbClr val="00B0F0"/>
                        </a:solidFill>
                      </a:rPr>
                      <a:t>4-year: y = 575x + 5752</a:t>
                    </a:r>
                    <a:endParaRPr lang="en-US" sz="1700" b="1">
                      <a:solidFill>
                        <a:srgbClr val="00B0F0"/>
                      </a:solidFill>
                    </a:endParaRPr>
                  </a:p>
                </c:rich>
              </c:tx>
              <c:numFmt formatCode="General" sourceLinked="0"/>
            </c:trendlineLbl>
          </c:trendline>
          <c:trendline>
            <c:spPr>
              <a:ln>
                <a:noFill/>
              </a:ln>
            </c:spPr>
            <c:trendlineType val="linear"/>
            <c:dispRSqr val="0"/>
            <c:dispEq val="0"/>
          </c:trendline>
          <c:trendline>
            <c:spPr>
              <a:ln>
                <a:noFill/>
              </a:ln>
            </c:spPr>
            <c:trendlineType val="linear"/>
            <c:dispRSqr val="0"/>
            <c:dispEq val="0"/>
          </c:trendline>
          <c:trendline>
            <c:spPr>
              <a:ln>
                <a:noFill/>
              </a:ln>
            </c:spPr>
            <c:trendlineType val="linear"/>
            <c:dispRSqr val="0"/>
            <c:dispEq val="0"/>
          </c:trendline>
          <c:trendline>
            <c:spPr>
              <a:ln>
                <a:noFill/>
              </a:ln>
            </c:spPr>
            <c:trendlineType val="linear"/>
            <c:dispRSqr val="0"/>
            <c:dispEq val="0"/>
          </c:trendline>
          <c:trendline>
            <c:spPr>
              <a:ln>
                <a:noFill/>
              </a:ln>
            </c:spPr>
            <c:trendlineType val="linear"/>
            <c:dispRSqr val="0"/>
            <c:dispEq val="0"/>
          </c:trendline>
          <c:cat>
            <c:numRef>
              <c:f>Sheet1!$B$4:$B$23</c:f>
              <c:numCache>
                <c:formatCode>General</c:formatCode>
                <c:ptCount val="20"/>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numCache>
            </c:numRef>
          </c:cat>
          <c:val>
            <c:numRef>
              <c:f>Sheet1!$D$4:$D$23</c:f>
              <c:numCache>
                <c:formatCode>#,##0</c:formatCode>
                <c:ptCount val="20"/>
                <c:pt idx="0">
                  <c:v>6903</c:v>
                </c:pt>
                <c:pt idx="1">
                  <c:v>6996</c:v>
                </c:pt>
                <c:pt idx="2">
                  <c:v>7322</c:v>
                </c:pt>
                <c:pt idx="3">
                  <c:v>7523</c:v>
                </c:pt>
                <c:pt idx="4">
                  <c:v>7984</c:v>
                </c:pt>
                <c:pt idx="5">
                  <c:v>7897</c:v>
                </c:pt>
                <c:pt idx="6">
                  <c:v>10602</c:v>
                </c:pt>
                <c:pt idx="7">
                  <c:v>10964</c:v>
                </c:pt>
                <c:pt idx="8">
                  <c:v>11450</c:v>
                </c:pt>
                <c:pt idx="9">
                  <c:v>11862</c:v>
                </c:pt>
                <c:pt idx="10">
                  <c:v>12294</c:v>
                </c:pt>
                <c:pt idx="11">
                  <c:v>12517</c:v>
                </c:pt>
                <c:pt idx="12">
                  <c:v>13301</c:v>
                </c:pt>
                <c:pt idx="13">
                  <c:v>13790</c:v>
                </c:pt>
                <c:pt idx="14">
                  <c:v>14419</c:v>
                </c:pt>
                <c:pt idx="15">
                  <c:v>14592</c:v>
                </c:pt>
                <c:pt idx="16">
                  <c:v>15204</c:v>
                </c:pt>
                <c:pt idx="17">
                  <c:v>16134</c:v>
                </c:pt>
                <c:pt idx="18">
                  <c:v>16836</c:v>
                </c:pt>
                <c:pt idx="19" formatCode="General">
                  <c:v>17260</c:v>
                </c:pt>
              </c:numCache>
            </c:numRef>
          </c:val>
          <c:smooth val="0"/>
          <c:extLst xmlns:c16r2="http://schemas.microsoft.com/office/drawing/2015/06/chart">
            <c:ext xmlns:c16="http://schemas.microsoft.com/office/drawing/2014/chart" uri="{C3380CC4-5D6E-409C-BE32-E72D297353CC}">
              <c16:uniqueId val="{00000001-C80B-4C45-ABFC-6A324CF495C2}"/>
            </c:ext>
          </c:extLst>
        </c:ser>
        <c:ser>
          <c:idx val="2"/>
          <c:order val="2"/>
          <c:tx>
            <c:strRef>
              <c:f>Sheet1!$F$3</c:f>
              <c:strCache>
                <c:ptCount val="1"/>
                <c:pt idx="0">
                  <c:v>Total</c:v>
                </c:pt>
              </c:strCache>
            </c:strRef>
          </c:tx>
          <c:spPr>
            <a:ln>
              <a:solidFill>
                <a:srgbClr val="00B050"/>
              </a:solidFill>
            </a:ln>
          </c:spPr>
          <c:marker>
            <c:symbol val="triangle"/>
            <c:size val="5"/>
            <c:spPr>
              <a:solidFill>
                <a:srgbClr val="FFC000"/>
              </a:solidFill>
              <a:ln>
                <a:solidFill>
                  <a:srgbClr val="00B050"/>
                </a:solidFill>
              </a:ln>
            </c:spPr>
          </c:marker>
          <c:trendline>
            <c:spPr>
              <a:ln>
                <a:noFill/>
              </a:ln>
            </c:spPr>
            <c:trendlineType val="linear"/>
            <c:dispRSqr val="0"/>
            <c:dispEq val="1"/>
            <c:trendlineLbl>
              <c:layout>
                <c:manualLayout>
                  <c:x val="-0.66519142003801246"/>
                  <c:y val="0.80549338375965418"/>
                </c:manualLayout>
              </c:layout>
              <c:tx>
                <c:rich>
                  <a:bodyPr/>
                  <a:lstStyle/>
                  <a:p>
                    <a:pPr>
                      <a:defRPr sz="1700" b="1">
                        <a:solidFill>
                          <a:srgbClr val="00B050"/>
                        </a:solidFill>
                      </a:defRPr>
                    </a:pPr>
                    <a:r>
                      <a:rPr lang="en-US" sz="1700" b="1" baseline="0">
                        <a:solidFill>
                          <a:sysClr val="windowText" lastClr="000000"/>
                        </a:solidFill>
                      </a:rPr>
                      <a:t>Linear Equation   </a:t>
                    </a:r>
                    <a:r>
                      <a:rPr lang="en-US" sz="1700" b="1" baseline="0">
                        <a:solidFill>
                          <a:srgbClr val="00B050"/>
                        </a:solidFill>
                      </a:rPr>
                      <a:t>Total: y = 2000x + 29201</a:t>
                    </a:r>
                    <a:endParaRPr lang="en-US" sz="1700" b="1">
                      <a:solidFill>
                        <a:srgbClr val="00B050"/>
                      </a:solidFill>
                    </a:endParaRPr>
                  </a:p>
                </c:rich>
              </c:tx>
              <c:numFmt formatCode="General" sourceLinked="0"/>
            </c:trendlineLbl>
          </c:trendline>
          <c:cat>
            <c:numRef>
              <c:f>Sheet1!$B$4:$B$23</c:f>
              <c:numCache>
                <c:formatCode>General</c:formatCode>
                <c:ptCount val="20"/>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numCache>
            </c:numRef>
          </c:cat>
          <c:val>
            <c:numRef>
              <c:f>Sheet1!$F$4:$F$23</c:f>
              <c:numCache>
                <c:formatCode>#,##0</c:formatCode>
                <c:ptCount val="20"/>
                <c:pt idx="0">
                  <c:v>30821</c:v>
                </c:pt>
                <c:pt idx="1">
                  <c:v>32863</c:v>
                </c:pt>
                <c:pt idx="2">
                  <c:v>35038</c:v>
                </c:pt>
                <c:pt idx="3">
                  <c:v>37285</c:v>
                </c:pt>
                <c:pt idx="4">
                  <c:v>39272</c:v>
                </c:pt>
                <c:pt idx="5">
                  <c:v>40751</c:v>
                </c:pt>
                <c:pt idx="6">
                  <c:v>43800</c:v>
                </c:pt>
                <c:pt idx="7">
                  <c:v>47158</c:v>
                </c:pt>
                <c:pt idx="8">
                  <c:v>49645</c:v>
                </c:pt>
                <c:pt idx="9">
                  <c:v>49738</c:v>
                </c:pt>
                <c:pt idx="10">
                  <c:v>50154</c:v>
                </c:pt>
                <c:pt idx="11">
                  <c:v>50893</c:v>
                </c:pt>
                <c:pt idx="12">
                  <c:v>53396</c:v>
                </c:pt>
                <c:pt idx="13">
                  <c:v>56299</c:v>
                </c:pt>
                <c:pt idx="14">
                  <c:v>58889</c:v>
                </c:pt>
                <c:pt idx="15">
                  <c:v>62106</c:v>
                </c:pt>
                <c:pt idx="16">
                  <c:v>63065</c:v>
                </c:pt>
                <c:pt idx="17">
                  <c:v>66013</c:v>
                </c:pt>
                <c:pt idx="18">
                  <c:v>66965</c:v>
                </c:pt>
                <c:pt idx="19" formatCode="General">
                  <c:v>69979</c:v>
                </c:pt>
              </c:numCache>
            </c:numRef>
          </c:val>
          <c:smooth val="0"/>
          <c:extLst xmlns:c16r2="http://schemas.microsoft.com/office/drawing/2015/06/chart">
            <c:ext xmlns:c16="http://schemas.microsoft.com/office/drawing/2014/chart" uri="{C3380CC4-5D6E-409C-BE32-E72D297353CC}">
              <c16:uniqueId val="{00000002-C80B-4C45-ABFC-6A324CF495C2}"/>
            </c:ext>
          </c:extLst>
        </c:ser>
        <c:dLbls>
          <c:showLegendKey val="0"/>
          <c:showVal val="0"/>
          <c:showCatName val="0"/>
          <c:showSerName val="0"/>
          <c:showPercent val="0"/>
          <c:showBubbleSize val="0"/>
        </c:dLbls>
        <c:marker val="1"/>
        <c:smooth val="0"/>
        <c:axId val="248311040"/>
        <c:axId val="248311432"/>
      </c:lineChart>
      <c:catAx>
        <c:axId val="248311040"/>
        <c:scaling>
          <c:orientation val="minMax"/>
        </c:scaling>
        <c:delete val="0"/>
        <c:axPos val="b"/>
        <c:numFmt formatCode="General" sourceLinked="1"/>
        <c:majorTickMark val="out"/>
        <c:minorTickMark val="none"/>
        <c:tickLblPos val="nextTo"/>
        <c:txPr>
          <a:bodyPr rot="2700000"/>
          <a:lstStyle/>
          <a:p>
            <a:pPr>
              <a:defRPr sz="1800" b="1"/>
            </a:pPr>
            <a:endParaRPr lang="en-US"/>
          </a:p>
        </c:txPr>
        <c:crossAx val="248311432"/>
        <c:crosses val="autoZero"/>
        <c:auto val="1"/>
        <c:lblAlgn val="ctr"/>
        <c:lblOffset val="100"/>
        <c:noMultiLvlLbl val="0"/>
      </c:catAx>
      <c:valAx>
        <c:axId val="248311432"/>
        <c:scaling>
          <c:orientation val="minMax"/>
          <c:min val="0.15000000000000002"/>
        </c:scaling>
        <c:delete val="0"/>
        <c:axPos val="l"/>
        <c:majorGridlines/>
        <c:numFmt formatCode="#,##0" sourceLinked="1"/>
        <c:majorTickMark val="out"/>
        <c:minorTickMark val="none"/>
        <c:tickLblPos val="nextTo"/>
        <c:txPr>
          <a:bodyPr/>
          <a:lstStyle/>
          <a:p>
            <a:pPr>
              <a:defRPr sz="1800" b="1">
                <a:solidFill>
                  <a:sysClr val="windowText" lastClr="000000"/>
                </a:solidFill>
              </a:defRPr>
            </a:pPr>
            <a:endParaRPr lang="en-US"/>
          </a:p>
        </c:txPr>
        <c:crossAx val="248311040"/>
        <c:crosses val="autoZero"/>
        <c:crossBetween val="midCat"/>
      </c:valAx>
      <c:spPr>
        <a:ln>
          <a:solidFill>
            <a:srgbClr val="00B050"/>
          </a:solidFill>
        </a:ln>
      </c:spPr>
    </c:plotArea>
    <c:plotVisOnly val="1"/>
    <c:dispBlanksAs val="gap"/>
    <c:showDLblsOverMax val="0"/>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206964983035661E-2"/>
          <c:y val="6.2555622854835444E-2"/>
          <c:w val="0.89360084797092676"/>
          <c:h val="0.66088754290329099"/>
        </c:manualLayout>
      </c:layout>
      <c:lineChart>
        <c:grouping val="standard"/>
        <c:varyColors val="0"/>
        <c:ser>
          <c:idx val="0"/>
          <c:order val="0"/>
          <c:tx>
            <c:strRef>
              <c:f>Sheet1!$C$28</c:f>
              <c:strCache>
                <c:ptCount val="1"/>
                <c:pt idx="0">
                  <c:v>Collin</c:v>
                </c:pt>
              </c:strCache>
            </c:strRef>
          </c:tx>
          <c:spPr>
            <a:ln>
              <a:solidFill>
                <a:srgbClr val="FF0000"/>
              </a:solidFill>
            </a:ln>
          </c:spPr>
          <c:marker>
            <c:symbol val="triangle"/>
            <c:size val="5"/>
          </c:marker>
          <c:trendline>
            <c:spPr>
              <a:ln>
                <a:noFill/>
              </a:ln>
            </c:spPr>
            <c:trendlineType val="linear"/>
            <c:dispRSqr val="0"/>
            <c:dispEq val="1"/>
            <c:trendlineLbl>
              <c:layout>
                <c:manualLayout>
                  <c:x val="-0.64453182134284492"/>
                  <c:y val="0.42983262669089439"/>
                </c:manualLayout>
              </c:layout>
              <c:tx>
                <c:rich>
                  <a:bodyPr/>
                  <a:lstStyle/>
                  <a:p>
                    <a:pPr>
                      <a:defRPr sz="1700" b="1">
                        <a:solidFill>
                          <a:srgbClr val="FF0000"/>
                        </a:solidFill>
                      </a:defRPr>
                    </a:pPr>
                    <a:r>
                      <a:rPr lang="en-US" sz="1700" b="1" baseline="0" dirty="0">
                        <a:solidFill>
                          <a:srgbClr val="FF0000"/>
                        </a:solidFill>
                      </a:rPr>
                      <a:t>Collin: y = 116x + 1030	</a:t>
                    </a:r>
                  </a:p>
                </c:rich>
              </c:tx>
              <c:numFmt formatCode="General" sourceLinked="0"/>
            </c:trendlineLbl>
          </c:trendline>
          <c:trendline>
            <c:spPr>
              <a:ln>
                <a:noFill/>
              </a:ln>
            </c:spPr>
            <c:trendlineType val="linear"/>
            <c:dispRSqr val="0"/>
            <c:dispEq val="0"/>
          </c:trendline>
          <c:trendline>
            <c:spPr>
              <a:ln>
                <a:noFill/>
              </a:ln>
            </c:spPr>
            <c:trendlineType val="linear"/>
            <c:dispRSqr val="0"/>
            <c:dispEq val="0"/>
          </c:trendline>
          <c:trendline>
            <c:spPr>
              <a:ln>
                <a:noFill/>
              </a:ln>
            </c:spPr>
            <c:trendlineType val="linear"/>
            <c:dispRSqr val="0"/>
            <c:dispEq val="0"/>
          </c:trendline>
          <c:trendline>
            <c:spPr>
              <a:ln>
                <a:noFill/>
              </a:ln>
            </c:spPr>
            <c:trendlineType val="linear"/>
            <c:dispRSqr val="0"/>
            <c:dispEq val="0"/>
          </c:trendline>
          <c:cat>
            <c:numRef>
              <c:f>Sheet1!$B$30:$B$49</c:f>
              <c:numCache>
                <c:formatCode>General</c:formatCode>
                <c:ptCount val="20"/>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numCache>
            </c:numRef>
          </c:cat>
          <c:val>
            <c:numRef>
              <c:f>Sheet1!$C$30:$C$49</c:f>
              <c:numCache>
                <c:formatCode>#,##0</c:formatCode>
                <c:ptCount val="20"/>
                <c:pt idx="0">
                  <c:v>1180</c:v>
                </c:pt>
                <c:pt idx="1">
                  <c:v>1320</c:v>
                </c:pt>
                <c:pt idx="2">
                  <c:v>1400</c:v>
                </c:pt>
                <c:pt idx="3">
                  <c:v>1451</c:v>
                </c:pt>
                <c:pt idx="4">
                  <c:v>1458</c:v>
                </c:pt>
                <c:pt idx="5">
                  <c:v>1590</c:v>
                </c:pt>
                <c:pt idx="6">
                  <c:v>1673</c:v>
                </c:pt>
                <c:pt idx="7">
                  <c:v>1864</c:v>
                </c:pt>
                <c:pt idx="8">
                  <c:v>2021</c:v>
                </c:pt>
                <c:pt idx="9">
                  <c:v>2167</c:v>
                </c:pt>
                <c:pt idx="10">
                  <c:v>2277</c:v>
                </c:pt>
                <c:pt idx="11">
                  <c:v>2555</c:v>
                </c:pt>
                <c:pt idx="12">
                  <c:v>3069</c:v>
                </c:pt>
                <c:pt idx="13">
                  <c:v>3339</c:v>
                </c:pt>
                <c:pt idx="14">
                  <c:v>2651</c:v>
                </c:pt>
                <c:pt idx="15">
                  <c:v>2831</c:v>
                </c:pt>
                <c:pt idx="16">
                  <c:v>2815</c:v>
                </c:pt>
                <c:pt idx="17">
                  <c:v>2951</c:v>
                </c:pt>
                <c:pt idx="18" formatCode="General">
                  <c:v>3116</c:v>
                </c:pt>
                <c:pt idx="19" formatCode="General">
                  <c:v>3208</c:v>
                </c:pt>
              </c:numCache>
            </c:numRef>
          </c:val>
          <c:smooth val="0"/>
          <c:extLst xmlns:c16r2="http://schemas.microsoft.com/office/drawing/2015/06/chart">
            <c:ext xmlns:c16="http://schemas.microsoft.com/office/drawing/2014/chart" uri="{C3380CC4-5D6E-409C-BE32-E72D297353CC}">
              <c16:uniqueId val="{00000000-A6B2-4B45-BB9C-2D35C6FF84D0}"/>
            </c:ext>
          </c:extLst>
        </c:ser>
        <c:ser>
          <c:idx val="3"/>
          <c:order val="1"/>
          <c:tx>
            <c:strRef>
              <c:f>Sheet1!$F$28</c:f>
              <c:strCache>
                <c:ptCount val="1"/>
                <c:pt idx="0">
                  <c:v>Dallas</c:v>
                </c:pt>
              </c:strCache>
            </c:strRef>
          </c:tx>
          <c:spPr>
            <a:ln>
              <a:solidFill>
                <a:srgbClr val="00B0F0"/>
              </a:solidFill>
            </a:ln>
          </c:spPr>
          <c:marker>
            <c:symbol val="triangle"/>
            <c:size val="5"/>
          </c:marker>
          <c:trendline>
            <c:spPr>
              <a:ln>
                <a:noFill/>
              </a:ln>
            </c:spPr>
            <c:trendlineType val="linear"/>
            <c:dispRSqr val="0"/>
            <c:dispEq val="1"/>
            <c:trendlineLbl>
              <c:layout>
                <c:manualLayout>
                  <c:x val="-0.47696054018888667"/>
                  <c:y val="0.67118090046436507"/>
                </c:manualLayout>
              </c:layout>
              <c:tx>
                <c:rich>
                  <a:bodyPr/>
                  <a:lstStyle/>
                  <a:p>
                    <a:pPr>
                      <a:defRPr sz="1700" b="1">
                        <a:solidFill>
                          <a:srgbClr val="00B0F0"/>
                        </a:solidFill>
                      </a:defRPr>
                    </a:pPr>
                    <a:r>
                      <a:rPr lang="en-US" sz="1700" b="1" baseline="0">
                        <a:solidFill>
                          <a:srgbClr val="00B0F0"/>
                        </a:solidFill>
                      </a:rPr>
                      <a:t>Dallas: y = 145x + 4839</a:t>
                    </a:r>
                    <a:endParaRPr lang="en-US" sz="1700" b="1">
                      <a:solidFill>
                        <a:srgbClr val="00B0F0"/>
                      </a:solidFill>
                    </a:endParaRPr>
                  </a:p>
                </c:rich>
              </c:tx>
              <c:numFmt formatCode="General" sourceLinked="0"/>
            </c:trendlineLbl>
          </c:trendline>
          <c:trendline>
            <c:spPr>
              <a:ln>
                <a:noFill/>
              </a:ln>
            </c:spPr>
            <c:trendlineType val="linear"/>
            <c:dispRSqr val="0"/>
            <c:dispEq val="0"/>
          </c:trendline>
          <c:trendline>
            <c:spPr>
              <a:ln>
                <a:noFill/>
              </a:ln>
            </c:spPr>
            <c:trendlineType val="linear"/>
            <c:dispRSqr val="0"/>
            <c:dispEq val="0"/>
          </c:trendline>
          <c:trendline>
            <c:spPr>
              <a:ln>
                <a:noFill/>
              </a:ln>
            </c:spPr>
            <c:trendlineType val="linear"/>
            <c:dispRSqr val="0"/>
            <c:dispEq val="0"/>
          </c:trendline>
          <c:trendline>
            <c:spPr>
              <a:ln>
                <a:noFill/>
              </a:ln>
            </c:spPr>
            <c:trendlineType val="linear"/>
            <c:dispRSqr val="0"/>
            <c:dispEq val="0"/>
          </c:trendline>
          <c:trendline>
            <c:spPr>
              <a:ln>
                <a:noFill/>
              </a:ln>
            </c:spPr>
            <c:trendlineType val="linear"/>
            <c:dispRSqr val="0"/>
            <c:dispEq val="0"/>
          </c:trendline>
          <c:trendline>
            <c:spPr>
              <a:ln>
                <a:noFill/>
              </a:ln>
            </c:spPr>
            <c:trendlineType val="linear"/>
            <c:dispRSqr val="0"/>
            <c:dispEq val="0"/>
          </c:trendline>
          <c:cat>
            <c:numRef>
              <c:f>Sheet1!$B$30:$B$49</c:f>
              <c:numCache>
                <c:formatCode>General</c:formatCode>
                <c:ptCount val="20"/>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numCache>
            </c:numRef>
          </c:cat>
          <c:val>
            <c:numRef>
              <c:f>Sheet1!$F$30:$F$49</c:f>
              <c:numCache>
                <c:formatCode>#,##0</c:formatCode>
                <c:ptCount val="20"/>
                <c:pt idx="0">
                  <c:v>4699</c:v>
                </c:pt>
                <c:pt idx="1">
                  <c:v>4855</c:v>
                </c:pt>
                <c:pt idx="2">
                  <c:v>4844</c:v>
                </c:pt>
                <c:pt idx="3">
                  <c:v>5162</c:v>
                </c:pt>
                <c:pt idx="4">
                  <c:v>5342</c:v>
                </c:pt>
                <c:pt idx="5">
                  <c:v>5847</c:v>
                </c:pt>
                <c:pt idx="6">
                  <c:v>6024</c:v>
                </c:pt>
                <c:pt idx="7">
                  <c:v>6129</c:v>
                </c:pt>
                <c:pt idx="8">
                  <c:v>6732</c:v>
                </c:pt>
                <c:pt idx="9">
                  <c:v>6556</c:v>
                </c:pt>
                <c:pt idx="10">
                  <c:v>6381</c:v>
                </c:pt>
                <c:pt idx="11">
                  <c:v>6349</c:v>
                </c:pt>
                <c:pt idx="12">
                  <c:v>7751</c:v>
                </c:pt>
                <c:pt idx="13">
                  <c:v>8253</c:v>
                </c:pt>
                <c:pt idx="14">
                  <c:v>6827</c:v>
                </c:pt>
                <c:pt idx="15">
                  <c:v>7192</c:v>
                </c:pt>
                <c:pt idx="16">
                  <c:v>6916</c:v>
                </c:pt>
                <c:pt idx="17">
                  <c:v>6895</c:v>
                </c:pt>
                <c:pt idx="18" formatCode="General">
                  <c:v>7131</c:v>
                </c:pt>
                <c:pt idx="19" formatCode="General">
                  <c:v>7248</c:v>
                </c:pt>
              </c:numCache>
            </c:numRef>
          </c:val>
          <c:smooth val="0"/>
          <c:extLst xmlns:c16r2="http://schemas.microsoft.com/office/drawing/2015/06/chart">
            <c:ext xmlns:c16="http://schemas.microsoft.com/office/drawing/2014/chart" uri="{C3380CC4-5D6E-409C-BE32-E72D297353CC}">
              <c16:uniqueId val="{00000001-A6B2-4B45-BB9C-2D35C6FF84D0}"/>
            </c:ext>
          </c:extLst>
        </c:ser>
        <c:ser>
          <c:idx val="2"/>
          <c:order val="2"/>
          <c:tx>
            <c:strRef>
              <c:f>Sheet1!$I$28</c:f>
              <c:strCache>
                <c:ptCount val="1"/>
                <c:pt idx="0">
                  <c:v>Denton</c:v>
                </c:pt>
              </c:strCache>
            </c:strRef>
          </c:tx>
          <c:spPr>
            <a:ln>
              <a:solidFill>
                <a:srgbClr val="00B050"/>
              </a:solidFill>
            </a:ln>
          </c:spPr>
          <c:marker>
            <c:symbol val="triangle"/>
            <c:size val="5"/>
            <c:spPr>
              <a:solidFill>
                <a:srgbClr val="00B050"/>
              </a:solidFill>
              <a:ln>
                <a:solidFill>
                  <a:srgbClr val="00B050"/>
                </a:solidFill>
              </a:ln>
            </c:spPr>
          </c:marker>
          <c:trendline>
            <c:spPr>
              <a:ln>
                <a:noFill/>
              </a:ln>
            </c:spPr>
            <c:trendlineType val="linear"/>
            <c:dispRSqr val="0"/>
            <c:dispEq val="1"/>
            <c:trendlineLbl>
              <c:layout>
                <c:manualLayout>
                  <c:x val="-0.22285797608632255"/>
                  <c:y val="0.35989016757520692"/>
                </c:manualLayout>
              </c:layout>
              <c:tx>
                <c:rich>
                  <a:bodyPr/>
                  <a:lstStyle/>
                  <a:p>
                    <a:pPr>
                      <a:defRPr sz="1700" b="1">
                        <a:solidFill>
                          <a:srgbClr val="00B050"/>
                        </a:solidFill>
                      </a:defRPr>
                    </a:pPr>
                    <a:r>
                      <a:rPr lang="en-US" sz="1700" b="1" baseline="0">
                        <a:solidFill>
                          <a:srgbClr val="00B050"/>
                        </a:solidFill>
                      </a:rPr>
                      <a:t>Denton: y = 71x + 660</a:t>
                    </a:r>
                    <a:endParaRPr lang="en-US" sz="1700" b="1">
                      <a:solidFill>
                        <a:srgbClr val="00B050"/>
                      </a:solidFill>
                    </a:endParaRPr>
                  </a:p>
                </c:rich>
              </c:tx>
              <c:numFmt formatCode="General" sourceLinked="0"/>
            </c:trendlineLbl>
          </c:trendline>
          <c:trendline>
            <c:spPr>
              <a:ln>
                <a:noFill/>
              </a:ln>
            </c:spPr>
            <c:trendlineType val="linear"/>
            <c:dispRSqr val="0"/>
            <c:dispEq val="0"/>
          </c:trendline>
          <c:cat>
            <c:numRef>
              <c:f>Sheet1!$B$30:$B$49</c:f>
              <c:numCache>
                <c:formatCode>General</c:formatCode>
                <c:ptCount val="20"/>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numCache>
            </c:numRef>
          </c:cat>
          <c:val>
            <c:numRef>
              <c:f>Sheet1!$I$30:$I$49</c:f>
              <c:numCache>
                <c:formatCode>#,##0</c:formatCode>
                <c:ptCount val="20"/>
                <c:pt idx="0">
                  <c:v>620</c:v>
                </c:pt>
                <c:pt idx="1">
                  <c:v>734</c:v>
                </c:pt>
                <c:pt idx="2">
                  <c:v>825</c:v>
                </c:pt>
                <c:pt idx="3">
                  <c:v>835</c:v>
                </c:pt>
                <c:pt idx="4">
                  <c:v>963</c:v>
                </c:pt>
                <c:pt idx="5">
                  <c:v>1029</c:v>
                </c:pt>
                <c:pt idx="6">
                  <c:v>1131</c:v>
                </c:pt>
                <c:pt idx="7">
                  <c:v>1344</c:v>
                </c:pt>
                <c:pt idx="8">
                  <c:v>1341</c:v>
                </c:pt>
                <c:pt idx="9">
                  <c:v>1421</c:v>
                </c:pt>
                <c:pt idx="10">
                  <c:v>1518</c:v>
                </c:pt>
                <c:pt idx="11">
                  <c:v>1584</c:v>
                </c:pt>
                <c:pt idx="12">
                  <c:v>1886</c:v>
                </c:pt>
                <c:pt idx="13">
                  <c:v>2054</c:v>
                </c:pt>
                <c:pt idx="14">
                  <c:v>1724</c:v>
                </c:pt>
                <c:pt idx="15">
                  <c:v>1870</c:v>
                </c:pt>
                <c:pt idx="16">
                  <c:v>1759</c:v>
                </c:pt>
                <c:pt idx="17">
                  <c:v>1803</c:v>
                </c:pt>
                <c:pt idx="18">
                  <c:v>1847</c:v>
                </c:pt>
                <c:pt idx="19">
                  <c:v>1800</c:v>
                </c:pt>
              </c:numCache>
            </c:numRef>
          </c:val>
          <c:smooth val="0"/>
          <c:extLst xmlns:c16r2="http://schemas.microsoft.com/office/drawing/2015/06/chart">
            <c:ext xmlns:c16="http://schemas.microsoft.com/office/drawing/2014/chart" uri="{C3380CC4-5D6E-409C-BE32-E72D297353CC}">
              <c16:uniqueId val="{00000002-A6B2-4B45-BB9C-2D35C6FF84D0}"/>
            </c:ext>
          </c:extLst>
        </c:ser>
        <c:ser>
          <c:idx val="1"/>
          <c:order val="3"/>
          <c:tx>
            <c:strRef>
              <c:f>Sheet1!$M$28</c:f>
              <c:strCache>
                <c:ptCount val="1"/>
                <c:pt idx="0">
                  <c:v>Tarrant</c:v>
                </c:pt>
              </c:strCache>
            </c:strRef>
          </c:tx>
          <c:marker>
            <c:symbol val="triangle"/>
            <c:size val="7"/>
          </c:marker>
          <c:trendline>
            <c:spPr>
              <a:ln>
                <a:noFill/>
              </a:ln>
            </c:spPr>
            <c:trendlineType val="linear"/>
            <c:dispRSqr val="0"/>
            <c:dispEq val="1"/>
            <c:trendlineLbl>
              <c:layout>
                <c:manualLayout>
                  <c:x val="3.9228862417838795E-2"/>
                  <c:y val="0.56091479911164954"/>
                </c:manualLayout>
              </c:layout>
              <c:tx>
                <c:rich>
                  <a:bodyPr/>
                  <a:lstStyle/>
                  <a:p>
                    <a:pPr>
                      <a:defRPr sz="1700" b="1">
                        <a:solidFill>
                          <a:srgbClr val="C00000"/>
                        </a:solidFill>
                      </a:defRPr>
                    </a:pPr>
                    <a:r>
                      <a:rPr lang="en-US" sz="1700" b="1" baseline="0">
                        <a:solidFill>
                          <a:srgbClr val="C00000"/>
                        </a:solidFill>
                      </a:rPr>
                      <a:t>Tarrant: y = 100x + 3733</a:t>
                    </a:r>
                    <a:endParaRPr lang="en-US" sz="1700" b="1">
                      <a:solidFill>
                        <a:srgbClr val="C00000"/>
                      </a:solidFill>
                    </a:endParaRPr>
                  </a:p>
                </c:rich>
              </c:tx>
              <c:numFmt formatCode="General" sourceLinked="0"/>
            </c:trendlineLbl>
          </c:trendline>
          <c:cat>
            <c:numRef>
              <c:f>Sheet1!$B$30:$B$49</c:f>
              <c:numCache>
                <c:formatCode>General</c:formatCode>
                <c:ptCount val="20"/>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numCache>
            </c:numRef>
          </c:cat>
          <c:val>
            <c:numRef>
              <c:f>Sheet1!$M$30:$M$49</c:f>
              <c:numCache>
                <c:formatCode>#,##0</c:formatCode>
                <c:ptCount val="20"/>
                <c:pt idx="0">
                  <c:v>3384</c:v>
                </c:pt>
                <c:pt idx="1">
                  <c:v>3738</c:v>
                </c:pt>
                <c:pt idx="2">
                  <c:v>3778</c:v>
                </c:pt>
                <c:pt idx="3">
                  <c:v>4024</c:v>
                </c:pt>
                <c:pt idx="4">
                  <c:v>4219</c:v>
                </c:pt>
                <c:pt idx="5">
                  <c:v>4358</c:v>
                </c:pt>
                <c:pt idx="6">
                  <c:v>4266</c:v>
                </c:pt>
                <c:pt idx="7">
                  <c:v>4560</c:v>
                </c:pt>
                <c:pt idx="8">
                  <c:v>5014</c:v>
                </c:pt>
                <c:pt idx="9">
                  <c:v>5061</c:v>
                </c:pt>
                <c:pt idx="10">
                  <c:v>5105</c:v>
                </c:pt>
                <c:pt idx="11">
                  <c:v>5116</c:v>
                </c:pt>
                <c:pt idx="12">
                  <c:v>5831</c:v>
                </c:pt>
                <c:pt idx="13">
                  <c:v>6267</c:v>
                </c:pt>
                <c:pt idx="14">
                  <c:v>5001</c:v>
                </c:pt>
                <c:pt idx="15">
                  <c:v>5180</c:v>
                </c:pt>
                <c:pt idx="16">
                  <c:v>4876</c:v>
                </c:pt>
                <c:pt idx="17">
                  <c:v>5341</c:v>
                </c:pt>
                <c:pt idx="18">
                  <c:v>5130</c:v>
                </c:pt>
                <c:pt idx="19" formatCode="General">
                  <c:v>5353</c:v>
                </c:pt>
              </c:numCache>
            </c:numRef>
          </c:val>
          <c:smooth val="0"/>
          <c:extLst xmlns:c16r2="http://schemas.microsoft.com/office/drawing/2015/06/chart">
            <c:ext xmlns:c16="http://schemas.microsoft.com/office/drawing/2014/chart" uri="{C3380CC4-5D6E-409C-BE32-E72D297353CC}">
              <c16:uniqueId val="{00000003-A6B2-4B45-BB9C-2D35C6FF84D0}"/>
            </c:ext>
          </c:extLst>
        </c:ser>
        <c:dLbls>
          <c:showLegendKey val="0"/>
          <c:showVal val="0"/>
          <c:showCatName val="0"/>
          <c:showSerName val="0"/>
          <c:showPercent val="0"/>
          <c:showBubbleSize val="0"/>
        </c:dLbls>
        <c:marker val="1"/>
        <c:smooth val="0"/>
        <c:axId val="248312608"/>
        <c:axId val="248313000"/>
      </c:lineChart>
      <c:catAx>
        <c:axId val="248312608"/>
        <c:scaling>
          <c:orientation val="minMax"/>
        </c:scaling>
        <c:delete val="0"/>
        <c:axPos val="b"/>
        <c:numFmt formatCode="General" sourceLinked="1"/>
        <c:majorTickMark val="out"/>
        <c:minorTickMark val="none"/>
        <c:tickLblPos val="nextTo"/>
        <c:txPr>
          <a:bodyPr rot="-2700000"/>
          <a:lstStyle/>
          <a:p>
            <a:pPr>
              <a:defRPr sz="1800" b="1"/>
            </a:pPr>
            <a:endParaRPr lang="en-US"/>
          </a:p>
        </c:txPr>
        <c:crossAx val="248313000"/>
        <c:crosses val="autoZero"/>
        <c:auto val="1"/>
        <c:lblAlgn val="ctr"/>
        <c:lblOffset val="100"/>
        <c:noMultiLvlLbl val="0"/>
      </c:catAx>
      <c:valAx>
        <c:axId val="248313000"/>
        <c:scaling>
          <c:orientation val="minMax"/>
          <c:max val="12000.001"/>
          <c:min val="0"/>
        </c:scaling>
        <c:delete val="0"/>
        <c:axPos val="l"/>
        <c:majorGridlines/>
        <c:numFmt formatCode="#,##0" sourceLinked="1"/>
        <c:majorTickMark val="out"/>
        <c:minorTickMark val="none"/>
        <c:tickLblPos val="nextTo"/>
        <c:txPr>
          <a:bodyPr/>
          <a:lstStyle/>
          <a:p>
            <a:pPr>
              <a:defRPr sz="1800" b="1">
                <a:solidFill>
                  <a:sysClr val="windowText" lastClr="000000"/>
                </a:solidFill>
              </a:defRPr>
            </a:pPr>
            <a:endParaRPr lang="en-US"/>
          </a:p>
        </c:txPr>
        <c:crossAx val="248312608"/>
        <c:crosses val="autoZero"/>
        <c:crossBetween val="midCat"/>
      </c:valAx>
    </c:plotArea>
    <c:plotVisOnly val="1"/>
    <c:dispBlanksAs val="gap"/>
    <c:showDLblsOverMax val="0"/>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206964983035661E-2"/>
          <c:y val="7.7518877448011322E-2"/>
          <c:w val="0.84277149651165395"/>
          <c:h val="0.67628750252372305"/>
        </c:manualLayout>
      </c:layout>
      <c:lineChart>
        <c:grouping val="standard"/>
        <c:varyColors val="0"/>
        <c:ser>
          <c:idx val="0"/>
          <c:order val="0"/>
          <c:tx>
            <c:strRef>
              <c:f>Sheet1!$C$28</c:f>
              <c:strCache>
                <c:ptCount val="1"/>
                <c:pt idx="0">
                  <c:v>Collin</c:v>
                </c:pt>
              </c:strCache>
            </c:strRef>
          </c:tx>
          <c:spPr>
            <a:ln>
              <a:solidFill>
                <a:srgbClr val="FF0000"/>
              </a:solidFill>
            </a:ln>
          </c:spPr>
          <c:marker>
            <c:symbol val="triangle"/>
            <c:size val="5"/>
          </c:marker>
          <c:trendline>
            <c:spPr>
              <a:ln>
                <a:noFill/>
              </a:ln>
            </c:spPr>
            <c:trendlineType val="linear"/>
            <c:dispRSqr val="0"/>
            <c:dispEq val="1"/>
            <c:trendlineLbl>
              <c:layout>
                <c:manualLayout>
                  <c:x val="-0.71211757184198132"/>
                  <c:y val="0.39713628104179283"/>
                </c:manualLayout>
              </c:layout>
              <c:tx>
                <c:rich>
                  <a:bodyPr/>
                  <a:lstStyle/>
                  <a:p>
                    <a:pPr>
                      <a:defRPr sz="1700" b="1">
                        <a:solidFill>
                          <a:srgbClr val="FF0000"/>
                        </a:solidFill>
                      </a:defRPr>
                    </a:pPr>
                    <a:r>
                      <a:rPr lang="en-US" sz="1700" b="1" baseline="0">
                        <a:solidFill>
                          <a:srgbClr val="FF0000"/>
                        </a:solidFill>
                      </a:rPr>
                      <a:t>Collin: y = 140x + 468</a:t>
                    </a:r>
                  </a:p>
                </c:rich>
              </c:tx>
              <c:numFmt formatCode="General" sourceLinked="0"/>
            </c:trendlineLbl>
          </c:trendline>
          <c:trendline>
            <c:spPr>
              <a:ln>
                <a:noFill/>
              </a:ln>
            </c:spPr>
            <c:trendlineType val="linear"/>
            <c:dispRSqr val="0"/>
            <c:dispEq val="0"/>
          </c:trendline>
          <c:trendline>
            <c:spPr>
              <a:ln>
                <a:noFill/>
              </a:ln>
            </c:spPr>
            <c:trendlineType val="linear"/>
            <c:dispRSqr val="0"/>
            <c:dispEq val="0"/>
          </c:trendline>
          <c:trendline>
            <c:spPr>
              <a:ln>
                <a:noFill/>
              </a:ln>
            </c:spPr>
            <c:trendlineType val="linear"/>
            <c:dispRSqr val="0"/>
            <c:dispEq val="0"/>
          </c:trendline>
          <c:trendline>
            <c:spPr>
              <a:ln>
                <a:noFill/>
              </a:ln>
            </c:spPr>
            <c:trendlineType val="linear"/>
            <c:dispRSqr val="0"/>
            <c:dispEq val="0"/>
          </c:trendline>
          <c:trendline>
            <c:spPr>
              <a:ln>
                <a:noFill/>
              </a:ln>
            </c:spPr>
            <c:trendlineType val="linear"/>
            <c:dispRSqr val="0"/>
            <c:dispEq val="0"/>
          </c:trendline>
          <c:cat>
            <c:numRef>
              <c:f>Sheet1!$B$30:$B$49</c:f>
              <c:numCache>
                <c:formatCode>General</c:formatCode>
                <c:ptCount val="20"/>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numCache>
            </c:numRef>
          </c:cat>
          <c:val>
            <c:numRef>
              <c:f>Sheet1!$D$30:$D$49</c:f>
              <c:numCache>
                <c:formatCode>#,##0</c:formatCode>
                <c:ptCount val="20"/>
                <c:pt idx="0">
                  <c:v>941</c:v>
                </c:pt>
                <c:pt idx="1">
                  <c:v>1017</c:v>
                </c:pt>
                <c:pt idx="2">
                  <c:v>984</c:v>
                </c:pt>
                <c:pt idx="3">
                  <c:v>1031</c:v>
                </c:pt>
                <c:pt idx="4">
                  <c:v>1102</c:v>
                </c:pt>
                <c:pt idx="5">
                  <c:v>1038</c:v>
                </c:pt>
                <c:pt idx="6">
                  <c:v>1427</c:v>
                </c:pt>
                <c:pt idx="7">
                  <c:v>1529</c:v>
                </c:pt>
                <c:pt idx="8">
                  <c:v>1597</c:v>
                </c:pt>
                <c:pt idx="9">
                  <c:v>1665</c:v>
                </c:pt>
                <c:pt idx="10">
                  <c:v>1946</c:v>
                </c:pt>
                <c:pt idx="11">
                  <c:v>1949</c:v>
                </c:pt>
                <c:pt idx="12">
                  <c:v>2234</c:v>
                </c:pt>
                <c:pt idx="13">
                  <c:v>2326</c:v>
                </c:pt>
                <c:pt idx="14">
                  <c:v>2535</c:v>
                </c:pt>
                <c:pt idx="15">
                  <c:v>2645</c:v>
                </c:pt>
                <c:pt idx="16">
                  <c:v>2791</c:v>
                </c:pt>
                <c:pt idx="17">
                  <c:v>3189</c:v>
                </c:pt>
                <c:pt idx="18" formatCode="General">
                  <c:v>3357</c:v>
                </c:pt>
                <c:pt idx="19" formatCode="General">
                  <c:v>3538</c:v>
                </c:pt>
              </c:numCache>
            </c:numRef>
          </c:val>
          <c:smooth val="0"/>
          <c:extLst xmlns:c16r2="http://schemas.microsoft.com/office/drawing/2015/06/chart">
            <c:ext xmlns:c16="http://schemas.microsoft.com/office/drawing/2014/chart" uri="{C3380CC4-5D6E-409C-BE32-E72D297353CC}">
              <c16:uniqueId val="{00000000-E48E-4CF5-9E16-BF519E7CD92E}"/>
            </c:ext>
          </c:extLst>
        </c:ser>
        <c:ser>
          <c:idx val="3"/>
          <c:order val="1"/>
          <c:tx>
            <c:strRef>
              <c:f>Sheet1!$F$28</c:f>
              <c:strCache>
                <c:ptCount val="1"/>
                <c:pt idx="0">
                  <c:v>Dallas</c:v>
                </c:pt>
              </c:strCache>
            </c:strRef>
          </c:tx>
          <c:spPr>
            <a:ln>
              <a:solidFill>
                <a:srgbClr val="00B0F0"/>
              </a:solidFill>
            </a:ln>
          </c:spPr>
          <c:marker>
            <c:symbol val="triangle"/>
            <c:size val="5"/>
          </c:marker>
          <c:trendline>
            <c:spPr>
              <a:ln>
                <a:noFill/>
              </a:ln>
            </c:spPr>
            <c:trendlineType val="linear"/>
            <c:dispRSqr val="0"/>
            <c:dispEq val="1"/>
            <c:trendlineLbl>
              <c:layout>
                <c:manualLayout>
                  <c:x val="-0.45649090338066717"/>
                  <c:y val="0.57303755299818293"/>
                </c:manualLayout>
              </c:layout>
              <c:tx>
                <c:rich>
                  <a:bodyPr/>
                  <a:lstStyle/>
                  <a:p>
                    <a:pPr>
                      <a:defRPr sz="1700" b="1">
                        <a:solidFill>
                          <a:srgbClr val="00B0F0"/>
                        </a:solidFill>
                      </a:defRPr>
                    </a:pPr>
                    <a:r>
                      <a:rPr lang="en-US" sz="1700" b="1" baseline="0">
                        <a:solidFill>
                          <a:srgbClr val="00B0F0"/>
                        </a:solidFill>
                      </a:rPr>
                      <a:t>Dallas: y = 191x + 2523</a:t>
                    </a:r>
                    <a:endParaRPr lang="en-US" sz="1700" b="1">
                      <a:solidFill>
                        <a:srgbClr val="00B0F0"/>
                      </a:solidFill>
                    </a:endParaRPr>
                  </a:p>
                </c:rich>
              </c:tx>
              <c:numFmt formatCode="General" sourceLinked="0"/>
            </c:trendlineLbl>
          </c:trendline>
          <c:trendline>
            <c:spPr>
              <a:ln>
                <a:noFill/>
              </a:ln>
            </c:spPr>
            <c:trendlineType val="linear"/>
            <c:dispRSqr val="0"/>
            <c:dispEq val="0"/>
          </c:trendline>
          <c:trendline>
            <c:spPr>
              <a:ln>
                <a:noFill/>
              </a:ln>
            </c:spPr>
            <c:trendlineType val="linear"/>
            <c:dispRSqr val="0"/>
            <c:dispEq val="0"/>
          </c:trendline>
          <c:trendline>
            <c:spPr>
              <a:ln>
                <a:noFill/>
              </a:ln>
            </c:spPr>
            <c:trendlineType val="linear"/>
            <c:dispRSqr val="0"/>
            <c:dispEq val="0"/>
          </c:trendline>
          <c:trendline>
            <c:spPr>
              <a:ln>
                <a:noFill/>
              </a:ln>
            </c:spPr>
            <c:trendlineType val="linear"/>
            <c:dispRSqr val="0"/>
            <c:dispEq val="0"/>
          </c:trendline>
          <c:trendline>
            <c:spPr>
              <a:ln>
                <a:noFill/>
              </a:ln>
            </c:spPr>
            <c:trendlineType val="linear"/>
            <c:dispRSqr val="0"/>
            <c:dispEq val="0"/>
          </c:trendline>
          <c:trendline>
            <c:spPr>
              <a:ln>
                <a:noFill/>
              </a:ln>
            </c:spPr>
            <c:trendlineType val="linear"/>
            <c:dispRSqr val="0"/>
            <c:dispEq val="0"/>
          </c:trendline>
          <c:trendline>
            <c:spPr>
              <a:ln>
                <a:noFill/>
              </a:ln>
            </c:spPr>
            <c:trendlineType val="linear"/>
            <c:dispRSqr val="0"/>
            <c:dispEq val="0"/>
          </c:trendline>
          <c:cat>
            <c:numRef>
              <c:f>Sheet1!$B$30:$B$49</c:f>
              <c:numCache>
                <c:formatCode>General</c:formatCode>
                <c:ptCount val="20"/>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numCache>
            </c:numRef>
          </c:cat>
          <c:val>
            <c:numRef>
              <c:f>Sheet1!$G$30:$G$49</c:f>
              <c:numCache>
                <c:formatCode>#,##0</c:formatCode>
                <c:ptCount val="20"/>
                <c:pt idx="0">
                  <c:v>2874</c:v>
                </c:pt>
                <c:pt idx="1">
                  <c:v>2994</c:v>
                </c:pt>
                <c:pt idx="2">
                  <c:v>3001</c:v>
                </c:pt>
                <c:pt idx="3">
                  <c:v>2938</c:v>
                </c:pt>
                <c:pt idx="4">
                  <c:v>3221</c:v>
                </c:pt>
                <c:pt idx="5">
                  <c:v>3169</c:v>
                </c:pt>
                <c:pt idx="6">
                  <c:v>4230</c:v>
                </c:pt>
                <c:pt idx="7">
                  <c:v>4342</c:v>
                </c:pt>
                <c:pt idx="8">
                  <c:v>4573</c:v>
                </c:pt>
                <c:pt idx="9">
                  <c:v>4636</c:v>
                </c:pt>
                <c:pt idx="10">
                  <c:v>4696</c:v>
                </c:pt>
                <c:pt idx="11">
                  <c:v>4718</c:v>
                </c:pt>
                <c:pt idx="12">
                  <c:v>4967</c:v>
                </c:pt>
                <c:pt idx="13">
                  <c:v>5219</c:v>
                </c:pt>
                <c:pt idx="14">
                  <c:v>5473</c:v>
                </c:pt>
                <c:pt idx="15">
                  <c:v>5521</c:v>
                </c:pt>
                <c:pt idx="16">
                  <c:v>5783</c:v>
                </c:pt>
                <c:pt idx="17">
                  <c:v>5976</c:v>
                </c:pt>
                <c:pt idx="18" formatCode="General">
                  <c:v>6132</c:v>
                </c:pt>
                <c:pt idx="19" formatCode="General">
                  <c:v>6192</c:v>
                </c:pt>
              </c:numCache>
            </c:numRef>
          </c:val>
          <c:smooth val="0"/>
          <c:extLst xmlns:c16r2="http://schemas.microsoft.com/office/drawing/2015/06/chart">
            <c:ext xmlns:c16="http://schemas.microsoft.com/office/drawing/2014/chart" uri="{C3380CC4-5D6E-409C-BE32-E72D297353CC}">
              <c16:uniqueId val="{00000001-E48E-4CF5-9E16-BF519E7CD92E}"/>
            </c:ext>
          </c:extLst>
        </c:ser>
        <c:ser>
          <c:idx val="2"/>
          <c:order val="2"/>
          <c:tx>
            <c:strRef>
              <c:f>Sheet1!$I$28</c:f>
              <c:strCache>
                <c:ptCount val="1"/>
                <c:pt idx="0">
                  <c:v>Denton</c:v>
                </c:pt>
              </c:strCache>
            </c:strRef>
          </c:tx>
          <c:spPr>
            <a:ln>
              <a:solidFill>
                <a:srgbClr val="00B050"/>
              </a:solidFill>
            </a:ln>
          </c:spPr>
          <c:marker>
            <c:symbol val="triangle"/>
            <c:size val="5"/>
            <c:spPr>
              <a:solidFill>
                <a:srgbClr val="00B050"/>
              </a:solidFill>
              <a:ln>
                <a:solidFill>
                  <a:srgbClr val="00B050"/>
                </a:solidFill>
              </a:ln>
            </c:spPr>
          </c:marker>
          <c:trendline>
            <c:spPr>
              <a:ln>
                <a:noFill/>
              </a:ln>
            </c:spPr>
            <c:trendlineType val="linear"/>
            <c:dispRSqr val="0"/>
            <c:dispEq val="1"/>
            <c:trendlineLbl>
              <c:layout>
                <c:manualLayout>
                  <c:x val="-0.20666184355160733"/>
                  <c:y val="0.33539773874419543"/>
                </c:manualLayout>
              </c:layout>
              <c:tx>
                <c:rich>
                  <a:bodyPr/>
                  <a:lstStyle/>
                  <a:p>
                    <a:pPr>
                      <a:defRPr sz="1700" b="1">
                        <a:solidFill>
                          <a:srgbClr val="00B050"/>
                        </a:solidFill>
                      </a:defRPr>
                    </a:pPr>
                    <a:r>
                      <a:rPr lang="en-US" sz="1700" b="1" baseline="0">
                        <a:solidFill>
                          <a:srgbClr val="00B050"/>
                        </a:solidFill>
                      </a:rPr>
                      <a:t>Denton: y = 77x + 581</a:t>
                    </a:r>
                    <a:endParaRPr lang="en-US" sz="1700" b="1">
                      <a:solidFill>
                        <a:srgbClr val="00B050"/>
                      </a:solidFill>
                    </a:endParaRPr>
                  </a:p>
                </c:rich>
              </c:tx>
              <c:numFmt formatCode="General" sourceLinked="0"/>
            </c:trendlineLbl>
          </c:trendline>
          <c:trendline>
            <c:spPr>
              <a:ln>
                <a:noFill/>
              </a:ln>
            </c:spPr>
            <c:trendlineType val="linear"/>
            <c:dispRSqr val="0"/>
            <c:dispEq val="0"/>
          </c:trendline>
          <c:trendline>
            <c:spPr>
              <a:ln>
                <a:noFill/>
              </a:ln>
            </c:spPr>
            <c:trendlineType val="linear"/>
            <c:dispRSqr val="0"/>
            <c:dispEq val="0"/>
          </c:trendline>
          <c:cat>
            <c:numRef>
              <c:f>Sheet1!$B$30:$B$49</c:f>
              <c:numCache>
                <c:formatCode>General</c:formatCode>
                <c:ptCount val="20"/>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numCache>
            </c:numRef>
          </c:cat>
          <c:val>
            <c:numRef>
              <c:f>Sheet1!$J$30:$J$49</c:f>
              <c:numCache>
                <c:formatCode>#,##0</c:formatCode>
                <c:ptCount val="20"/>
                <c:pt idx="0">
                  <c:v>738</c:v>
                </c:pt>
                <c:pt idx="1">
                  <c:v>724</c:v>
                </c:pt>
                <c:pt idx="2">
                  <c:v>843</c:v>
                </c:pt>
                <c:pt idx="3">
                  <c:v>879</c:v>
                </c:pt>
                <c:pt idx="4">
                  <c:v>914</c:v>
                </c:pt>
                <c:pt idx="5">
                  <c:v>925</c:v>
                </c:pt>
                <c:pt idx="6">
                  <c:v>1176</c:v>
                </c:pt>
                <c:pt idx="7">
                  <c:v>1240</c:v>
                </c:pt>
                <c:pt idx="8">
                  <c:v>1322</c:v>
                </c:pt>
                <c:pt idx="9">
                  <c:v>1345</c:v>
                </c:pt>
                <c:pt idx="10">
                  <c:v>1363</c:v>
                </c:pt>
                <c:pt idx="11">
                  <c:v>1506</c:v>
                </c:pt>
                <c:pt idx="12">
                  <c:v>1615</c:v>
                </c:pt>
                <c:pt idx="13">
                  <c:v>1656</c:v>
                </c:pt>
                <c:pt idx="14">
                  <c:v>1723</c:v>
                </c:pt>
                <c:pt idx="15">
                  <c:v>1748</c:v>
                </c:pt>
                <c:pt idx="16">
                  <c:v>1802</c:v>
                </c:pt>
                <c:pt idx="17">
                  <c:v>1981</c:v>
                </c:pt>
                <c:pt idx="18" formatCode="General">
                  <c:v>2164</c:v>
                </c:pt>
                <c:pt idx="19" formatCode="General">
                  <c:v>2150</c:v>
                </c:pt>
              </c:numCache>
            </c:numRef>
          </c:val>
          <c:smooth val="0"/>
          <c:extLst xmlns:c16r2="http://schemas.microsoft.com/office/drawing/2015/06/chart">
            <c:ext xmlns:c16="http://schemas.microsoft.com/office/drawing/2014/chart" uri="{C3380CC4-5D6E-409C-BE32-E72D297353CC}">
              <c16:uniqueId val="{00000002-E48E-4CF5-9E16-BF519E7CD92E}"/>
            </c:ext>
          </c:extLst>
        </c:ser>
        <c:ser>
          <c:idx val="1"/>
          <c:order val="3"/>
          <c:tx>
            <c:strRef>
              <c:f>Sheet1!$M$28</c:f>
              <c:strCache>
                <c:ptCount val="1"/>
                <c:pt idx="0">
                  <c:v>Tarrant</c:v>
                </c:pt>
              </c:strCache>
            </c:strRef>
          </c:tx>
          <c:marker>
            <c:symbol val="triangle"/>
            <c:size val="7"/>
          </c:marker>
          <c:trendline>
            <c:spPr>
              <a:ln>
                <a:noFill/>
              </a:ln>
            </c:spPr>
            <c:trendlineType val="linear"/>
            <c:dispRSqr val="0"/>
            <c:dispEq val="1"/>
            <c:trendlineLbl>
              <c:layout>
                <c:manualLayout>
                  <c:x val="6.8245619938533328E-2"/>
                  <c:y val="0.52294811225519888"/>
                </c:manualLayout>
              </c:layout>
              <c:tx>
                <c:rich>
                  <a:bodyPr/>
                  <a:lstStyle/>
                  <a:p>
                    <a:pPr>
                      <a:defRPr sz="1700" b="1">
                        <a:solidFill>
                          <a:srgbClr val="C00000"/>
                        </a:solidFill>
                      </a:defRPr>
                    </a:pPr>
                    <a:r>
                      <a:rPr lang="en-US" sz="1700" b="1" baseline="0">
                        <a:solidFill>
                          <a:srgbClr val="C00000"/>
                        </a:solidFill>
                      </a:rPr>
                      <a:t>Tarrant: y = 166x + 2180</a:t>
                    </a:r>
                  </a:p>
                </c:rich>
              </c:tx>
              <c:numFmt formatCode="General" sourceLinked="0"/>
            </c:trendlineLbl>
          </c:trendline>
          <c:trendline>
            <c:spPr>
              <a:ln>
                <a:noFill/>
              </a:ln>
            </c:spPr>
            <c:trendlineType val="linear"/>
            <c:dispRSqr val="0"/>
            <c:dispEq val="0"/>
          </c:trendline>
          <c:cat>
            <c:numRef>
              <c:f>Sheet1!$B$30:$B$49</c:f>
              <c:numCache>
                <c:formatCode>General</c:formatCode>
                <c:ptCount val="20"/>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numCache>
            </c:numRef>
          </c:cat>
          <c:val>
            <c:numRef>
              <c:f>Sheet1!$N$30:$N$49</c:f>
              <c:numCache>
                <c:formatCode>#,##0</c:formatCode>
                <c:ptCount val="20"/>
                <c:pt idx="0">
                  <c:v>2350</c:v>
                </c:pt>
                <c:pt idx="1">
                  <c:v>2261</c:v>
                </c:pt>
                <c:pt idx="2">
                  <c:v>2494</c:v>
                </c:pt>
                <c:pt idx="3">
                  <c:v>2675</c:v>
                </c:pt>
                <c:pt idx="4">
                  <c:v>2747</c:v>
                </c:pt>
                <c:pt idx="5">
                  <c:v>2765</c:v>
                </c:pt>
                <c:pt idx="6">
                  <c:v>3769</c:v>
                </c:pt>
                <c:pt idx="7">
                  <c:v>3853</c:v>
                </c:pt>
                <c:pt idx="8">
                  <c:v>3958</c:v>
                </c:pt>
                <c:pt idx="9">
                  <c:v>4216</c:v>
                </c:pt>
                <c:pt idx="10">
                  <c:v>4289</c:v>
                </c:pt>
                <c:pt idx="11">
                  <c:v>4344</c:v>
                </c:pt>
                <c:pt idx="12">
                  <c:v>4485</c:v>
                </c:pt>
                <c:pt idx="13">
                  <c:v>4589</c:v>
                </c:pt>
                <c:pt idx="14">
                  <c:v>4688</c:v>
                </c:pt>
                <c:pt idx="15">
                  <c:v>4678</c:v>
                </c:pt>
                <c:pt idx="16">
                  <c:v>4828</c:v>
                </c:pt>
                <c:pt idx="17">
                  <c:v>4988</c:v>
                </c:pt>
                <c:pt idx="18">
                  <c:v>5183</c:v>
                </c:pt>
                <c:pt idx="19">
                  <c:v>5380</c:v>
                </c:pt>
              </c:numCache>
            </c:numRef>
          </c:val>
          <c:smooth val="0"/>
          <c:extLst xmlns:c16r2="http://schemas.microsoft.com/office/drawing/2015/06/chart">
            <c:ext xmlns:c16="http://schemas.microsoft.com/office/drawing/2014/chart" uri="{C3380CC4-5D6E-409C-BE32-E72D297353CC}">
              <c16:uniqueId val="{00000003-E48E-4CF5-9E16-BF519E7CD92E}"/>
            </c:ext>
          </c:extLst>
        </c:ser>
        <c:dLbls>
          <c:showLegendKey val="0"/>
          <c:showVal val="0"/>
          <c:showCatName val="0"/>
          <c:showSerName val="0"/>
          <c:showPercent val="0"/>
          <c:showBubbleSize val="0"/>
        </c:dLbls>
        <c:marker val="1"/>
        <c:smooth val="0"/>
        <c:axId val="248313784"/>
        <c:axId val="248314176"/>
      </c:lineChart>
      <c:catAx>
        <c:axId val="248313784"/>
        <c:scaling>
          <c:orientation val="minMax"/>
        </c:scaling>
        <c:delete val="0"/>
        <c:axPos val="b"/>
        <c:numFmt formatCode="General" sourceLinked="1"/>
        <c:majorTickMark val="out"/>
        <c:minorTickMark val="none"/>
        <c:tickLblPos val="nextTo"/>
        <c:txPr>
          <a:bodyPr rot="2700000"/>
          <a:lstStyle/>
          <a:p>
            <a:pPr>
              <a:defRPr sz="1800" b="1"/>
            </a:pPr>
            <a:endParaRPr lang="en-US"/>
          </a:p>
        </c:txPr>
        <c:crossAx val="248314176"/>
        <c:crosses val="autoZero"/>
        <c:auto val="1"/>
        <c:lblAlgn val="ctr"/>
        <c:lblOffset val="100"/>
        <c:noMultiLvlLbl val="0"/>
      </c:catAx>
      <c:valAx>
        <c:axId val="248314176"/>
        <c:scaling>
          <c:orientation val="minMax"/>
          <c:max val="12000.01"/>
          <c:min val="0"/>
        </c:scaling>
        <c:delete val="0"/>
        <c:axPos val="l"/>
        <c:majorGridlines/>
        <c:numFmt formatCode="#,##0" sourceLinked="1"/>
        <c:majorTickMark val="out"/>
        <c:minorTickMark val="none"/>
        <c:tickLblPos val="nextTo"/>
        <c:txPr>
          <a:bodyPr/>
          <a:lstStyle/>
          <a:p>
            <a:pPr>
              <a:defRPr sz="1800" b="1"/>
            </a:pPr>
            <a:endParaRPr lang="en-US"/>
          </a:p>
        </c:txPr>
        <c:crossAx val="248313784"/>
        <c:crosses val="autoZero"/>
        <c:crossBetween val="midCat"/>
      </c:valAx>
    </c:plotArea>
    <c:plotVisOnly val="1"/>
    <c:dispBlanksAs val="gap"/>
    <c:showDLblsOverMax val="0"/>
  </c:chart>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206964983035661E-2"/>
          <c:y val="9.1005328879344621E-2"/>
          <c:w val="0.87820865088493139"/>
          <c:h val="0.72181599459158508"/>
        </c:manualLayout>
      </c:layout>
      <c:lineChart>
        <c:grouping val="standard"/>
        <c:varyColors val="0"/>
        <c:ser>
          <c:idx val="0"/>
          <c:order val="0"/>
          <c:tx>
            <c:strRef>
              <c:f>Sheet1!$B$2</c:f>
              <c:strCache>
                <c:ptCount val="1"/>
                <c:pt idx="0">
                  <c:v>State</c:v>
                </c:pt>
              </c:strCache>
            </c:strRef>
          </c:tx>
          <c:spPr>
            <a:ln>
              <a:solidFill>
                <a:srgbClr val="FF0000"/>
              </a:solidFill>
            </a:ln>
          </c:spPr>
          <c:marker>
            <c:symbol val="triangle"/>
            <c:size val="5"/>
          </c:marker>
          <c:trendline>
            <c:spPr>
              <a:ln>
                <a:noFill/>
              </a:ln>
            </c:spPr>
            <c:trendlineType val="linear"/>
            <c:dispRSqr val="0"/>
            <c:dispEq val="1"/>
            <c:trendlineLbl>
              <c:layout>
                <c:manualLayout>
                  <c:x val="-0.4951875397597772"/>
                  <c:y val="0.61005655983142948"/>
                </c:manualLayout>
              </c:layout>
              <c:tx>
                <c:rich>
                  <a:bodyPr/>
                  <a:lstStyle/>
                  <a:p>
                    <a:pPr>
                      <a:defRPr sz="1700" b="1">
                        <a:solidFill>
                          <a:srgbClr val="FF0000"/>
                        </a:solidFill>
                      </a:defRPr>
                    </a:pPr>
                    <a:r>
                      <a:rPr lang="en-US" sz="1700" b="1" baseline="0">
                        <a:solidFill>
                          <a:sysClr val="windowText" lastClr="000000"/>
                        </a:solidFill>
                      </a:rPr>
                      <a:t>Linear Equation   </a:t>
                    </a:r>
                    <a:r>
                      <a:rPr lang="en-US" sz="1700" b="1" baseline="0">
                        <a:solidFill>
                          <a:srgbClr val="FF0000"/>
                        </a:solidFill>
                      </a:rPr>
                      <a:t>State: y = 0.005x + 0.44</a:t>
                    </a:r>
                  </a:p>
                </c:rich>
              </c:tx>
              <c:numFmt formatCode="General" sourceLinked="0"/>
            </c:trendlineLbl>
          </c:trendline>
          <c:trendline>
            <c:spPr>
              <a:ln>
                <a:noFill/>
              </a:ln>
            </c:spPr>
            <c:trendlineType val="linear"/>
            <c:dispRSqr val="0"/>
            <c:dispEq val="0"/>
          </c:trendline>
          <c:trendline>
            <c:spPr>
              <a:ln>
                <a:noFill/>
              </a:ln>
            </c:spPr>
            <c:trendlineType val="linear"/>
            <c:dispRSqr val="0"/>
            <c:dispEq val="0"/>
          </c:trendline>
          <c:trendline>
            <c:spPr>
              <a:ln>
                <a:noFill/>
              </a:ln>
            </c:spPr>
            <c:trendlineType val="linear"/>
            <c:dispRSqr val="0"/>
            <c:dispEq val="0"/>
          </c:trendline>
          <c:trendline>
            <c:spPr>
              <a:ln>
                <a:noFill/>
              </a:ln>
            </c:spPr>
            <c:trendlineType val="linear"/>
            <c:dispRSqr val="0"/>
            <c:dispEq val="0"/>
          </c:trendline>
          <c:cat>
            <c:numRef>
              <c:f>Sheet1!$A$4:$A$15</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Sheet1!$B$4:$B$15</c:f>
              <c:numCache>
                <c:formatCode>0%</c:formatCode>
                <c:ptCount val="12"/>
                <c:pt idx="0">
                  <c:v>0.43</c:v>
                </c:pt>
                <c:pt idx="1">
                  <c:v>0.44</c:v>
                </c:pt>
                <c:pt idx="2">
                  <c:v>0.45</c:v>
                </c:pt>
                <c:pt idx="3">
                  <c:v>0.45</c:v>
                </c:pt>
                <c:pt idx="4">
                  <c:v>0.48</c:v>
                </c:pt>
                <c:pt idx="5">
                  <c:v>0.51</c:v>
                </c:pt>
                <c:pt idx="6">
                  <c:v>0.5</c:v>
                </c:pt>
                <c:pt idx="7">
                  <c:v>0.51</c:v>
                </c:pt>
                <c:pt idx="8">
                  <c:v>0.49</c:v>
                </c:pt>
                <c:pt idx="9">
                  <c:v>0.48</c:v>
                </c:pt>
                <c:pt idx="10">
                  <c:v>0.49</c:v>
                </c:pt>
                <c:pt idx="11">
                  <c:v>0.47</c:v>
                </c:pt>
              </c:numCache>
            </c:numRef>
          </c:val>
          <c:smooth val="0"/>
          <c:extLst xmlns:c16r2="http://schemas.microsoft.com/office/drawing/2015/06/chart">
            <c:ext xmlns:c16="http://schemas.microsoft.com/office/drawing/2014/chart" uri="{C3380CC4-5D6E-409C-BE32-E72D297353CC}">
              <c16:uniqueId val="{00000000-710C-4B47-8768-EC0BF1B023A6}"/>
            </c:ext>
          </c:extLst>
        </c:ser>
        <c:ser>
          <c:idx val="3"/>
          <c:order val="1"/>
          <c:tx>
            <c:strRef>
              <c:f>Sheet1!$F$2</c:f>
              <c:strCache>
                <c:ptCount val="1"/>
                <c:pt idx="0">
                  <c:v>ESC 10</c:v>
                </c:pt>
              </c:strCache>
            </c:strRef>
          </c:tx>
          <c:spPr>
            <a:ln>
              <a:solidFill>
                <a:srgbClr val="00B0F0"/>
              </a:solidFill>
            </a:ln>
          </c:spPr>
          <c:marker>
            <c:symbol val="triangle"/>
            <c:size val="5"/>
          </c:marker>
          <c:trendline>
            <c:spPr>
              <a:ln>
                <a:noFill/>
              </a:ln>
            </c:spPr>
            <c:trendlineType val="linear"/>
            <c:dispRSqr val="0"/>
            <c:dispEq val="1"/>
            <c:trendlineLbl>
              <c:layout>
                <c:manualLayout>
                  <c:x val="-0.21454548518513838"/>
                  <c:y val="0.63651004891994134"/>
                </c:manualLayout>
              </c:layout>
              <c:tx>
                <c:rich>
                  <a:bodyPr/>
                  <a:lstStyle/>
                  <a:p>
                    <a:pPr>
                      <a:defRPr sz="1700" b="1">
                        <a:solidFill>
                          <a:srgbClr val="00B0F0"/>
                        </a:solidFill>
                      </a:defRPr>
                    </a:pPr>
                    <a:r>
                      <a:rPr lang="en-US" sz="1700" b="1" baseline="0">
                        <a:solidFill>
                          <a:srgbClr val="00B0F0"/>
                        </a:solidFill>
                      </a:rPr>
                      <a:t>ESC 10: y = 0.006x + 0.44</a:t>
                    </a:r>
                    <a:endParaRPr lang="en-US" sz="1700" b="1">
                      <a:solidFill>
                        <a:srgbClr val="00B0F0"/>
                      </a:solidFill>
                    </a:endParaRPr>
                  </a:p>
                </c:rich>
              </c:tx>
              <c:numFmt formatCode="General" sourceLinked="0"/>
            </c:trendlineLbl>
          </c:trendline>
          <c:trendline>
            <c:spPr>
              <a:ln>
                <a:noFill/>
              </a:ln>
            </c:spPr>
            <c:trendlineType val="linear"/>
            <c:dispRSqr val="0"/>
            <c:dispEq val="0"/>
          </c:trendline>
          <c:trendline>
            <c:spPr>
              <a:ln>
                <a:noFill/>
              </a:ln>
            </c:spPr>
            <c:trendlineType val="linear"/>
            <c:dispRSqr val="0"/>
            <c:dispEq val="0"/>
          </c:trendline>
          <c:trendline>
            <c:spPr>
              <a:ln>
                <a:noFill/>
              </a:ln>
            </c:spPr>
            <c:trendlineType val="linear"/>
            <c:dispRSqr val="0"/>
            <c:dispEq val="0"/>
          </c:trendline>
          <c:trendline>
            <c:spPr>
              <a:ln>
                <a:noFill/>
              </a:ln>
            </c:spPr>
            <c:trendlineType val="linear"/>
            <c:dispRSqr val="0"/>
            <c:dispEq val="0"/>
          </c:trendline>
          <c:trendline>
            <c:spPr>
              <a:ln>
                <a:noFill/>
              </a:ln>
            </c:spPr>
            <c:trendlineType val="linear"/>
            <c:dispRSqr val="0"/>
            <c:dispEq val="0"/>
          </c:trendline>
          <c:trendline>
            <c:spPr>
              <a:ln>
                <a:noFill/>
              </a:ln>
            </c:spPr>
            <c:trendlineType val="linear"/>
            <c:dispRSqr val="0"/>
            <c:dispEq val="0"/>
          </c:trendline>
          <c:cat>
            <c:numRef>
              <c:f>Sheet1!$A$4:$A$15</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Sheet1!$F$4:$F$15</c:f>
              <c:numCache>
                <c:formatCode>0%</c:formatCode>
                <c:ptCount val="12"/>
                <c:pt idx="0">
                  <c:v>0.42</c:v>
                </c:pt>
                <c:pt idx="1">
                  <c:v>0.46</c:v>
                </c:pt>
                <c:pt idx="2">
                  <c:v>0.46</c:v>
                </c:pt>
                <c:pt idx="3">
                  <c:v>0.45</c:v>
                </c:pt>
                <c:pt idx="4">
                  <c:v>0.48</c:v>
                </c:pt>
                <c:pt idx="5">
                  <c:v>0.5</c:v>
                </c:pt>
                <c:pt idx="6">
                  <c:v>0.51</c:v>
                </c:pt>
                <c:pt idx="7">
                  <c:v>0.51</c:v>
                </c:pt>
                <c:pt idx="8">
                  <c:v>0.5</c:v>
                </c:pt>
                <c:pt idx="9">
                  <c:v>0.49</c:v>
                </c:pt>
                <c:pt idx="10">
                  <c:v>0.5</c:v>
                </c:pt>
                <c:pt idx="11">
                  <c:v>0.48</c:v>
                </c:pt>
              </c:numCache>
            </c:numRef>
          </c:val>
          <c:smooth val="0"/>
          <c:extLst xmlns:c16r2="http://schemas.microsoft.com/office/drawing/2015/06/chart">
            <c:ext xmlns:c16="http://schemas.microsoft.com/office/drawing/2014/chart" uri="{C3380CC4-5D6E-409C-BE32-E72D297353CC}">
              <c16:uniqueId val="{00000001-710C-4B47-8768-EC0BF1B023A6}"/>
            </c:ext>
          </c:extLst>
        </c:ser>
        <c:ser>
          <c:idx val="2"/>
          <c:order val="2"/>
          <c:tx>
            <c:strRef>
              <c:f>Sheet1!$J$2</c:f>
              <c:strCache>
                <c:ptCount val="1"/>
                <c:pt idx="0">
                  <c:v>ESC 11</c:v>
                </c:pt>
              </c:strCache>
            </c:strRef>
          </c:tx>
          <c:spPr>
            <a:ln>
              <a:solidFill>
                <a:srgbClr val="00B050"/>
              </a:solidFill>
            </a:ln>
          </c:spPr>
          <c:marker>
            <c:symbol val="triangle"/>
            <c:size val="5"/>
            <c:spPr>
              <a:ln>
                <a:solidFill>
                  <a:srgbClr val="00B050"/>
                </a:solidFill>
              </a:ln>
            </c:spPr>
          </c:marker>
          <c:trendline>
            <c:spPr>
              <a:ln>
                <a:noFill/>
              </a:ln>
            </c:spPr>
            <c:trendlineType val="linear"/>
            <c:dispRSqr val="0"/>
            <c:dispEq val="1"/>
            <c:trendlineLbl>
              <c:layout>
                <c:manualLayout>
                  <c:x val="6.2843492877996995E-2"/>
                  <c:y val="0.60428252806427363"/>
                </c:manualLayout>
              </c:layout>
              <c:tx>
                <c:rich>
                  <a:bodyPr/>
                  <a:lstStyle/>
                  <a:p>
                    <a:pPr>
                      <a:defRPr sz="1700" b="1">
                        <a:solidFill>
                          <a:srgbClr val="00B050"/>
                        </a:solidFill>
                      </a:defRPr>
                    </a:pPr>
                    <a:r>
                      <a:rPr lang="en-US" sz="1700" b="1" baseline="0">
                        <a:solidFill>
                          <a:srgbClr val="00B050"/>
                        </a:solidFill>
                      </a:rPr>
                      <a:t>ESC 11: y = 0.005x + 0.44</a:t>
                    </a:r>
                    <a:endParaRPr lang="en-US" sz="1700" b="1">
                      <a:solidFill>
                        <a:srgbClr val="00B050"/>
                      </a:solidFill>
                    </a:endParaRPr>
                  </a:p>
                </c:rich>
              </c:tx>
              <c:numFmt formatCode="General" sourceLinked="0"/>
            </c:trendlineLbl>
          </c:trendline>
          <c:trendline>
            <c:spPr>
              <a:ln>
                <a:noFill/>
              </a:ln>
            </c:spPr>
            <c:trendlineType val="linear"/>
            <c:dispRSqr val="0"/>
            <c:dispEq val="0"/>
          </c:trendline>
          <c:cat>
            <c:numRef>
              <c:f>Sheet1!$A$4:$A$15</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Sheet1!$J$4:$J$15</c:f>
              <c:numCache>
                <c:formatCode>0%</c:formatCode>
                <c:ptCount val="12"/>
                <c:pt idx="0">
                  <c:v>0.43</c:v>
                </c:pt>
                <c:pt idx="1">
                  <c:v>0.46</c:v>
                </c:pt>
                <c:pt idx="2">
                  <c:v>0.44</c:v>
                </c:pt>
                <c:pt idx="3">
                  <c:v>0.45</c:v>
                </c:pt>
                <c:pt idx="4">
                  <c:v>0.47</c:v>
                </c:pt>
                <c:pt idx="5">
                  <c:v>0.5</c:v>
                </c:pt>
                <c:pt idx="6">
                  <c:v>0.5</c:v>
                </c:pt>
                <c:pt idx="7">
                  <c:v>0.51</c:v>
                </c:pt>
                <c:pt idx="8">
                  <c:v>0.47</c:v>
                </c:pt>
                <c:pt idx="9">
                  <c:v>0.48</c:v>
                </c:pt>
                <c:pt idx="10">
                  <c:v>0.49</c:v>
                </c:pt>
                <c:pt idx="11">
                  <c:v>0.48</c:v>
                </c:pt>
              </c:numCache>
            </c:numRef>
          </c:val>
          <c:smooth val="0"/>
          <c:extLst xmlns:c16r2="http://schemas.microsoft.com/office/drawing/2015/06/chart">
            <c:ext xmlns:c16="http://schemas.microsoft.com/office/drawing/2014/chart" uri="{C3380CC4-5D6E-409C-BE32-E72D297353CC}">
              <c16:uniqueId val="{00000002-710C-4B47-8768-EC0BF1B023A6}"/>
            </c:ext>
          </c:extLst>
        </c:ser>
        <c:dLbls>
          <c:showLegendKey val="0"/>
          <c:showVal val="0"/>
          <c:showCatName val="0"/>
          <c:showSerName val="0"/>
          <c:showPercent val="0"/>
          <c:showBubbleSize val="0"/>
        </c:dLbls>
        <c:marker val="1"/>
        <c:smooth val="0"/>
        <c:axId val="248314960"/>
        <c:axId val="248315352"/>
      </c:lineChart>
      <c:catAx>
        <c:axId val="248314960"/>
        <c:scaling>
          <c:orientation val="minMax"/>
        </c:scaling>
        <c:delete val="0"/>
        <c:axPos val="b"/>
        <c:numFmt formatCode="General" sourceLinked="1"/>
        <c:majorTickMark val="out"/>
        <c:minorTickMark val="none"/>
        <c:tickLblPos val="nextTo"/>
        <c:txPr>
          <a:bodyPr/>
          <a:lstStyle/>
          <a:p>
            <a:pPr>
              <a:defRPr sz="1800" b="1"/>
            </a:pPr>
            <a:endParaRPr lang="en-US"/>
          </a:p>
        </c:txPr>
        <c:crossAx val="248315352"/>
        <c:crosses val="autoZero"/>
        <c:auto val="1"/>
        <c:lblAlgn val="ctr"/>
        <c:lblOffset val="100"/>
        <c:noMultiLvlLbl val="0"/>
      </c:catAx>
      <c:valAx>
        <c:axId val="248315352"/>
        <c:scaling>
          <c:orientation val="minMax"/>
          <c:max val="0.85000000000000009"/>
          <c:min val="0.15000000000000002"/>
        </c:scaling>
        <c:delete val="0"/>
        <c:axPos val="l"/>
        <c:majorGridlines/>
        <c:numFmt formatCode="0%" sourceLinked="1"/>
        <c:majorTickMark val="out"/>
        <c:minorTickMark val="none"/>
        <c:tickLblPos val="nextTo"/>
        <c:txPr>
          <a:bodyPr/>
          <a:lstStyle/>
          <a:p>
            <a:pPr>
              <a:defRPr sz="1800" b="1"/>
            </a:pPr>
            <a:endParaRPr lang="en-US"/>
          </a:p>
        </c:txPr>
        <c:crossAx val="248314960"/>
        <c:crosses val="autoZero"/>
        <c:crossBetween val="midCat"/>
      </c:valAx>
    </c:plotArea>
    <c:plotVisOnly val="1"/>
    <c:dispBlanksAs val="gap"/>
    <c:showDLblsOverMax val="0"/>
  </c:chart>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206964983035661E-2"/>
          <c:y val="7.9821913890329096E-2"/>
          <c:w val="0.87820865088493139"/>
          <c:h val="0.7329993611213933"/>
        </c:manualLayout>
      </c:layout>
      <c:lineChart>
        <c:grouping val="standard"/>
        <c:varyColors val="0"/>
        <c:ser>
          <c:idx val="0"/>
          <c:order val="0"/>
          <c:tx>
            <c:strRef>
              <c:f>Sheet1!$B$2</c:f>
              <c:strCache>
                <c:ptCount val="1"/>
                <c:pt idx="0">
                  <c:v>State</c:v>
                </c:pt>
              </c:strCache>
            </c:strRef>
          </c:tx>
          <c:spPr>
            <a:ln>
              <a:solidFill>
                <a:srgbClr val="FF0000"/>
              </a:solidFill>
            </a:ln>
          </c:spPr>
          <c:marker>
            <c:symbol val="triangle"/>
            <c:size val="5"/>
          </c:marker>
          <c:trendline>
            <c:spPr>
              <a:ln>
                <a:noFill/>
              </a:ln>
            </c:spPr>
            <c:trendlineType val="linear"/>
            <c:dispRSqr val="0"/>
            <c:dispEq val="1"/>
            <c:trendlineLbl>
              <c:layout>
                <c:manualLayout>
                  <c:x val="-0.63999355343739928"/>
                  <c:y val="0.51396731949492136"/>
                </c:manualLayout>
              </c:layout>
              <c:tx>
                <c:rich>
                  <a:bodyPr/>
                  <a:lstStyle/>
                  <a:p>
                    <a:pPr>
                      <a:defRPr sz="1700" b="1">
                        <a:solidFill>
                          <a:srgbClr val="FF0000"/>
                        </a:solidFill>
                      </a:defRPr>
                    </a:pPr>
                    <a:r>
                      <a:rPr lang="en-US" sz="1700" b="1" baseline="0">
                        <a:solidFill>
                          <a:sysClr val="windowText" lastClr="000000"/>
                        </a:solidFill>
                      </a:rPr>
                      <a:t>Linear Equation   </a:t>
                    </a:r>
                    <a:r>
                      <a:rPr lang="en-US" sz="1700" b="1" baseline="0">
                        <a:solidFill>
                          <a:srgbClr val="FF0000"/>
                        </a:solidFill>
                      </a:rPr>
                      <a:t>State: y = 0.006x + 0.41</a:t>
                    </a:r>
                  </a:p>
                </c:rich>
              </c:tx>
              <c:numFmt formatCode="General" sourceLinked="0"/>
            </c:trendlineLbl>
          </c:trendline>
          <c:trendline>
            <c:spPr>
              <a:ln>
                <a:noFill/>
              </a:ln>
            </c:spPr>
            <c:trendlineType val="linear"/>
            <c:dispRSqr val="0"/>
            <c:dispEq val="0"/>
          </c:trendline>
          <c:trendline>
            <c:spPr>
              <a:ln>
                <a:noFill/>
              </a:ln>
            </c:spPr>
            <c:trendlineType val="linear"/>
            <c:dispRSqr val="0"/>
            <c:dispEq val="0"/>
          </c:trendline>
          <c:trendline>
            <c:spPr>
              <a:ln>
                <a:noFill/>
              </a:ln>
            </c:spPr>
            <c:trendlineType val="linear"/>
            <c:dispRSqr val="0"/>
            <c:dispEq val="0"/>
          </c:trendline>
          <c:trendline>
            <c:spPr>
              <a:ln>
                <a:noFill/>
              </a:ln>
            </c:spPr>
            <c:trendlineType val="linear"/>
            <c:dispRSqr val="0"/>
            <c:dispEq val="0"/>
          </c:trendline>
          <c:cat>
            <c:numRef>
              <c:f>Sheet1!$A$4:$A$15</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Sheet1!$C$4:$C$15</c:f>
              <c:numCache>
                <c:formatCode>0%</c:formatCode>
                <c:ptCount val="12"/>
                <c:pt idx="0">
                  <c:v>0.39</c:v>
                </c:pt>
                <c:pt idx="1">
                  <c:v>0.41</c:v>
                </c:pt>
                <c:pt idx="2">
                  <c:v>0.42</c:v>
                </c:pt>
                <c:pt idx="3">
                  <c:v>0.43</c:v>
                </c:pt>
                <c:pt idx="4">
                  <c:v>0.47</c:v>
                </c:pt>
                <c:pt idx="5">
                  <c:v>0.48</c:v>
                </c:pt>
                <c:pt idx="6">
                  <c:v>0.48</c:v>
                </c:pt>
                <c:pt idx="7">
                  <c:v>0.47</c:v>
                </c:pt>
                <c:pt idx="8">
                  <c:v>0.47</c:v>
                </c:pt>
                <c:pt idx="9">
                  <c:v>0.46</c:v>
                </c:pt>
                <c:pt idx="10">
                  <c:v>0.47</c:v>
                </c:pt>
                <c:pt idx="11">
                  <c:v>0.46</c:v>
                </c:pt>
              </c:numCache>
            </c:numRef>
          </c:val>
          <c:smooth val="0"/>
          <c:extLst xmlns:c16r2="http://schemas.microsoft.com/office/drawing/2015/06/chart">
            <c:ext xmlns:c16="http://schemas.microsoft.com/office/drawing/2014/chart" uri="{C3380CC4-5D6E-409C-BE32-E72D297353CC}">
              <c16:uniqueId val="{00000000-A771-4DEB-A14D-CD668210762C}"/>
            </c:ext>
          </c:extLst>
        </c:ser>
        <c:ser>
          <c:idx val="3"/>
          <c:order val="1"/>
          <c:tx>
            <c:strRef>
              <c:f>Sheet1!$F$2</c:f>
              <c:strCache>
                <c:ptCount val="1"/>
                <c:pt idx="0">
                  <c:v>ESC 10</c:v>
                </c:pt>
              </c:strCache>
            </c:strRef>
          </c:tx>
          <c:spPr>
            <a:ln>
              <a:solidFill>
                <a:srgbClr val="00B0F0"/>
              </a:solidFill>
            </a:ln>
          </c:spPr>
          <c:marker>
            <c:symbol val="triangle"/>
            <c:size val="5"/>
          </c:marker>
          <c:trendline>
            <c:spPr>
              <a:ln>
                <a:noFill/>
              </a:ln>
            </c:spPr>
            <c:trendlineType val="linear"/>
            <c:dispRSqr val="0"/>
            <c:dispEq val="1"/>
            <c:trendlineLbl>
              <c:layout>
                <c:manualLayout>
                  <c:x val="-0.23383133029423953"/>
                  <c:y val="0.49528902539037317"/>
                </c:manualLayout>
              </c:layout>
              <c:tx>
                <c:rich>
                  <a:bodyPr/>
                  <a:lstStyle/>
                  <a:p>
                    <a:pPr>
                      <a:defRPr sz="1700" b="1">
                        <a:solidFill>
                          <a:srgbClr val="00B0F0"/>
                        </a:solidFill>
                      </a:defRPr>
                    </a:pPr>
                    <a:r>
                      <a:rPr lang="en-US" sz="1700" b="1" baseline="0" dirty="0">
                        <a:solidFill>
                          <a:srgbClr val="00B0F0"/>
                        </a:solidFill>
                      </a:rPr>
                      <a:t>ESC 10: y = 0.015x + 0.29</a:t>
                    </a:r>
                    <a:endParaRPr lang="en-US" sz="1700" b="1" dirty="0">
                      <a:solidFill>
                        <a:srgbClr val="00B0F0"/>
                      </a:solidFill>
                    </a:endParaRPr>
                  </a:p>
                </c:rich>
              </c:tx>
              <c:numFmt formatCode="General" sourceLinked="0"/>
            </c:trendlineLbl>
          </c:trendline>
          <c:trendline>
            <c:spPr>
              <a:ln>
                <a:noFill/>
              </a:ln>
            </c:spPr>
            <c:trendlineType val="linear"/>
            <c:dispRSqr val="0"/>
            <c:dispEq val="0"/>
          </c:trendline>
          <c:trendline>
            <c:spPr>
              <a:ln>
                <a:noFill/>
              </a:ln>
            </c:spPr>
            <c:trendlineType val="linear"/>
            <c:dispRSqr val="0"/>
            <c:dispEq val="0"/>
          </c:trendline>
          <c:trendline>
            <c:spPr>
              <a:ln>
                <a:noFill/>
              </a:ln>
            </c:spPr>
            <c:trendlineType val="linear"/>
            <c:dispRSqr val="0"/>
            <c:dispEq val="0"/>
          </c:trendline>
          <c:trendline>
            <c:spPr>
              <a:ln>
                <a:noFill/>
              </a:ln>
            </c:spPr>
            <c:trendlineType val="linear"/>
            <c:dispRSqr val="0"/>
            <c:dispEq val="0"/>
          </c:trendline>
          <c:trendline>
            <c:spPr>
              <a:ln>
                <a:noFill/>
              </a:ln>
            </c:spPr>
            <c:trendlineType val="linear"/>
            <c:dispRSqr val="0"/>
            <c:dispEq val="0"/>
          </c:trendline>
          <c:trendline>
            <c:spPr>
              <a:ln>
                <a:noFill/>
              </a:ln>
            </c:spPr>
            <c:trendlineType val="linear"/>
            <c:dispRSqr val="0"/>
            <c:dispEq val="0"/>
          </c:trendline>
          <c:cat>
            <c:numRef>
              <c:f>Sheet1!$A$4:$A$15</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Sheet1!$G$4:$G$15</c:f>
              <c:numCache>
                <c:formatCode>0%</c:formatCode>
                <c:ptCount val="12"/>
                <c:pt idx="0">
                  <c:v>0.28999999999999998</c:v>
                </c:pt>
                <c:pt idx="1">
                  <c:v>0.3</c:v>
                </c:pt>
                <c:pt idx="2">
                  <c:v>0.31</c:v>
                </c:pt>
                <c:pt idx="3">
                  <c:v>0.31</c:v>
                </c:pt>
                <c:pt idx="4">
                  <c:v>0.42</c:v>
                </c:pt>
                <c:pt idx="5">
                  <c:v>0.43</c:v>
                </c:pt>
                <c:pt idx="6">
                  <c:v>0.45</c:v>
                </c:pt>
                <c:pt idx="7">
                  <c:v>0.44</c:v>
                </c:pt>
                <c:pt idx="8">
                  <c:v>0.44</c:v>
                </c:pt>
                <c:pt idx="9">
                  <c:v>0.43</c:v>
                </c:pt>
                <c:pt idx="10">
                  <c:v>0.44</c:v>
                </c:pt>
                <c:pt idx="11">
                  <c:v>0.43</c:v>
                </c:pt>
              </c:numCache>
            </c:numRef>
          </c:val>
          <c:smooth val="0"/>
          <c:extLst xmlns:c16r2="http://schemas.microsoft.com/office/drawing/2015/06/chart">
            <c:ext xmlns:c16="http://schemas.microsoft.com/office/drawing/2014/chart" uri="{C3380CC4-5D6E-409C-BE32-E72D297353CC}">
              <c16:uniqueId val="{00000001-A771-4DEB-A14D-CD668210762C}"/>
            </c:ext>
          </c:extLst>
        </c:ser>
        <c:ser>
          <c:idx val="2"/>
          <c:order val="2"/>
          <c:tx>
            <c:strRef>
              <c:f>Sheet1!$J$2</c:f>
              <c:strCache>
                <c:ptCount val="1"/>
                <c:pt idx="0">
                  <c:v>ESC 11</c:v>
                </c:pt>
              </c:strCache>
            </c:strRef>
          </c:tx>
          <c:spPr>
            <a:ln>
              <a:solidFill>
                <a:srgbClr val="00B050"/>
              </a:solidFill>
            </a:ln>
          </c:spPr>
          <c:marker>
            <c:symbol val="triangle"/>
            <c:size val="5"/>
            <c:spPr>
              <a:ln>
                <a:solidFill>
                  <a:srgbClr val="00B050"/>
                </a:solidFill>
              </a:ln>
            </c:spPr>
          </c:marker>
          <c:trendline>
            <c:spPr>
              <a:ln>
                <a:noFill/>
              </a:ln>
            </c:spPr>
            <c:trendlineType val="linear"/>
            <c:dispRSqr val="0"/>
            <c:dispEq val="1"/>
            <c:trendlineLbl>
              <c:layout>
                <c:manualLayout>
                  <c:x val="6.6291207981024849E-2"/>
                  <c:y val="0.48161956912746312"/>
                </c:manualLayout>
              </c:layout>
              <c:tx>
                <c:rich>
                  <a:bodyPr/>
                  <a:lstStyle/>
                  <a:p>
                    <a:pPr>
                      <a:defRPr sz="1700" b="1">
                        <a:solidFill>
                          <a:srgbClr val="00B050"/>
                        </a:solidFill>
                      </a:defRPr>
                    </a:pPr>
                    <a:r>
                      <a:rPr lang="en-US" sz="1700" b="1" baseline="0">
                        <a:solidFill>
                          <a:srgbClr val="00B050"/>
                        </a:solidFill>
                      </a:rPr>
                      <a:t>ESC 11: y = 0.011x + 0.32</a:t>
                    </a:r>
                    <a:endParaRPr lang="en-US" sz="1700" b="1">
                      <a:solidFill>
                        <a:srgbClr val="00B050"/>
                      </a:solidFill>
                    </a:endParaRPr>
                  </a:p>
                </c:rich>
              </c:tx>
              <c:numFmt formatCode="General" sourceLinked="0"/>
            </c:trendlineLbl>
          </c:trendline>
          <c:trendline>
            <c:spPr>
              <a:ln>
                <a:noFill/>
              </a:ln>
            </c:spPr>
            <c:trendlineType val="linear"/>
            <c:dispRSqr val="0"/>
            <c:dispEq val="0"/>
          </c:trendline>
          <c:cat>
            <c:numRef>
              <c:f>Sheet1!$A$4:$A$15</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Sheet1!$K$4:$K$15</c:f>
              <c:numCache>
                <c:formatCode>0%</c:formatCode>
                <c:ptCount val="12"/>
                <c:pt idx="0">
                  <c:v>0.3</c:v>
                </c:pt>
                <c:pt idx="1">
                  <c:v>0.34</c:v>
                </c:pt>
                <c:pt idx="2">
                  <c:v>0.34</c:v>
                </c:pt>
                <c:pt idx="3">
                  <c:v>0.35</c:v>
                </c:pt>
                <c:pt idx="4">
                  <c:v>0.42</c:v>
                </c:pt>
                <c:pt idx="5">
                  <c:v>0.42</c:v>
                </c:pt>
                <c:pt idx="6">
                  <c:v>0.43</c:v>
                </c:pt>
                <c:pt idx="7">
                  <c:v>0.42</c:v>
                </c:pt>
                <c:pt idx="8">
                  <c:v>0.41</c:v>
                </c:pt>
                <c:pt idx="9">
                  <c:v>0.43</c:v>
                </c:pt>
                <c:pt idx="10">
                  <c:v>0.43</c:v>
                </c:pt>
                <c:pt idx="11">
                  <c:v>0.43</c:v>
                </c:pt>
              </c:numCache>
            </c:numRef>
          </c:val>
          <c:smooth val="0"/>
          <c:extLst xmlns:c16r2="http://schemas.microsoft.com/office/drawing/2015/06/chart">
            <c:ext xmlns:c16="http://schemas.microsoft.com/office/drawing/2014/chart" uri="{C3380CC4-5D6E-409C-BE32-E72D297353CC}">
              <c16:uniqueId val="{00000002-A771-4DEB-A14D-CD668210762C}"/>
            </c:ext>
          </c:extLst>
        </c:ser>
        <c:dLbls>
          <c:showLegendKey val="0"/>
          <c:showVal val="0"/>
          <c:showCatName val="0"/>
          <c:showSerName val="0"/>
          <c:showPercent val="0"/>
          <c:showBubbleSize val="0"/>
        </c:dLbls>
        <c:marker val="1"/>
        <c:smooth val="0"/>
        <c:axId val="248316136"/>
        <c:axId val="248316528"/>
      </c:lineChart>
      <c:catAx>
        <c:axId val="248316136"/>
        <c:scaling>
          <c:orientation val="minMax"/>
        </c:scaling>
        <c:delete val="0"/>
        <c:axPos val="b"/>
        <c:numFmt formatCode="General" sourceLinked="1"/>
        <c:majorTickMark val="out"/>
        <c:minorTickMark val="none"/>
        <c:tickLblPos val="nextTo"/>
        <c:txPr>
          <a:bodyPr/>
          <a:lstStyle/>
          <a:p>
            <a:pPr>
              <a:defRPr sz="1800" b="1"/>
            </a:pPr>
            <a:endParaRPr lang="en-US"/>
          </a:p>
        </c:txPr>
        <c:crossAx val="248316528"/>
        <c:crosses val="autoZero"/>
        <c:auto val="1"/>
        <c:lblAlgn val="ctr"/>
        <c:lblOffset val="100"/>
        <c:noMultiLvlLbl val="0"/>
      </c:catAx>
      <c:valAx>
        <c:axId val="248316528"/>
        <c:scaling>
          <c:orientation val="minMax"/>
          <c:max val="0.85000000000000009"/>
          <c:min val="0.15000000000000002"/>
        </c:scaling>
        <c:delete val="0"/>
        <c:axPos val="l"/>
        <c:majorGridlines/>
        <c:numFmt formatCode="0%" sourceLinked="1"/>
        <c:majorTickMark val="out"/>
        <c:minorTickMark val="none"/>
        <c:tickLblPos val="nextTo"/>
        <c:txPr>
          <a:bodyPr/>
          <a:lstStyle/>
          <a:p>
            <a:pPr>
              <a:defRPr sz="1800" b="1"/>
            </a:pPr>
            <a:endParaRPr lang="en-US"/>
          </a:p>
        </c:txPr>
        <c:crossAx val="248316136"/>
        <c:crosses val="autoZero"/>
        <c:crossBetween val="midCat"/>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113371890460591E-2"/>
          <c:y val="7.3592691429813714E-2"/>
          <c:w val="0.88715387139107615"/>
          <c:h val="0.72289843749033156"/>
        </c:manualLayout>
      </c:layout>
      <c:lineChart>
        <c:grouping val="standard"/>
        <c:varyColors val="0"/>
        <c:ser>
          <c:idx val="0"/>
          <c:order val="0"/>
          <c:tx>
            <c:strRef>
              <c:f>Sheet1!$D$2</c:f>
              <c:strCache>
                <c:ptCount val="1"/>
                <c:pt idx="0">
                  <c:v>Both Subjects</c:v>
                </c:pt>
              </c:strCache>
            </c:strRef>
          </c:tx>
          <c:spPr>
            <a:ln>
              <a:solidFill>
                <a:srgbClr val="FF0000"/>
              </a:solidFill>
            </a:ln>
          </c:spPr>
          <c:marker>
            <c:symbol val="triangle"/>
            <c:size val="5"/>
          </c:marker>
          <c:trendline>
            <c:spPr>
              <a:ln>
                <a:noFill/>
              </a:ln>
            </c:spPr>
            <c:trendlineType val="linear"/>
            <c:dispRSqr val="0"/>
            <c:dispEq val="1"/>
            <c:trendlineLbl>
              <c:layout>
                <c:manualLayout>
                  <c:x val="-0.52214038510672889"/>
                  <c:y val="0.62578209019134012"/>
                </c:manualLayout>
              </c:layout>
              <c:tx>
                <c:rich>
                  <a:bodyPr/>
                  <a:lstStyle/>
                  <a:p>
                    <a:pPr>
                      <a:defRPr sz="1700" b="1">
                        <a:solidFill>
                          <a:srgbClr val="FF0000"/>
                        </a:solidFill>
                      </a:defRPr>
                    </a:pPr>
                    <a:r>
                      <a:rPr lang="en-US" sz="1700" b="1" baseline="0">
                        <a:solidFill>
                          <a:sysClr val="windowText" lastClr="000000"/>
                        </a:solidFill>
                      </a:rPr>
                      <a:t>Linear Equation   </a:t>
                    </a:r>
                    <a:r>
                      <a:rPr lang="en-US" sz="1700" b="1" baseline="0">
                        <a:solidFill>
                          <a:srgbClr val="FF0000"/>
                        </a:solidFill>
                      </a:rPr>
                      <a:t>State: y = 0.027x + 0.35</a:t>
                    </a:r>
                    <a:endParaRPr lang="en-US" sz="1700" b="1">
                      <a:solidFill>
                        <a:srgbClr val="FF0000"/>
                      </a:solidFill>
                    </a:endParaRPr>
                  </a:p>
                </c:rich>
              </c:tx>
              <c:numFmt formatCode="General" sourceLinked="0"/>
              <c:spPr>
                <a:ln>
                  <a:solidFill>
                    <a:schemeClr val="bg1"/>
                  </a:solidFill>
                </a:ln>
              </c:spPr>
            </c:trendlineLbl>
          </c:trendline>
          <c:trendline>
            <c:spPr>
              <a:ln>
                <a:noFill/>
              </a:ln>
            </c:spPr>
            <c:trendlineType val="linear"/>
            <c:dispRSqr val="0"/>
            <c:dispEq val="0"/>
          </c:trendline>
          <c:cat>
            <c:numRef>
              <c:f>Sheet1!$A$3:$A$11</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f>Sheet1!$D$3:$D$11</c:f>
              <c:numCache>
                <c:formatCode>0%</c:formatCode>
                <c:ptCount val="9"/>
                <c:pt idx="0">
                  <c:v>0.35</c:v>
                </c:pt>
                <c:pt idx="1">
                  <c:v>0.37</c:v>
                </c:pt>
                <c:pt idx="2">
                  <c:v>0.44</c:v>
                </c:pt>
                <c:pt idx="3">
                  <c:v>0.47</c:v>
                </c:pt>
                <c:pt idx="4">
                  <c:v>0.52</c:v>
                </c:pt>
                <c:pt idx="5">
                  <c:v>0.52</c:v>
                </c:pt>
                <c:pt idx="6">
                  <c:v>0.56999999999999995</c:v>
                </c:pt>
                <c:pt idx="7">
                  <c:v>0.56000000000000005</c:v>
                </c:pt>
                <c:pt idx="8">
                  <c:v>0.54</c:v>
                </c:pt>
              </c:numCache>
            </c:numRef>
          </c:val>
          <c:smooth val="0"/>
          <c:extLst xmlns:c16r2="http://schemas.microsoft.com/office/drawing/2015/06/chart">
            <c:ext xmlns:c16="http://schemas.microsoft.com/office/drawing/2014/chart" uri="{C3380CC4-5D6E-409C-BE32-E72D297353CC}">
              <c16:uniqueId val="{00000000-FCFF-470B-A214-834A1CF383C0}"/>
            </c:ext>
          </c:extLst>
        </c:ser>
        <c:ser>
          <c:idx val="3"/>
          <c:order val="1"/>
          <c:tx>
            <c:strRef>
              <c:f>Sheet1!$G$2</c:f>
              <c:strCache>
                <c:ptCount val="1"/>
                <c:pt idx="0">
                  <c:v>Both Subjects</c:v>
                </c:pt>
              </c:strCache>
            </c:strRef>
          </c:tx>
          <c:spPr>
            <a:ln>
              <a:solidFill>
                <a:srgbClr val="00B0F0"/>
              </a:solidFill>
            </a:ln>
          </c:spPr>
          <c:marker>
            <c:symbol val="triangle"/>
            <c:size val="5"/>
          </c:marker>
          <c:trendline>
            <c:spPr>
              <a:ln>
                <a:noFill/>
              </a:ln>
            </c:spPr>
            <c:trendlineType val="linear"/>
            <c:dispRSqr val="0"/>
            <c:dispEq val="1"/>
            <c:trendlineLbl>
              <c:layout>
                <c:manualLayout>
                  <c:x val="-0.23707395535735024"/>
                  <c:y val="0.66135324549639396"/>
                </c:manualLayout>
              </c:layout>
              <c:tx>
                <c:rich>
                  <a:bodyPr/>
                  <a:lstStyle/>
                  <a:p>
                    <a:pPr>
                      <a:defRPr sz="1700" b="1">
                        <a:solidFill>
                          <a:srgbClr val="00B0F0"/>
                        </a:solidFill>
                      </a:defRPr>
                    </a:pPr>
                    <a:r>
                      <a:rPr lang="en-US" sz="1700" b="1" baseline="0">
                        <a:solidFill>
                          <a:srgbClr val="00B0F0"/>
                        </a:solidFill>
                      </a:rPr>
                      <a:t>ESC </a:t>
                    </a:r>
                    <a:r>
                      <a:rPr lang="en-US" sz="1700" b="1" i="0" baseline="0">
                        <a:solidFill>
                          <a:srgbClr val="00B0F0"/>
                        </a:solidFill>
                      </a:rPr>
                      <a:t>1</a:t>
                    </a:r>
                    <a:r>
                      <a:rPr lang="en-US" sz="1700" b="1" baseline="0">
                        <a:solidFill>
                          <a:srgbClr val="00B0F0"/>
                        </a:solidFill>
                      </a:rPr>
                      <a:t>0: y = 0.027x + 0.38</a:t>
                    </a:r>
                    <a:endParaRPr lang="en-US" sz="1700" b="1">
                      <a:solidFill>
                        <a:srgbClr val="00B0F0"/>
                      </a:solidFill>
                    </a:endParaRPr>
                  </a:p>
                </c:rich>
              </c:tx>
              <c:numFmt formatCode="General" sourceLinked="0"/>
              <c:spPr>
                <a:solidFill>
                  <a:sysClr val="window" lastClr="FFFFFF"/>
                </a:solidFill>
                <a:ln>
                  <a:solidFill>
                    <a:schemeClr val="bg1"/>
                  </a:solidFill>
                </a:ln>
              </c:spPr>
            </c:trendlineLbl>
          </c:trendline>
          <c:cat>
            <c:numRef>
              <c:f>Sheet1!$A$3:$A$11</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f>Sheet1!$G$3:$G$11</c:f>
              <c:numCache>
                <c:formatCode>0%</c:formatCode>
                <c:ptCount val="9"/>
                <c:pt idx="0">
                  <c:v>0.39</c:v>
                </c:pt>
                <c:pt idx="1">
                  <c:v>0.4</c:v>
                </c:pt>
                <c:pt idx="2">
                  <c:v>0.48</c:v>
                </c:pt>
                <c:pt idx="3">
                  <c:v>0.5</c:v>
                </c:pt>
                <c:pt idx="4">
                  <c:v>0.55000000000000004</c:v>
                </c:pt>
                <c:pt idx="5">
                  <c:v>0.55000000000000004</c:v>
                </c:pt>
                <c:pt idx="6">
                  <c:v>0.61</c:v>
                </c:pt>
                <c:pt idx="7">
                  <c:v>0.59</c:v>
                </c:pt>
                <c:pt idx="8">
                  <c:v>0.57999999999999996</c:v>
                </c:pt>
              </c:numCache>
            </c:numRef>
          </c:val>
          <c:smooth val="0"/>
          <c:extLst xmlns:c16r2="http://schemas.microsoft.com/office/drawing/2015/06/chart">
            <c:ext xmlns:c16="http://schemas.microsoft.com/office/drawing/2014/chart" uri="{C3380CC4-5D6E-409C-BE32-E72D297353CC}">
              <c16:uniqueId val="{00000001-FCFF-470B-A214-834A1CF383C0}"/>
            </c:ext>
          </c:extLst>
        </c:ser>
        <c:ser>
          <c:idx val="6"/>
          <c:order val="2"/>
          <c:tx>
            <c:strRef>
              <c:f>Sheet1!$J$2</c:f>
              <c:strCache>
                <c:ptCount val="1"/>
                <c:pt idx="0">
                  <c:v>Both Subjects</c:v>
                </c:pt>
              </c:strCache>
            </c:strRef>
          </c:tx>
          <c:spPr>
            <a:ln>
              <a:solidFill>
                <a:srgbClr val="00B050"/>
              </a:solidFill>
            </a:ln>
          </c:spPr>
          <c:marker>
            <c:symbol val="triangle"/>
            <c:size val="5"/>
          </c:marker>
          <c:trendline>
            <c:spPr>
              <a:ln>
                <a:noFill/>
              </a:ln>
            </c:spPr>
            <c:trendlineType val="linear"/>
            <c:dispRSqr val="0"/>
            <c:dispEq val="1"/>
            <c:trendlineLbl>
              <c:layout>
                <c:manualLayout>
                  <c:x val="4.4636959096927047E-2"/>
                  <c:y val="0.65836988622230064"/>
                </c:manualLayout>
              </c:layout>
              <c:tx>
                <c:rich>
                  <a:bodyPr/>
                  <a:lstStyle/>
                  <a:p>
                    <a:pPr>
                      <a:defRPr sz="1700" b="1">
                        <a:solidFill>
                          <a:srgbClr val="00B050"/>
                        </a:solidFill>
                      </a:defRPr>
                    </a:pPr>
                    <a:r>
                      <a:rPr lang="en-US" sz="1700" b="1" baseline="0">
                        <a:solidFill>
                          <a:srgbClr val="00B050"/>
                        </a:solidFill>
                      </a:rPr>
                      <a:t>ESC 11: y = 0.026x + 0.39</a:t>
                    </a:r>
                    <a:endParaRPr lang="en-US" sz="1700" b="1">
                      <a:solidFill>
                        <a:srgbClr val="00B050"/>
                      </a:solidFill>
                    </a:endParaRPr>
                  </a:p>
                </c:rich>
              </c:tx>
              <c:numFmt formatCode="General" sourceLinked="0"/>
              <c:spPr>
                <a:ln>
                  <a:solidFill>
                    <a:schemeClr val="bg1"/>
                  </a:solidFill>
                </a:ln>
              </c:spPr>
            </c:trendlineLbl>
          </c:trendline>
          <c:trendline>
            <c:spPr>
              <a:ln>
                <a:noFill/>
              </a:ln>
            </c:spPr>
            <c:trendlineType val="linear"/>
            <c:dispRSqr val="0"/>
            <c:dispEq val="0"/>
          </c:trendline>
          <c:cat>
            <c:numRef>
              <c:f>Sheet1!$A$3:$A$11</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f>Sheet1!$J$3:$J$11</c:f>
              <c:numCache>
                <c:formatCode>0%</c:formatCode>
                <c:ptCount val="9"/>
                <c:pt idx="0">
                  <c:v>0.39</c:v>
                </c:pt>
                <c:pt idx="1">
                  <c:v>0.42</c:v>
                </c:pt>
                <c:pt idx="2">
                  <c:v>0.48</c:v>
                </c:pt>
                <c:pt idx="3">
                  <c:v>0.51</c:v>
                </c:pt>
                <c:pt idx="4">
                  <c:v>0.56999999999999995</c:v>
                </c:pt>
                <c:pt idx="5">
                  <c:v>0.56000000000000005</c:v>
                </c:pt>
                <c:pt idx="6">
                  <c:v>0.59</c:v>
                </c:pt>
                <c:pt idx="7">
                  <c:v>0.6</c:v>
                </c:pt>
                <c:pt idx="8">
                  <c:v>0.56999999999999995</c:v>
                </c:pt>
              </c:numCache>
            </c:numRef>
          </c:val>
          <c:smooth val="0"/>
          <c:extLst xmlns:c16r2="http://schemas.microsoft.com/office/drawing/2015/06/chart">
            <c:ext xmlns:c16="http://schemas.microsoft.com/office/drawing/2014/chart" uri="{C3380CC4-5D6E-409C-BE32-E72D297353CC}">
              <c16:uniqueId val="{00000002-FCFF-470B-A214-834A1CF383C0}"/>
            </c:ext>
          </c:extLst>
        </c:ser>
        <c:dLbls>
          <c:showLegendKey val="0"/>
          <c:showVal val="0"/>
          <c:showCatName val="0"/>
          <c:showSerName val="0"/>
          <c:showPercent val="0"/>
          <c:showBubbleSize val="0"/>
        </c:dLbls>
        <c:marker val="1"/>
        <c:smooth val="0"/>
        <c:axId val="156358104"/>
        <c:axId val="156358888"/>
      </c:lineChart>
      <c:catAx>
        <c:axId val="156358104"/>
        <c:scaling>
          <c:orientation val="minMax"/>
        </c:scaling>
        <c:delete val="0"/>
        <c:axPos val="b"/>
        <c:numFmt formatCode="General" sourceLinked="1"/>
        <c:majorTickMark val="out"/>
        <c:minorTickMark val="none"/>
        <c:tickLblPos val="nextTo"/>
        <c:txPr>
          <a:bodyPr/>
          <a:lstStyle/>
          <a:p>
            <a:pPr>
              <a:defRPr sz="1800" b="1"/>
            </a:pPr>
            <a:endParaRPr lang="en-US"/>
          </a:p>
        </c:txPr>
        <c:crossAx val="156358888"/>
        <c:crosses val="autoZero"/>
        <c:auto val="1"/>
        <c:lblAlgn val="ctr"/>
        <c:lblOffset val="100"/>
        <c:noMultiLvlLbl val="0"/>
      </c:catAx>
      <c:valAx>
        <c:axId val="156358888"/>
        <c:scaling>
          <c:orientation val="minMax"/>
          <c:max val="0.85000000000000009"/>
          <c:min val="0.15000000000000002"/>
        </c:scaling>
        <c:delete val="0"/>
        <c:axPos val="l"/>
        <c:majorGridlines/>
        <c:numFmt formatCode="0%" sourceLinked="1"/>
        <c:majorTickMark val="out"/>
        <c:minorTickMark val="none"/>
        <c:tickLblPos val="nextTo"/>
        <c:txPr>
          <a:bodyPr/>
          <a:lstStyle/>
          <a:p>
            <a:pPr>
              <a:defRPr sz="1800" b="1"/>
            </a:pPr>
            <a:endParaRPr lang="en-US"/>
          </a:p>
        </c:txPr>
        <c:crossAx val="156358104"/>
        <c:crosses val="autoZero"/>
        <c:crossBetween val="midCat"/>
      </c:valAx>
    </c:plotArea>
    <c:plotVisOnly val="1"/>
    <c:dispBlanksAs val="gap"/>
    <c:showDLblsOverMax val="0"/>
  </c:chart>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206964983035661E-2"/>
          <c:y val="6.370100551611825E-2"/>
          <c:w val="0.87820865088493139"/>
          <c:h val="0.74912047841217155"/>
        </c:manualLayout>
      </c:layout>
      <c:lineChart>
        <c:grouping val="standard"/>
        <c:varyColors val="0"/>
        <c:ser>
          <c:idx val="0"/>
          <c:order val="0"/>
          <c:tx>
            <c:strRef>
              <c:f>Sheet1!$B$2</c:f>
              <c:strCache>
                <c:ptCount val="1"/>
                <c:pt idx="0">
                  <c:v>State</c:v>
                </c:pt>
              </c:strCache>
            </c:strRef>
          </c:tx>
          <c:spPr>
            <a:ln>
              <a:solidFill>
                <a:srgbClr val="FF0000"/>
              </a:solidFill>
            </a:ln>
          </c:spPr>
          <c:marker>
            <c:symbol val="triangle"/>
            <c:size val="5"/>
          </c:marker>
          <c:trendline>
            <c:spPr>
              <a:ln>
                <a:noFill/>
              </a:ln>
            </c:spPr>
            <c:trendlineType val="linear"/>
            <c:dispRSqr val="0"/>
            <c:dispEq val="1"/>
            <c:trendlineLbl>
              <c:layout>
                <c:manualLayout>
                  <c:x val="-0.63065468446878925"/>
                  <c:y val="0.58888730087091967"/>
                </c:manualLayout>
              </c:layout>
              <c:tx>
                <c:rich>
                  <a:bodyPr/>
                  <a:lstStyle/>
                  <a:p>
                    <a:pPr>
                      <a:defRPr sz="1700" b="1">
                        <a:solidFill>
                          <a:srgbClr val="FF0000"/>
                        </a:solidFill>
                      </a:defRPr>
                    </a:pPr>
                    <a:r>
                      <a:rPr lang="en-US" sz="1700" b="1" baseline="0">
                        <a:solidFill>
                          <a:sysClr val="windowText" lastClr="000000"/>
                        </a:solidFill>
                      </a:rPr>
                      <a:t>Linear Equation   </a:t>
                    </a:r>
                    <a:r>
                      <a:rPr lang="en-US" sz="1700" b="1" baseline="0">
                        <a:solidFill>
                          <a:srgbClr val="FF0000"/>
                        </a:solidFill>
                      </a:rPr>
                      <a:t>State: y = -0.003x + 0.59</a:t>
                    </a:r>
                  </a:p>
                </c:rich>
              </c:tx>
              <c:numFmt formatCode="General" sourceLinked="0"/>
            </c:trendlineLbl>
          </c:trendline>
          <c:trendline>
            <c:spPr>
              <a:ln>
                <a:noFill/>
              </a:ln>
            </c:spPr>
            <c:trendlineType val="linear"/>
            <c:dispRSqr val="0"/>
            <c:dispEq val="0"/>
          </c:trendline>
          <c:trendline>
            <c:spPr>
              <a:ln>
                <a:noFill/>
              </a:ln>
            </c:spPr>
            <c:trendlineType val="linear"/>
            <c:dispRSqr val="0"/>
            <c:dispEq val="0"/>
          </c:trendline>
          <c:trendline>
            <c:spPr>
              <a:ln>
                <a:noFill/>
              </a:ln>
            </c:spPr>
            <c:trendlineType val="linear"/>
            <c:dispRSqr val="0"/>
            <c:dispEq val="0"/>
          </c:trendline>
          <c:trendline>
            <c:spPr>
              <a:ln>
                <a:noFill/>
              </a:ln>
            </c:spPr>
            <c:trendlineType val="linear"/>
            <c:dispRSqr val="0"/>
            <c:dispEq val="0"/>
          </c:trendline>
          <c:cat>
            <c:numRef>
              <c:f>Sheet1!$A$4:$A$15</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Sheet1!$D$4:$D$15</c:f>
              <c:numCache>
                <c:formatCode>0%</c:formatCode>
                <c:ptCount val="12"/>
                <c:pt idx="0">
                  <c:v>0.56000000000000005</c:v>
                </c:pt>
                <c:pt idx="1">
                  <c:v>0.56999999999999995</c:v>
                </c:pt>
                <c:pt idx="2">
                  <c:v>0.57999999999999996</c:v>
                </c:pt>
                <c:pt idx="3">
                  <c:v>0.57999999999999996</c:v>
                </c:pt>
                <c:pt idx="4">
                  <c:v>0.59</c:v>
                </c:pt>
                <c:pt idx="5">
                  <c:v>0.59</c:v>
                </c:pt>
                <c:pt idx="6">
                  <c:v>0.57999999999999996</c:v>
                </c:pt>
                <c:pt idx="7">
                  <c:v>0.56000000000000005</c:v>
                </c:pt>
                <c:pt idx="8">
                  <c:v>0.55000000000000004</c:v>
                </c:pt>
                <c:pt idx="9">
                  <c:v>0.55000000000000004</c:v>
                </c:pt>
                <c:pt idx="10">
                  <c:v>0.55000000000000004</c:v>
                </c:pt>
                <c:pt idx="11">
                  <c:v>0.54</c:v>
                </c:pt>
              </c:numCache>
            </c:numRef>
          </c:val>
          <c:smooth val="0"/>
          <c:extLst xmlns:c16r2="http://schemas.microsoft.com/office/drawing/2015/06/chart">
            <c:ext xmlns:c16="http://schemas.microsoft.com/office/drawing/2014/chart" uri="{C3380CC4-5D6E-409C-BE32-E72D297353CC}">
              <c16:uniqueId val="{00000000-9849-4E50-B37C-F050C6E3C346}"/>
            </c:ext>
          </c:extLst>
        </c:ser>
        <c:ser>
          <c:idx val="3"/>
          <c:order val="1"/>
          <c:tx>
            <c:strRef>
              <c:f>Sheet1!$F$2</c:f>
              <c:strCache>
                <c:ptCount val="1"/>
                <c:pt idx="0">
                  <c:v>ESC 10</c:v>
                </c:pt>
              </c:strCache>
            </c:strRef>
          </c:tx>
          <c:spPr>
            <a:ln>
              <a:solidFill>
                <a:srgbClr val="00B0F0"/>
              </a:solidFill>
            </a:ln>
          </c:spPr>
          <c:marker>
            <c:symbol val="triangle"/>
            <c:size val="5"/>
          </c:marker>
          <c:trendline>
            <c:spPr>
              <a:ln>
                <a:noFill/>
              </a:ln>
            </c:spPr>
            <c:trendlineType val="linear"/>
            <c:dispRSqr val="0"/>
            <c:dispEq val="1"/>
            <c:trendlineLbl>
              <c:layout>
                <c:manualLayout>
                  <c:x val="-0.22319536688348746"/>
                  <c:y val="0.5689914634578952"/>
                </c:manualLayout>
              </c:layout>
              <c:tx>
                <c:rich>
                  <a:bodyPr/>
                  <a:lstStyle/>
                  <a:p>
                    <a:pPr>
                      <a:defRPr sz="1700" b="1">
                        <a:solidFill>
                          <a:srgbClr val="00B0F0"/>
                        </a:solidFill>
                      </a:defRPr>
                    </a:pPr>
                    <a:r>
                      <a:rPr lang="en-US" sz="1700" b="1" baseline="0">
                        <a:solidFill>
                          <a:srgbClr val="00B0F0"/>
                        </a:solidFill>
                      </a:rPr>
                      <a:t>ESC 10: y = -0.001x + 0.55</a:t>
                    </a:r>
                    <a:endParaRPr lang="en-US" sz="1700" b="1">
                      <a:solidFill>
                        <a:srgbClr val="00B0F0"/>
                      </a:solidFill>
                    </a:endParaRPr>
                  </a:p>
                </c:rich>
              </c:tx>
              <c:numFmt formatCode="General" sourceLinked="0"/>
            </c:trendlineLbl>
          </c:trendline>
          <c:trendline>
            <c:spPr>
              <a:ln>
                <a:noFill/>
              </a:ln>
            </c:spPr>
            <c:trendlineType val="linear"/>
            <c:dispRSqr val="0"/>
            <c:dispEq val="0"/>
          </c:trendline>
          <c:trendline>
            <c:spPr>
              <a:ln>
                <a:noFill/>
              </a:ln>
            </c:spPr>
            <c:trendlineType val="linear"/>
            <c:dispRSqr val="0"/>
            <c:dispEq val="0"/>
          </c:trendline>
          <c:trendline>
            <c:spPr>
              <a:ln>
                <a:noFill/>
              </a:ln>
            </c:spPr>
            <c:trendlineType val="linear"/>
            <c:dispRSqr val="0"/>
            <c:dispEq val="0"/>
          </c:trendline>
          <c:trendline>
            <c:spPr>
              <a:ln>
                <a:noFill/>
              </a:ln>
            </c:spPr>
            <c:trendlineType val="linear"/>
            <c:dispRSqr val="0"/>
            <c:dispEq val="0"/>
          </c:trendline>
          <c:trendline>
            <c:spPr>
              <a:ln>
                <a:noFill/>
              </a:ln>
            </c:spPr>
            <c:trendlineType val="linear"/>
            <c:dispRSqr val="0"/>
            <c:dispEq val="0"/>
          </c:trendline>
          <c:trendline>
            <c:spPr>
              <a:ln>
                <a:noFill/>
              </a:ln>
            </c:spPr>
            <c:trendlineType val="linear"/>
            <c:dispRSqr val="0"/>
            <c:dispEq val="0"/>
          </c:trendline>
          <c:cat>
            <c:numRef>
              <c:f>Sheet1!$A$4:$A$15</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Sheet1!$H$4:$H$15</c:f>
              <c:numCache>
                <c:formatCode>0%</c:formatCode>
                <c:ptCount val="12"/>
                <c:pt idx="0">
                  <c:v>0.53</c:v>
                </c:pt>
                <c:pt idx="1">
                  <c:v>0.54</c:v>
                </c:pt>
                <c:pt idx="2">
                  <c:v>0.55000000000000004</c:v>
                </c:pt>
                <c:pt idx="3">
                  <c:v>0.55000000000000004</c:v>
                </c:pt>
                <c:pt idx="4">
                  <c:v>0.56000000000000005</c:v>
                </c:pt>
                <c:pt idx="5">
                  <c:v>0.56000000000000005</c:v>
                </c:pt>
                <c:pt idx="6">
                  <c:v>0.54</c:v>
                </c:pt>
                <c:pt idx="7">
                  <c:v>0.53</c:v>
                </c:pt>
                <c:pt idx="8">
                  <c:v>0.53</c:v>
                </c:pt>
                <c:pt idx="9">
                  <c:v>0.54</c:v>
                </c:pt>
                <c:pt idx="10">
                  <c:v>0.54</c:v>
                </c:pt>
                <c:pt idx="11">
                  <c:v>0.53</c:v>
                </c:pt>
              </c:numCache>
            </c:numRef>
          </c:val>
          <c:smooth val="0"/>
          <c:extLst xmlns:c16r2="http://schemas.microsoft.com/office/drawing/2015/06/chart">
            <c:ext xmlns:c16="http://schemas.microsoft.com/office/drawing/2014/chart" uri="{C3380CC4-5D6E-409C-BE32-E72D297353CC}">
              <c16:uniqueId val="{00000001-9849-4E50-B37C-F050C6E3C346}"/>
            </c:ext>
          </c:extLst>
        </c:ser>
        <c:ser>
          <c:idx val="2"/>
          <c:order val="2"/>
          <c:tx>
            <c:strRef>
              <c:f>Sheet1!$J$2</c:f>
              <c:strCache>
                <c:ptCount val="1"/>
                <c:pt idx="0">
                  <c:v>ESC 11</c:v>
                </c:pt>
              </c:strCache>
            </c:strRef>
          </c:tx>
          <c:spPr>
            <a:ln>
              <a:solidFill>
                <a:srgbClr val="00B050"/>
              </a:solidFill>
            </a:ln>
          </c:spPr>
          <c:marker>
            <c:symbol val="triangle"/>
            <c:size val="5"/>
            <c:spPr>
              <a:ln>
                <a:solidFill>
                  <a:srgbClr val="00B050"/>
                </a:solidFill>
              </a:ln>
            </c:spPr>
          </c:marker>
          <c:trendline>
            <c:spPr>
              <a:ln>
                <a:noFill/>
              </a:ln>
            </c:spPr>
            <c:trendlineType val="linear"/>
            <c:dispRSqr val="0"/>
            <c:dispEq val="1"/>
            <c:trendlineLbl>
              <c:layout>
                <c:manualLayout>
                  <c:x val="6.3280041081821295E-2"/>
                  <c:y val="0.56857869270396422"/>
                </c:manualLayout>
              </c:layout>
              <c:tx>
                <c:rich>
                  <a:bodyPr/>
                  <a:lstStyle/>
                  <a:p>
                    <a:pPr>
                      <a:defRPr sz="1700" b="1">
                        <a:solidFill>
                          <a:srgbClr val="00B050"/>
                        </a:solidFill>
                      </a:defRPr>
                    </a:pPr>
                    <a:r>
                      <a:rPr lang="en-US" sz="1700" b="1" baseline="0">
                        <a:solidFill>
                          <a:srgbClr val="00B050"/>
                        </a:solidFill>
                      </a:rPr>
                      <a:t>ESC 11: y = -0.004x + 0.57</a:t>
                    </a:r>
                    <a:endParaRPr lang="en-US" sz="1700" b="1">
                      <a:solidFill>
                        <a:srgbClr val="00B050"/>
                      </a:solidFill>
                    </a:endParaRPr>
                  </a:p>
                </c:rich>
              </c:tx>
              <c:numFmt formatCode="General" sourceLinked="0"/>
            </c:trendlineLbl>
          </c:trendline>
          <c:trendline>
            <c:spPr>
              <a:ln>
                <a:noFill/>
              </a:ln>
            </c:spPr>
            <c:trendlineType val="linear"/>
            <c:dispRSqr val="0"/>
            <c:dispEq val="0"/>
          </c:trendline>
          <c:cat>
            <c:numRef>
              <c:f>Sheet1!$A$4:$A$15</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Sheet1!$L$4:$L$15</c:f>
              <c:numCache>
                <c:formatCode>0%</c:formatCode>
                <c:ptCount val="12"/>
                <c:pt idx="0">
                  <c:v>0.54</c:v>
                </c:pt>
                <c:pt idx="1">
                  <c:v>0.56000000000000005</c:v>
                </c:pt>
                <c:pt idx="2">
                  <c:v>0.56999999999999995</c:v>
                </c:pt>
                <c:pt idx="3">
                  <c:v>0.56000000000000005</c:v>
                </c:pt>
                <c:pt idx="4">
                  <c:v>0.56999999999999995</c:v>
                </c:pt>
                <c:pt idx="5">
                  <c:v>0.56999999999999995</c:v>
                </c:pt>
                <c:pt idx="6">
                  <c:v>0.56000000000000005</c:v>
                </c:pt>
                <c:pt idx="7">
                  <c:v>0.54</c:v>
                </c:pt>
                <c:pt idx="8">
                  <c:v>0.53</c:v>
                </c:pt>
                <c:pt idx="9">
                  <c:v>0.53</c:v>
                </c:pt>
                <c:pt idx="10">
                  <c:v>0.53</c:v>
                </c:pt>
                <c:pt idx="11">
                  <c:v>0.52</c:v>
                </c:pt>
              </c:numCache>
            </c:numRef>
          </c:val>
          <c:smooth val="0"/>
          <c:extLst xmlns:c16r2="http://schemas.microsoft.com/office/drawing/2015/06/chart">
            <c:ext xmlns:c16="http://schemas.microsoft.com/office/drawing/2014/chart" uri="{C3380CC4-5D6E-409C-BE32-E72D297353CC}">
              <c16:uniqueId val="{00000002-9849-4E50-B37C-F050C6E3C346}"/>
            </c:ext>
          </c:extLst>
        </c:ser>
        <c:dLbls>
          <c:showLegendKey val="0"/>
          <c:showVal val="0"/>
          <c:showCatName val="0"/>
          <c:showSerName val="0"/>
          <c:showPercent val="0"/>
          <c:showBubbleSize val="0"/>
        </c:dLbls>
        <c:marker val="1"/>
        <c:smooth val="0"/>
        <c:axId val="248317312"/>
        <c:axId val="248317704"/>
      </c:lineChart>
      <c:catAx>
        <c:axId val="248317312"/>
        <c:scaling>
          <c:orientation val="minMax"/>
        </c:scaling>
        <c:delete val="0"/>
        <c:axPos val="b"/>
        <c:numFmt formatCode="General" sourceLinked="1"/>
        <c:majorTickMark val="out"/>
        <c:minorTickMark val="none"/>
        <c:tickLblPos val="nextTo"/>
        <c:txPr>
          <a:bodyPr/>
          <a:lstStyle/>
          <a:p>
            <a:pPr>
              <a:defRPr sz="1800" b="1"/>
            </a:pPr>
            <a:endParaRPr lang="en-US"/>
          </a:p>
        </c:txPr>
        <c:crossAx val="248317704"/>
        <c:crosses val="autoZero"/>
        <c:auto val="1"/>
        <c:lblAlgn val="ctr"/>
        <c:lblOffset val="100"/>
        <c:noMultiLvlLbl val="0"/>
      </c:catAx>
      <c:valAx>
        <c:axId val="248317704"/>
        <c:scaling>
          <c:orientation val="minMax"/>
          <c:max val="0.85000000000000009"/>
          <c:min val="0.15000000000000002"/>
        </c:scaling>
        <c:delete val="0"/>
        <c:axPos val="l"/>
        <c:majorGridlines/>
        <c:numFmt formatCode="0%" sourceLinked="1"/>
        <c:majorTickMark val="out"/>
        <c:minorTickMark val="none"/>
        <c:tickLblPos val="nextTo"/>
        <c:txPr>
          <a:bodyPr/>
          <a:lstStyle/>
          <a:p>
            <a:pPr>
              <a:defRPr sz="1800" b="1"/>
            </a:pPr>
            <a:endParaRPr lang="en-US"/>
          </a:p>
        </c:txPr>
        <c:crossAx val="248317312"/>
        <c:crosses val="autoZero"/>
        <c:crossBetween val="midCat"/>
      </c:valAx>
    </c:plotArea>
    <c:plotVisOnly val="1"/>
    <c:dispBlanksAs val="gap"/>
    <c:showDLblsOverMax val="0"/>
  </c:chart>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206964983035661E-2"/>
          <c:y val="7.6937761839272034E-2"/>
          <c:w val="0.89448079790026247"/>
          <c:h val="0.73703263144533959"/>
        </c:manualLayout>
      </c:layout>
      <c:lineChart>
        <c:grouping val="standard"/>
        <c:varyColors val="0"/>
        <c:ser>
          <c:idx val="0"/>
          <c:order val="0"/>
          <c:tx>
            <c:strRef>
              <c:f>Sheet1!$C$2</c:f>
              <c:strCache>
                <c:ptCount val="1"/>
                <c:pt idx="0">
                  <c:v>State</c:v>
                </c:pt>
              </c:strCache>
            </c:strRef>
          </c:tx>
          <c:spPr>
            <a:ln>
              <a:solidFill>
                <a:srgbClr val="FF0000"/>
              </a:solidFill>
            </a:ln>
          </c:spPr>
          <c:marker>
            <c:symbol val="triangle"/>
            <c:size val="5"/>
          </c:marker>
          <c:trendline>
            <c:spPr>
              <a:ln>
                <a:noFill/>
              </a:ln>
            </c:spPr>
            <c:trendlineType val="linear"/>
            <c:dispRSqr val="0"/>
            <c:dispEq val="1"/>
            <c:trendlineLbl>
              <c:layout>
                <c:manualLayout>
                  <c:x val="-0.64660854120832378"/>
                  <c:y val="0.34563860433862459"/>
                </c:manualLayout>
              </c:layout>
              <c:tx>
                <c:rich>
                  <a:bodyPr/>
                  <a:lstStyle/>
                  <a:p>
                    <a:pPr>
                      <a:defRPr sz="1700" b="1">
                        <a:solidFill>
                          <a:srgbClr val="FF0000"/>
                        </a:solidFill>
                      </a:defRPr>
                    </a:pPr>
                    <a:r>
                      <a:rPr lang="en-US" sz="1700" b="1" baseline="0">
                        <a:solidFill>
                          <a:sysClr val="windowText" lastClr="000000"/>
                        </a:solidFill>
                      </a:rPr>
                      <a:t>Linear Equation   </a:t>
                    </a:r>
                    <a:r>
                      <a:rPr lang="en-US" sz="1700" b="1" baseline="0">
                        <a:solidFill>
                          <a:srgbClr val="FF0000"/>
                        </a:solidFill>
                      </a:rPr>
                      <a:t>State: y = 0.0002x + 0.47</a:t>
                    </a:r>
                  </a:p>
                </c:rich>
              </c:tx>
              <c:numFmt formatCode="General" sourceLinked="0"/>
            </c:trendlineLbl>
          </c:trendline>
          <c:trendline>
            <c:spPr>
              <a:ln>
                <a:noFill/>
              </a:ln>
            </c:spPr>
            <c:trendlineType val="linear"/>
            <c:dispRSqr val="0"/>
            <c:dispEq val="0"/>
          </c:trendline>
          <c:trendline>
            <c:spPr>
              <a:ln>
                <a:noFill/>
              </a:ln>
            </c:spPr>
            <c:trendlineType val="linear"/>
            <c:dispRSqr val="0"/>
            <c:dispEq val="0"/>
          </c:trendline>
          <c:trendline>
            <c:spPr>
              <a:ln>
                <a:noFill/>
              </a:ln>
            </c:spPr>
            <c:trendlineType val="linear"/>
            <c:dispRSqr val="0"/>
            <c:dispEq val="0"/>
          </c:trendline>
          <c:trendline>
            <c:spPr>
              <a:ln>
                <a:noFill/>
              </a:ln>
            </c:spPr>
            <c:trendlineType val="linear"/>
            <c:dispRSqr val="0"/>
            <c:dispEq val="0"/>
          </c:trendline>
          <c:trendline>
            <c:spPr>
              <a:ln>
                <a:noFill/>
              </a:ln>
            </c:spPr>
            <c:trendlineType val="linear"/>
            <c:dispRSqr val="0"/>
            <c:dispEq val="0"/>
          </c:trendline>
          <c:cat>
            <c:numRef>
              <c:f>Sheet1!$B$4:$B$15</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Sheet1!$C$4:$C$15</c:f>
              <c:numCache>
                <c:formatCode>0%</c:formatCode>
                <c:ptCount val="12"/>
                <c:pt idx="0">
                  <c:v>0.45</c:v>
                </c:pt>
                <c:pt idx="1">
                  <c:v>0.46</c:v>
                </c:pt>
                <c:pt idx="2">
                  <c:v>0.47</c:v>
                </c:pt>
                <c:pt idx="3">
                  <c:v>0.47</c:v>
                </c:pt>
                <c:pt idx="4">
                  <c:v>0.5</c:v>
                </c:pt>
                <c:pt idx="5">
                  <c:v>0.5</c:v>
                </c:pt>
                <c:pt idx="6">
                  <c:v>0.49</c:v>
                </c:pt>
                <c:pt idx="7">
                  <c:v>0.48</c:v>
                </c:pt>
                <c:pt idx="8">
                  <c:v>0.47</c:v>
                </c:pt>
                <c:pt idx="9">
                  <c:v>0.46</c:v>
                </c:pt>
                <c:pt idx="10">
                  <c:v>0.47</c:v>
                </c:pt>
                <c:pt idx="11">
                  <c:v>0.46</c:v>
                </c:pt>
              </c:numCache>
            </c:numRef>
          </c:val>
          <c:smooth val="0"/>
          <c:extLst xmlns:c16r2="http://schemas.microsoft.com/office/drawing/2015/06/chart">
            <c:ext xmlns:c16="http://schemas.microsoft.com/office/drawing/2014/chart" uri="{C3380CC4-5D6E-409C-BE32-E72D297353CC}">
              <c16:uniqueId val="{00000000-6B0F-4C9F-8577-848A7CF98A4C}"/>
            </c:ext>
          </c:extLst>
        </c:ser>
        <c:ser>
          <c:idx val="3"/>
          <c:order val="1"/>
          <c:tx>
            <c:strRef>
              <c:f>Sheet1!$F$2</c:f>
              <c:strCache>
                <c:ptCount val="1"/>
                <c:pt idx="0">
                  <c:v>ESC 10</c:v>
                </c:pt>
              </c:strCache>
            </c:strRef>
          </c:tx>
          <c:spPr>
            <a:ln>
              <a:solidFill>
                <a:srgbClr val="00B0F0"/>
              </a:solidFill>
            </a:ln>
          </c:spPr>
          <c:marker>
            <c:symbol val="triangle"/>
            <c:size val="5"/>
          </c:marker>
          <c:trendline>
            <c:spPr>
              <a:ln>
                <a:noFill/>
              </a:ln>
            </c:spPr>
            <c:trendlineType val="linear"/>
            <c:dispRSqr val="0"/>
            <c:dispEq val="1"/>
            <c:trendlineLbl>
              <c:layout>
                <c:manualLayout>
                  <c:x val="-0.24554333510707926"/>
                  <c:y val="0.3428699850045081"/>
                </c:manualLayout>
              </c:layout>
              <c:tx>
                <c:rich>
                  <a:bodyPr/>
                  <a:lstStyle/>
                  <a:p>
                    <a:pPr>
                      <a:defRPr sz="1700" b="1">
                        <a:solidFill>
                          <a:srgbClr val="00B0F0"/>
                        </a:solidFill>
                      </a:defRPr>
                    </a:pPr>
                    <a:r>
                      <a:rPr lang="en-US" sz="1700" b="1" baseline="0">
                        <a:solidFill>
                          <a:srgbClr val="00B0F0"/>
                        </a:solidFill>
                      </a:rPr>
                      <a:t>ESC 10: y = 0.003x + 0.45</a:t>
                    </a:r>
                    <a:endParaRPr lang="en-US" sz="1700" b="1">
                      <a:solidFill>
                        <a:srgbClr val="00B0F0"/>
                      </a:solidFill>
                    </a:endParaRPr>
                  </a:p>
                </c:rich>
              </c:tx>
              <c:numFmt formatCode="General" sourceLinked="0"/>
            </c:trendlineLbl>
          </c:trendline>
          <c:trendline>
            <c:spPr>
              <a:ln>
                <a:noFill/>
              </a:ln>
            </c:spPr>
            <c:trendlineType val="linear"/>
            <c:dispRSqr val="0"/>
            <c:dispEq val="0"/>
          </c:trendline>
          <c:trendline>
            <c:spPr>
              <a:ln>
                <a:noFill/>
              </a:ln>
            </c:spPr>
            <c:trendlineType val="linear"/>
            <c:dispRSqr val="0"/>
            <c:dispEq val="0"/>
          </c:trendline>
          <c:trendline>
            <c:spPr>
              <a:ln>
                <a:noFill/>
              </a:ln>
            </c:spPr>
            <c:trendlineType val="linear"/>
            <c:dispRSqr val="0"/>
            <c:dispEq val="0"/>
          </c:trendline>
          <c:trendline>
            <c:spPr>
              <a:ln>
                <a:noFill/>
              </a:ln>
            </c:spPr>
            <c:trendlineType val="linear"/>
            <c:dispRSqr val="0"/>
            <c:dispEq val="0"/>
          </c:trendline>
          <c:trendline>
            <c:spPr>
              <a:ln>
                <a:noFill/>
              </a:ln>
            </c:spPr>
            <c:trendlineType val="linear"/>
            <c:dispRSqr val="0"/>
            <c:dispEq val="0"/>
          </c:trendline>
          <c:trendline>
            <c:spPr>
              <a:ln>
                <a:noFill/>
              </a:ln>
            </c:spPr>
            <c:trendlineType val="linear"/>
            <c:dispRSqr val="0"/>
            <c:dispEq val="0"/>
          </c:trendline>
          <c:cat>
            <c:numRef>
              <c:f>Sheet1!$B$4:$B$15</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Sheet1!$F$4:$F$15</c:f>
              <c:numCache>
                <c:formatCode>0%</c:formatCode>
                <c:ptCount val="12"/>
                <c:pt idx="0">
                  <c:v>0.43</c:v>
                </c:pt>
                <c:pt idx="1">
                  <c:v>0.44</c:v>
                </c:pt>
                <c:pt idx="2">
                  <c:v>0.45</c:v>
                </c:pt>
                <c:pt idx="3">
                  <c:v>0.45</c:v>
                </c:pt>
                <c:pt idx="4">
                  <c:v>0.49</c:v>
                </c:pt>
                <c:pt idx="5">
                  <c:v>0.49</c:v>
                </c:pt>
                <c:pt idx="6">
                  <c:v>0.49</c:v>
                </c:pt>
                <c:pt idx="7">
                  <c:v>0.47</c:v>
                </c:pt>
                <c:pt idx="8">
                  <c:v>0.47</c:v>
                </c:pt>
                <c:pt idx="9">
                  <c:v>0.46</c:v>
                </c:pt>
                <c:pt idx="10">
                  <c:v>0.47</c:v>
                </c:pt>
                <c:pt idx="11">
                  <c:v>0.46</c:v>
                </c:pt>
              </c:numCache>
            </c:numRef>
          </c:val>
          <c:smooth val="0"/>
          <c:extLst xmlns:c16r2="http://schemas.microsoft.com/office/drawing/2015/06/chart">
            <c:ext xmlns:c16="http://schemas.microsoft.com/office/drawing/2014/chart" uri="{C3380CC4-5D6E-409C-BE32-E72D297353CC}">
              <c16:uniqueId val="{00000001-6B0F-4C9F-8577-848A7CF98A4C}"/>
            </c:ext>
          </c:extLst>
        </c:ser>
        <c:ser>
          <c:idx val="2"/>
          <c:order val="2"/>
          <c:tx>
            <c:strRef>
              <c:f>Sheet1!$I$2</c:f>
              <c:strCache>
                <c:ptCount val="1"/>
                <c:pt idx="0">
                  <c:v>ESC 11</c:v>
                </c:pt>
              </c:strCache>
            </c:strRef>
          </c:tx>
          <c:spPr>
            <a:ln>
              <a:solidFill>
                <a:srgbClr val="00B050"/>
              </a:solidFill>
            </a:ln>
          </c:spPr>
          <c:marker>
            <c:symbol val="triangle"/>
            <c:size val="5"/>
            <c:spPr>
              <a:ln>
                <a:solidFill>
                  <a:srgbClr val="00B050"/>
                </a:solidFill>
              </a:ln>
            </c:spPr>
          </c:marker>
          <c:trendline>
            <c:spPr>
              <a:ln>
                <a:noFill/>
              </a:ln>
            </c:spPr>
            <c:trendlineType val="linear"/>
            <c:dispRSqr val="0"/>
            <c:dispEq val="1"/>
            <c:trendlineLbl>
              <c:layout>
                <c:manualLayout>
                  <c:x val="0.32624831496062995"/>
                  <c:y val="0.6383359852039221"/>
                </c:manualLayout>
              </c:layout>
              <c:tx>
                <c:rich>
                  <a:bodyPr/>
                  <a:lstStyle/>
                  <a:p>
                    <a:pPr>
                      <a:defRPr sz="1700" b="1">
                        <a:solidFill>
                          <a:srgbClr val="00B050"/>
                        </a:solidFill>
                      </a:defRPr>
                    </a:pPr>
                    <a:r>
                      <a:rPr lang="en-US" sz="1700" b="1" baseline="0">
                        <a:solidFill>
                          <a:srgbClr val="00B050"/>
                        </a:solidFill>
                      </a:rPr>
                      <a:t>ESC 11: y = -0.002x + 0.49</a:t>
                    </a:r>
                    <a:endParaRPr lang="en-US" sz="1700" b="1">
                      <a:solidFill>
                        <a:srgbClr val="00B050"/>
                      </a:solidFill>
                    </a:endParaRPr>
                  </a:p>
                </c:rich>
              </c:tx>
              <c:numFmt formatCode="General" sourceLinked="0"/>
            </c:trendlineLbl>
          </c:trendline>
          <c:trendline>
            <c:spPr>
              <a:ln>
                <a:noFill/>
              </a:ln>
            </c:spPr>
            <c:trendlineType val="linear"/>
            <c:dispRSqr val="0"/>
            <c:dispEq val="0"/>
          </c:trendline>
          <c:trendline>
            <c:spPr>
              <a:ln>
                <a:noFill/>
              </a:ln>
            </c:spPr>
            <c:trendlineType val="linear"/>
            <c:dispRSqr val="0"/>
            <c:dispEq val="0"/>
          </c:trendline>
          <c:cat>
            <c:numRef>
              <c:f>Sheet1!$B$4:$B$15</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Sheet1!$I$4:$I$15</c:f>
              <c:numCache>
                <c:formatCode>0%</c:formatCode>
                <c:ptCount val="12"/>
                <c:pt idx="0">
                  <c:v>0.46</c:v>
                </c:pt>
                <c:pt idx="1">
                  <c:v>0.48</c:v>
                </c:pt>
                <c:pt idx="2">
                  <c:v>0.48</c:v>
                </c:pt>
                <c:pt idx="3">
                  <c:v>0.48</c:v>
                </c:pt>
                <c:pt idx="4">
                  <c:v>0.49</c:v>
                </c:pt>
                <c:pt idx="5">
                  <c:v>0.5</c:v>
                </c:pt>
                <c:pt idx="6">
                  <c:v>0.49</c:v>
                </c:pt>
                <c:pt idx="7">
                  <c:v>0.47</c:v>
                </c:pt>
                <c:pt idx="8">
                  <c:v>0.45</c:v>
                </c:pt>
                <c:pt idx="9">
                  <c:v>0.46</c:v>
                </c:pt>
                <c:pt idx="10">
                  <c:v>0.46</c:v>
                </c:pt>
                <c:pt idx="11">
                  <c:v>0.45</c:v>
                </c:pt>
              </c:numCache>
            </c:numRef>
          </c:val>
          <c:smooth val="0"/>
          <c:extLst xmlns:c16r2="http://schemas.microsoft.com/office/drawing/2015/06/chart">
            <c:ext xmlns:c16="http://schemas.microsoft.com/office/drawing/2014/chart" uri="{C3380CC4-5D6E-409C-BE32-E72D297353CC}">
              <c16:uniqueId val="{00000002-6B0F-4C9F-8577-848A7CF98A4C}"/>
            </c:ext>
          </c:extLst>
        </c:ser>
        <c:dLbls>
          <c:showLegendKey val="0"/>
          <c:showVal val="0"/>
          <c:showCatName val="0"/>
          <c:showSerName val="0"/>
          <c:showPercent val="0"/>
          <c:showBubbleSize val="0"/>
        </c:dLbls>
        <c:marker val="1"/>
        <c:smooth val="0"/>
        <c:axId val="254517736"/>
        <c:axId val="254518128"/>
      </c:lineChart>
      <c:catAx>
        <c:axId val="254517736"/>
        <c:scaling>
          <c:orientation val="minMax"/>
        </c:scaling>
        <c:delete val="0"/>
        <c:axPos val="b"/>
        <c:numFmt formatCode="General" sourceLinked="1"/>
        <c:majorTickMark val="out"/>
        <c:minorTickMark val="none"/>
        <c:tickLblPos val="nextTo"/>
        <c:txPr>
          <a:bodyPr/>
          <a:lstStyle/>
          <a:p>
            <a:pPr>
              <a:defRPr sz="1800" b="1"/>
            </a:pPr>
            <a:endParaRPr lang="en-US"/>
          </a:p>
        </c:txPr>
        <c:crossAx val="254518128"/>
        <c:crosses val="autoZero"/>
        <c:auto val="1"/>
        <c:lblAlgn val="ctr"/>
        <c:lblOffset val="100"/>
        <c:noMultiLvlLbl val="0"/>
      </c:catAx>
      <c:valAx>
        <c:axId val="254518128"/>
        <c:scaling>
          <c:orientation val="minMax"/>
          <c:max val="0.85000000000000009"/>
          <c:min val="0.35000000000000003"/>
        </c:scaling>
        <c:delete val="0"/>
        <c:axPos val="l"/>
        <c:majorGridlines/>
        <c:numFmt formatCode="0%" sourceLinked="1"/>
        <c:majorTickMark val="out"/>
        <c:minorTickMark val="none"/>
        <c:tickLblPos val="nextTo"/>
        <c:txPr>
          <a:bodyPr/>
          <a:lstStyle/>
          <a:p>
            <a:pPr>
              <a:defRPr sz="1800" b="1"/>
            </a:pPr>
            <a:endParaRPr lang="en-US"/>
          </a:p>
        </c:txPr>
        <c:crossAx val="254517736"/>
        <c:crosses val="autoZero"/>
        <c:crossBetween val="midCat"/>
      </c:valAx>
    </c:plotArea>
    <c:plotVisOnly val="1"/>
    <c:dispBlanksAs val="gap"/>
    <c:showDLblsOverMax val="0"/>
  </c:chart>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206964983035661E-2"/>
          <c:y val="0.10818774606299213"/>
          <c:w val="0.89448079790026247"/>
          <c:h val="0.70578268536745403"/>
        </c:manualLayout>
      </c:layout>
      <c:lineChart>
        <c:grouping val="standard"/>
        <c:varyColors val="0"/>
        <c:ser>
          <c:idx val="0"/>
          <c:order val="0"/>
          <c:tx>
            <c:strRef>
              <c:f>Sheet1!$C$2</c:f>
              <c:strCache>
                <c:ptCount val="1"/>
                <c:pt idx="0">
                  <c:v>State</c:v>
                </c:pt>
              </c:strCache>
            </c:strRef>
          </c:tx>
          <c:spPr>
            <a:ln>
              <a:solidFill>
                <a:srgbClr val="FF0000"/>
              </a:solidFill>
            </a:ln>
          </c:spPr>
          <c:marker>
            <c:symbol val="triangle"/>
            <c:size val="5"/>
          </c:marker>
          <c:trendline>
            <c:spPr>
              <a:ln>
                <a:noFill/>
              </a:ln>
            </c:spPr>
            <c:trendlineType val="linear"/>
            <c:dispRSqr val="0"/>
            <c:dispEq val="1"/>
            <c:trendlineLbl>
              <c:layout>
                <c:manualLayout>
                  <c:x val="-0.65542013641676777"/>
                  <c:y val="0.5766865567585302"/>
                </c:manualLayout>
              </c:layout>
              <c:tx>
                <c:rich>
                  <a:bodyPr/>
                  <a:lstStyle/>
                  <a:p>
                    <a:pPr>
                      <a:defRPr sz="1700" b="1">
                        <a:solidFill>
                          <a:srgbClr val="FF0000"/>
                        </a:solidFill>
                      </a:defRPr>
                    </a:pPr>
                    <a:r>
                      <a:rPr lang="en-US" sz="1700" b="1" baseline="0" dirty="0">
                        <a:solidFill>
                          <a:sysClr val="windowText" lastClr="000000"/>
                        </a:solidFill>
                      </a:rPr>
                      <a:t>Linear Equation   </a:t>
                    </a:r>
                    <a:r>
                      <a:rPr lang="en-US" sz="1700" b="1" baseline="0" dirty="0">
                        <a:solidFill>
                          <a:srgbClr val="FF0000"/>
                        </a:solidFill>
                      </a:rPr>
                      <a:t>State: y = 0.002x + 0.54</a:t>
                    </a:r>
                  </a:p>
                </c:rich>
              </c:tx>
              <c:numFmt formatCode="General" sourceLinked="0"/>
            </c:trendlineLbl>
          </c:trendline>
          <c:trendline>
            <c:spPr>
              <a:ln>
                <a:noFill/>
              </a:ln>
            </c:spPr>
            <c:trendlineType val="linear"/>
            <c:dispRSqr val="0"/>
            <c:dispEq val="0"/>
          </c:trendline>
          <c:trendline>
            <c:spPr>
              <a:ln>
                <a:noFill/>
              </a:ln>
            </c:spPr>
            <c:trendlineType val="linear"/>
            <c:dispRSqr val="0"/>
            <c:dispEq val="0"/>
          </c:trendline>
          <c:trendline>
            <c:spPr>
              <a:ln>
                <a:noFill/>
              </a:ln>
            </c:spPr>
            <c:trendlineType val="linear"/>
            <c:dispRSqr val="0"/>
            <c:dispEq val="0"/>
          </c:trendline>
          <c:trendline>
            <c:spPr>
              <a:ln>
                <a:noFill/>
              </a:ln>
            </c:spPr>
            <c:trendlineType val="linear"/>
            <c:dispRSqr val="0"/>
            <c:dispEq val="0"/>
          </c:trendline>
          <c:trendline>
            <c:spPr>
              <a:ln>
                <a:noFill/>
              </a:ln>
            </c:spPr>
            <c:trendlineType val="linear"/>
            <c:dispRSqr val="0"/>
            <c:dispEq val="0"/>
          </c:trendline>
          <c:cat>
            <c:numRef>
              <c:f>Sheet1!$B$4:$B$15</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Sheet1!$D$4:$D$15</c:f>
              <c:numCache>
                <c:formatCode>0%</c:formatCode>
                <c:ptCount val="12"/>
                <c:pt idx="0">
                  <c:v>0.52</c:v>
                </c:pt>
                <c:pt idx="1">
                  <c:v>0.53</c:v>
                </c:pt>
                <c:pt idx="2">
                  <c:v>0.54</c:v>
                </c:pt>
                <c:pt idx="3">
                  <c:v>0.54</c:v>
                </c:pt>
                <c:pt idx="4">
                  <c:v>0.56999999999999995</c:v>
                </c:pt>
                <c:pt idx="5">
                  <c:v>0.56999999999999995</c:v>
                </c:pt>
                <c:pt idx="6">
                  <c:v>0.56999999999999995</c:v>
                </c:pt>
                <c:pt idx="7">
                  <c:v>0.56000000000000005</c:v>
                </c:pt>
                <c:pt idx="8">
                  <c:v>0.55000000000000004</c:v>
                </c:pt>
                <c:pt idx="9">
                  <c:v>0.55000000000000004</c:v>
                </c:pt>
                <c:pt idx="10">
                  <c:v>0.56000000000000005</c:v>
                </c:pt>
                <c:pt idx="11">
                  <c:v>0.54</c:v>
                </c:pt>
              </c:numCache>
            </c:numRef>
          </c:val>
          <c:smooth val="0"/>
          <c:extLst xmlns:c16r2="http://schemas.microsoft.com/office/drawing/2015/06/chart">
            <c:ext xmlns:c16="http://schemas.microsoft.com/office/drawing/2014/chart" uri="{C3380CC4-5D6E-409C-BE32-E72D297353CC}">
              <c16:uniqueId val="{00000000-DCCD-4D15-8953-749FC84C2B28}"/>
            </c:ext>
          </c:extLst>
        </c:ser>
        <c:ser>
          <c:idx val="3"/>
          <c:order val="1"/>
          <c:tx>
            <c:strRef>
              <c:f>Sheet1!$F$2</c:f>
              <c:strCache>
                <c:ptCount val="1"/>
                <c:pt idx="0">
                  <c:v>ESC 10</c:v>
                </c:pt>
              </c:strCache>
            </c:strRef>
          </c:tx>
          <c:spPr>
            <a:ln>
              <a:solidFill>
                <a:srgbClr val="00B0F0"/>
              </a:solidFill>
            </a:ln>
          </c:spPr>
          <c:marker>
            <c:symbol val="triangle"/>
            <c:size val="5"/>
          </c:marker>
          <c:trendline>
            <c:spPr>
              <a:ln>
                <a:noFill/>
              </a:ln>
            </c:spPr>
            <c:trendlineType val="linear"/>
            <c:dispRSqr val="0"/>
            <c:dispEq val="1"/>
            <c:trendlineLbl>
              <c:layout>
                <c:manualLayout>
                  <c:x val="-0.24554333510707926"/>
                  <c:y val="0.56176550196850394"/>
                </c:manualLayout>
              </c:layout>
              <c:tx>
                <c:rich>
                  <a:bodyPr/>
                  <a:lstStyle/>
                  <a:p>
                    <a:pPr>
                      <a:defRPr sz="1700" b="1">
                        <a:solidFill>
                          <a:srgbClr val="00B0F0"/>
                        </a:solidFill>
                      </a:defRPr>
                    </a:pPr>
                    <a:r>
                      <a:rPr lang="en-US" sz="1700" b="1" baseline="0">
                        <a:solidFill>
                          <a:srgbClr val="00B0F0"/>
                        </a:solidFill>
                      </a:rPr>
                      <a:t>ESC 10: y = 0.005x + 0.49</a:t>
                    </a:r>
                    <a:endParaRPr lang="en-US" sz="1700" b="1">
                      <a:solidFill>
                        <a:srgbClr val="00B0F0"/>
                      </a:solidFill>
                    </a:endParaRPr>
                  </a:p>
                </c:rich>
              </c:tx>
              <c:numFmt formatCode="General" sourceLinked="0"/>
            </c:trendlineLbl>
          </c:trendline>
          <c:trendline>
            <c:spPr>
              <a:ln>
                <a:noFill/>
              </a:ln>
            </c:spPr>
            <c:trendlineType val="linear"/>
            <c:dispRSqr val="0"/>
            <c:dispEq val="0"/>
          </c:trendline>
          <c:trendline>
            <c:spPr>
              <a:ln>
                <a:noFill/>
              </a:ln>
            </c:spPr>
            <c:trendlineType val="linear"/>
            <c:dispRSqr val="0"/>
            <c:dispEq val="0"/>
          </c:trendline>
          <c:trendline>
            <c:spPr>
              <a:ln>
                <a:noFill/>
              </a:ln>
            </c:spPr>
            <c:trendlineType val="linear"/>
            <c:dispRSqr val="0"/>
            <c:dispEq val="0"/>
          </c:trendline>
          <c:trendline>
            <c:spPr>
              <a:ln>
                <a:noFill/>
              </a:ln>
            </c:spPr>
            <c:trendlineType val="linear"/>
            <c:dispRSqr val="0"/>
            <c:dispEq val="0"/>
          </c:trendline>
          <c:trendline>
            <c:spPr>
              <a:ln>
                <a:noFill/>
              </a:ln>
            </c:spPr>
            <c:trendlineType val="linear"/>
            <c:dispRSqr val="0"/>
            <c:dispEq val="0"/>
          </c:trendline>
          <c:trendline>
            <c:spPr>
              <a:ln>
                <a:noFill/>
              </a:ln>
            </c:spPr>
            <c:trendlineType val="linear"/>
            <c:dispRSqr val="0"/>
            <c:dispEq val="0"/>
          </c:trendline>
          <c:cat>
            <c:numRef>
              <c:f>Sheet1!$B$4:$B$15</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Sheet1!$G$4:$G$15</c:f>
              <c:numCache>
                <c:formatCode>0%</c:formatCode>
                <c:ptCount val="12"/>
                <c:pt idx="0">
                  <c:v>0.48</c:v>
                </c:pt>
                <c:pt idx="1">
                  <c:v>0.5</c:v>
                </c:pt>
                <c:pt idx="2">
                  <c:v>0.5</c:v>
                </c:pt>
                <c:pt idx="3">
                  <c:v>0.5</c:v>
                </c:pt>
                <c:pt idx="4">
                  <c:v>0.54</c:v>
                </c:pt>
                <c:pt idx="5">
                  <c:v>0.55000000000000004</c:v>
                </c:pt>
                <c:pt idx="6">
                  <c:v>0.55000000000000004</c:v>
                </c:pt>
                <c:pt idx="7">
                  <c:v>0.55000000000000004</c:v>
                </c:pt>
                <c:pt idx="8">
                  <c:v>0.54</c:v>
                </c:pt>
                <c:pt idx="9">
                  <c:v>0.54</c:v>
                </c:pt>
                <c:pt idx="10">
                  <c:v>0.54</c:v>
                </c:pt>
                <c:pt idx="11">
                  <c:v>0.53</c:v>
                </c:pt>
              </c:numCache>
            </c:numRef>
          </c:val>
          <c:smooth val="0"/>
          <c:extLst xmlns:c16r2="http://schemas.microsoft.com/office/drawing/2015/06/chart">
            <c:ext xmlns:c16="http://schemas.microsoft.com/office/drawing/2014/chart" uri="{C3380CC4-5D6E-409C-BE32-E72D297353CC}">
              <c16:uniqueId val="{00000001-DCCD-4D15-8953-749FC84C2B28}"/>
            </c:ext>
          </c:extLst>
        </c:ser>
        <c:ser>
          <c:idx val="2"/>
          <c:order val="2"/>
          <c:tx>
            <c:strRef>
              <c:f>Sheet1!$I$2</c:f>
              <c:strCache>
                <c:ptCount val="1"/>
                <c:pt idx="0">
                  <c:v>ESC 11</c:v>
                </c:pt>
              </c:strCache>
            </c:strRef>
          </c:tx>
          <c:spPr>
            <a:ln>
              <a:solidFill>
                <a:srgbClr val="00B050"/>
              </a:solidFill>
            </a:ln>
          </c:spPr>
          <c:marker>
            <c:symbol val="triangle"/>
            <c:size val="5"/>
            <c:spPr>
              <a:ln>
                <a:solidFill>
                  <a:srgbClr val="00B050"/>
                </a:solidFill>
              </a:ln>
            </c:spPr>
          </c:marker>
          <c:trendline>
            <c:spPr>
              <a:ln>
                <a:noFill/>
              </a:ln>
            </c:spPr>
            <c:trendlineType val="linear"/>
            <c:dispRSqr val="0"/>
            <c:dispEq val="1"/>
            <c:trendlineLbl>
              <c:layout>
                <c:manualLayout>
                  <c:x val="0.32624831496062995"/>
                  <c:y val="0.6383359852039221"/>
                </c:manualLayout>
              </c:layout>
              <c:tx>
                <c:rich>
                  <a:bodyPr/>
                  <a:lstStyle/>
                  <a:p>
                    <a:pPr>
                      <a:defRPr sz="1700" b="1">
                        <a:solidFill>
                          <a:srgbClr val="00B050"/>
                        </a:solidFill>
                      </a:defRPr>
                    </a:pPr>
                    <a:r>
                      <a:rPr lang="en-US" sz="1700" b="1" baseline="0" dirty="0">
                        <a:solidFill>
                          <a:srgbClr val="00B050"/>
                        </a:solidFill>
                      </a:rPr>
                      <a:t>ESC 11: y = 0.001x + 0.54</a:t>
                    </a:r>
                    <a:endParaRPr lang="en-US" sz="1700" b="1" dirty="0">
                      <a:solidFill>
                        <a:srgbClr val="00B050"/>
                      </a:solidFill>
                    </a:endParaRPr>
                  </a:p>
                </c:rich>
              </c:tx>
              <c:numFmt formatCode="General" sourceLinked="0"/>
            </c:trendlineLbl>
          </c:trendline>
          <c:cat>
            <c:numRef>
              <c:f>Sheet1!$B$4:$B$15</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Sheet1!$J$4:$J$15</c:f>
              <c:numCache>
                <c:formatCode>0%</c:formatCode>
                <c:ptCount val="12"/>
                <c:pt idx="0">
                  <c:v>0.52</c:v>
                </c:pt>
                <c:pt idx="1">
                  <c:v>0.54</c:v>
                </c:pt>
                <c:pt idx="2">
                  <c:v>0.54</c:v>
                </c:pt>
                <c:pt idx="3">
                  <c:v>0.54</c:v>
                </c:pt>
                <c:pt idx="4">
                  <c:v>0.56999999999999995</c:v>
                </c:pt>
                <c:pt idx="5">
                  <c:v>0.56000000000000005</c:v>
                </c:pt>
                <c:pt idx="6">
                  <c:v>0.56000000000000005</c:v>
                </c:pt>
                <c:pt idx="7">
                  <c:v>0.55000000000000004</c:v>
                </c:pt>
                <c:pt idx="8">
                  <c:v>0.54</c:v>
                </c:pt>
                <c:pt idx="9">
                  <c:v>0.55000000000000004</c:v>
                </c:pt>
                <c:pt idx="10">
                  <c:v>0.55000000000000004</c:v>
                </c:pt>
                <c:pt idx="11">
                  <c:v>0.54</c:v>
                </c:pt>
              </c:numCache>
            </c:numRef>
          </c:val>
          <c:smooth val="0"/>
          <c:extLst xmlns:c16r2="http://schemas.microsoft.com/office/drawing/2015/06/chart">
            <c:ext xmlns:c16="http://schemas.microsoft.com/office/drawing/2014/chart" uri="{C3380CC4-5D6E-409C-BE32-E72D297353CC}">
              <c16:uniqueId val="{00000002-DCCD-4D15-8953-749FC84C2B28}"/>
            </c:ext>
          </c:extLst>
        </c:ser>
        <c:dLbls>
          <c:showLegendKey val="0"/>
          <c:showVal val="0"/>
          <c:showCatName val="0"/>
          <c:showSerName val="0"/>
          <c:showPercent val="0"/>
          <c:showBubbleSize val="0"/>
        </c:dLbls>
        <c:marker val="1"/>
        <c:smooth val="0"/>
        <c:axId val="254518912"/>
        <c:axId val="254519304"/>
      </c:lineChart>
      <c:catAx>
        <c:axId val="254518912"/>
        <c:scaling>
          <c:orientation val="minMax"/>
        </c:scaling>
        <c:delete val="0"/>
        <c:axPos val="b"/>
        <c:numFmt formatCode="General" sourceLinked="1"/>
        <c:majorTickMark val="out"/>
        <c:minorTickMark val="none"/>
        <c:tickLblPos val="nextTo"/>
        <c:txPr>
          <a:bodyPr/>
          <a:lstStyle/>
          <a:p>
            <a:pPr>
              <a:defRPr sz="1800" b="1"/>
            </a:pPr>
            <a:endParaRPr lang="en-US"/>
          </a:p>
        </c:txPr>
        <c:crossAx val="254519304"/>
        <c:crosses val="autoZero"/>
        <c:auto val="1"/>
        <c:lblAlgn val="ctr"/>
        <c:lblOffset val="100"/>
        <c:noMultiLvlLbl val="0"/>
      </c:catAx>
      <c:valAx>
        <c:axId val="254519304"/>
        <c:scaling>
          <c:orientation val="minMax"/>
          <c:max val="0.85000000000000009"/>
          <c:min val="0.15000000000000002"/>
        </c:scaling>
        <c:delete val="0"/>
        <c:axPos val="l"/>
        <c:majorGridlines/>
        <c:numFmt formatCode="0%" sourceLinked="1"/>
        <c:majorTickMark val="out"/>
        <c:minorTickMark val="none"/>
        <c:tickLblPos val="nextTo"/>
        <c:txPr>
          <a:bodyPr/>
          <a:lstStyle/>
          <a:p>
            <a:pPr>
              <a:defRPr sz="1800" b="1"/>
            </a:pPr>
            <a:endParaRPr lang="en-US"/>
          </a:p>
        </c:txPr>
        <c:crossAx val="254518912"/>
        <c:crosses val="autoZero"/>
        <c:crossBetween val="midCat"/>
      </c:valAx>
    </c:plotArea>
    <c:plotVisOnly val="1"/>
    <c:dispBlanksAs val="gap"/>
    <c:showDLblsOverMax val="0"/>
  </c:chart>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206964983035661E-2"/>
          <c:y val="6.1312746062992113E-2"/>
          <c:w val="0.89448079790026247"/>
          <c:h val="0.75265768536745392"/>
        </c:manualLayout>
      </c:layout>
      <c:lineChart>
        <c:grouping val="standard"/>
        <c:varyColors val="0"/>
        <c:ser>
          <c:idx val="0"/>
          <c:order val="0"/>
          <c:tx>
            <c:strRef>
              <c:f>Sheet1!$C$2</c:f>
              <c:strCache>
                <c:ptCount val="1"/>
                <c:pt idx="0">
                  <c:v>State</c:v>
                </c:pt>
              </c:strCache>
            </c:strRef>
          </c:tx>
          <c:spPr>
            <a:ln>
              <a:solidFill>
                <a:srgbClr val="FF0000"/>
              </a:solidFill>
            </a:ln>
          </c:spPr>
          <c:marker>
            <c:symbol val="triangle"/>
            <c:size val="5"/>
          </c:marker>
          <c:trendline>
            <c:spPr>
              <a:ln>
                <a:noFill/>
              </a:ln>
            </c:spPr>
            <c:trendlineType val="linear"/>
            <c:dispRSqr val="0"/>
            <c:dispEq val="1"/>
            <c:trendlineLbl>
              <c:layout>
                <c:manualLayout>
                  <c:x val="-0.65686945110122108"/>
                  <c:y val="0.49972933070866143"/>
                </c:manualLayout>
              </c:layout>
              <c:tx>
                <c:rich>
                  <a:bodyPr/>
                  <a:lstStyle/>
                  <a:p>
                    <a:pPr>
                      <a:defRPr sz="1700" b="1">
                        <a:solidFill>
                          <a:srgbClr val="FF0000"/>
                        </a:solidFill>
                      </a:defRPr>
                    </a:pPr>
                    <a:r>
                      <a:rPr lang="en-US" sz="1700" b="1" baseline="0">
                        <a:solidFill>
                          <a:sysClr val="windowText" lastClr="000000"/>
                        </a:solidFill>
                      </a:rPr>
                      <a:t>Linear Equation   </a:t>
                    </a:r>
                    <a:r>
                      <a:rPr lang="en-US" sz="1700" b="1" baseline="0">
                        <a:solidFill>
                          <a:srgbClr val="FF0000"/>
                        </a:solidFill>
                      </a:rPr>
                      <a:t>State: y = 0.007x + 0.38</a:t>
                    </a:r>
                  </a:p>
                </c:rich>
              </c:tx>
              <c:numFmt formatCode="General" sourceLinked="0"/>
            </c:trendlineLbl>
          </c:trendline>
          <c:trendline>
            <c:spPr>
              <a:ln>
                <a:noFill/>
              </a:ln>
            </c:spPr>
            <c:trendlineType val="linear"/>
            <c:dispRSqr val="0"/>
            <c:dispEq val="0"/>
          </c:trendline>
          <c:trendline>
            <c:spPr>
              <a:ln>
                <a:noFill/>
              </a:ln>
            </c:spPr>
            <c:trendlineType val="linear"/>
            <c:dispRSqr val="0"/>
            <c:dispEq val="0"/>
          </c:trendline>
          <c:trendline>
            <c:spPr>
              <a:ln>
                <a:noFill/>
              </a:ln>
            </c:spPr>
            <c:trendlineType val="linear"/>
            <c:dispRSqr val="0"/>
            <c:dispEq val="0"/>
          </c:trendline>
          <c:trendline>
            <c:spPr>
              <a:ln>
                <a:noFill/>
              </a:ln>
            </c:spPr>
            <c:trendlineType val="linear"/>
            <c:dispRSqr val="0"/>
            <c:dispEq val="0"/>
          </c:trendline>
          <c:cat>
            <c:numRef>
              <c:f>Sheet1!$B$4:$B$15</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Sheet1!$C$4:$C$15</c:f>
              <c:numCache>
                <c:formatCode>0%</c:formatCode>
                <c:ptCount val="12"/>
                <c:pt idx="0">
                  <c:v>0.36</c:v>
                </c:pt>
                <c:pt idx="1">
                  <c:v>0.38</c:v>
                </c:pt>
                <c:pt idx="2">
                  <c:v>0.39</c:v>
                </c:pt>
                <c:pt idx="3">
                  <c:v>0.39</c:v>
                </c:pt>
                <c:pt idx="4">
                  <c:v>0.44</c:v>
                </c:pt>
                <c:pt idx="5">
                  <c:v>0.46</c:v>
                </c:pt>
                <c:pt idx="6">
                  <c:v>0.45</c:v>
                </c:pt>
                <c:pt idx="7">
                  <c:v>0.45</c:v>
                </c:pt>
                <c:pt idx="8">
                  <c:v>0.45</c:v>
                </c:pt>
                <c:pt idx="9">
                  <c:v>0.44</c:v>
                </c:pt>
                <c:pt idx="10">
                  <c:v>0.45</c:v>
                </c:pt>
                <c:pt idx="11">
                  <c:v>0.43</c:v>
                </c:pt>
              </c:numCache>
            </c:numRef>
          </c:val>
          <c:smooth val="0"/>
          <c:extLst xmlns:c16r2="http://schemas.microsoft.com/office/drawing/2015/06/chart">
            <c:ext xmlns:c16="http://schemas.microsoft.com/office/drawing/2014/chart" uri="{C3380CC4-5D6E-409C-BE32-E72D297353CC}">
              <c16:uniqueId val="{00000000-7716-4F1B-9CE1-361E0264DB82}"/>
            </c:ext>
          </c:extLst>
        </c:ser>
        <c:ser>
          <c:idx val="3"/>
          <c:order val="1"/>
          <c:tx>
            <c:strRef>
              <c:f>Sheet1!$F$2</c:f>
              <c:strCache>
                <c:ptCount val="1"/>
                <c:pt idx="0">
                  <c:v>ESC 10</c:v>
                </c:pt>
              </c:strCache>
            </c:strRef>
          </c:tx>
          <c:spPr>
            <a:ln>
              <a:solidFill>
                <a:srgbClr val="00B0F0"/>
              </a:solidFill>
            </a:ln>
          </c:spPr>
          <c:marker>
            <c:symbol val="triangle"/>
            <c:size val="5"/>
          </c:marker>
          <c:trendline>
            <c:spPr>
              <a:ln>
                <a:noFill/>
              </a:ln>
            </c:spPr>
            <c:trendlineType val="linear"/>
            <c:dispRSqr val="0"/>
            <c:dispEq val="1"/>
            <c:trendlineLbl>
              <c:layout>
                <c:manualLayout>
                  <c:x val="-0.23829704439119023"/>
                  <c:y val="0.50459133038057746"/>
                </c:manualLayout>
              </c:layout>
              <c:tx>
                <c:rich>
                  <a:bodyPr/>
                  <a:lstStyle/>
                  <a:p>
                    <a:pPr>
                      <a:defRPr sz="1700" b="1">
                        <a:solidFill>
                          <a:srgbClr val="00B0F0"/>
                        </a:solidFill>
                      </a:defRPr>
                    </a:pPr>
                    <a:r>
                      <a:rPr lang="en-US" sz="1700" b="1" baseline="0">
                        <a:solidFill>
                          <a:srgbClr val="00B0F0"/>
                        </a:solidFill>
                      </a:rPr>
                      <a:t>ESC 10: y = 0.014x + 0.31</a:t>
                    </a:r>
                    <a:endParaRPr lang="en-US" sz="1700" b="1">
                      <a:solidFill>
                        <a:srgbClr val="00B0F0"/>
                      </a:solidFill>
                    </a:endParaRPr>
                  </a:p>
                </c:rich>
              </c:tx>
              <c:numFmt formatCode="General" sourceLinked="0"/>
            </c:trendlineLbl>
          </c:trendline>
          <c:trendline>
            <c:spPr>
              <a:ln>
                <a:noFill/>
              </a:ln>
            </c:spPr>
            <c:trendlineType val="linear"/>
            <c:dispRSqr val="0"/>
            <c:dispEq val="0"/>
          </c:trendline>
          <c:trendline>
            <c:spPr>
              <a:ln>
                <a:noFill/>
              </a:ln>
            </c:spPr>
            <c:trendlineType val="linear"/>
            <c:dispRSqr val="0"/>
            <c:dispEq val="0"/>
          </c:trendline>
          <c:trendline>
            <c:spPr>
              <a:ln>
                <a:noFill/>
              </a:ln>
            </c:spPr>
            <c:trendlineType val="linear"/>
            <c:dispRSqr val="0"/>
            <c:dispEq val="0"/>
          </c:trendline>
          <c:trendline>
            <c:spPr>
              <a:ln>
                <a:noFill/>
              </a:ln>
            </c:spPr>
            <c:trendlineType val="linear"/>
            <c:dispRSqr val="0"/>
            <c:dispEq val="0"/>
          </c:trendline>
          <c:trendline>
            <c:spPr>
              <a:ln>
                <a:noFill/>
              </a:ln>
            </c:spPr>
            <c:trendlineType val="linear"/>
            <c:dispRSqr val="0"/>
            <c:dispEq val="0"/>
          </c:trendline>
          <c:trendline>
            <c:spPr>
              <a:ln>
                <a:noFill/>
              </a:ln>
            </c:spPr>
            <c:trendlineType val="linear"/>
            <c:dispRSqr val="0"/>
            <c:dispEq val="0"/>
          </c:trendline>
          <c:cat>
            <c:numRef>
              <c:f>Sheet1!$B$4:$B$15</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Sheet1!$F$4:$F$15</c:f>
              <c:numCache>
                <c:formatCode>0%</c:formatCode>
                <c:ptCount val="12"/>
                <c:pt idx="0">
                  <c:v>0.31</c:v>
                </c:pt>
                <c:pt idx="1">
                  <c:v>0.33</c:v>
                </c:pt>
                <c:pt idx="2">
                  <c:v>0.32</c:v>
                </c:pt>
                <c:pt idx="3">
                  <c:v>0.33</c:v>
                </c:pt>
                <c:pt idx="4">
                  <c:v>0.42</c:v>
                </c:pt>
                <c:pt idx="5">
                  <c:v>0.43</c:v>
                </c:pt>
                <c:pt idx="6">
                  <c:v>0.45</c:v>
                </c:pt>
                <c:pt idx="7">
                  <c:v>0.46</c:v>
                </c:pt>
                <c:pt idx="8">
                  <c:v>0.45</c:v>
                </c:pt>
                <c:pt idx="9">
                  <c:v>0.44</c:v>
                </c:pt>
                <c:pt idx="10">
                  <c:v>0.44</c:v>
                </c:pt>
                <c:pt idx="11">
                  <c:v>0.43</c:v>
                </c:pt>
              </c:numCache>
            </c:numRef>
          </c:val>
          <c:smooth val="0"/>
          <c:extLst xmlns:c16r2="http://schemas.microsoft.com/office/drawing/2015/06/chart">
            <c:ext xmlns:c16="http://schemas.microsoft.com/office/drawing/2014/chart" uri="{C3380CC4-5D6E-409C-BE32-E72D297353CC}">
              <c16:uniqueId val="{00000001-7716-4F1B-9CE1-361E0264DB82}"/>
            </c:ext>
          </c:extLst>
        </c:ser>
        <c:ser>
          <c:idx val="2"/>
          <c:order val="2"/>
          <c:tx>
            <c:strRef>
              <c:f>Sheet1!$I$2</c:f>
              <c:strCache>
                <c:ptCount val="1"/>
                <c:pt idx="0">
                  <c:v>ESC 11</c:v>
                </c:pt>
              </c:strCache>
            </c:strRef>
          </c:tx>
          <c:spPr>
            <a:ln>
              <a:solidFill>
                <a:srgbClr val="00B050"/>
              </a:solidFill>
            </a:ln>
          </c:spPr>
          <c:marker>
            <c:symbol val="triangle"/>
            <c:size val="5"/>
            <c:spPr>
              <a:ln>
                <a:solidFill>
                  <a:srgbClr val="00B050"/>
                </a:solidFill>
              </a:ln>
            </c:spPr>
          </c:marker>
          <c:trendline>
            <c:spPr>
              <a:ln>
                <a:noFill/>
              </a:ln>
            </c:spPr>
            <c:trendlineType val="linear"/>
            <c:dispRSqr val="0"/>
            <c:dispEq val="1"/>
            <c:trendlineLbl>
              <c:layout>
                <c:manualLayout>
                  <c:x val="4.384069382631519E-2"/>
                  <c:y val="0.48058337434383203"/>
                </c:manualLayout>
              </c:layout>
              <c:tx>
                <c:rich>
                  <a:bodyPr/>
                  <a:lstStyle/>
                  <a:p>
                    <a:pPr>
                      <a:defRPr sz="1700" b="1">
                        <a:solidFill>
                          <a:srgbClr val="00B050"/>
                        </a:solidFill>
                      </a:defRPr>
                    </a:pPr>
                    <a:r>
                      <a:rPr lang="en-US" sz="1700" b="1" baseline="0">
                        <a:solidFill>
                          <a:srgbClr val="00B050"/>
                        </a:solidFill>
                      </a:rPr>
                      <a:t>ESC 11: y = 0.012x + 0.30</a:t>
                    </a:r>
                    <a:endParaRPr lang="en-US" sz="1700" b="1">
                      <a:solidFill>
                        <a:srgbClr val="00B050"/>
                      </a:solidFill>
                    </a:endParaRPr>
                  </a:p>
                </c:rich>
              </c:tx>
              <c:numFmt formatCode="General" sourceLinked="0"/>
            </c:trendlineLbl>
          </c:trendline>
          <c:trendline>
            <c:spPr>
              <a:ln>
                <a:noFill/>
              </a:ln>
            </c:spPr>
            <c:trendlineType val="linear"/>
            <c:dispRSqr val="0"/>
            <c:dispEq val="0"/>
          </c:trendline>
          <c:trendline>
            <c:spPr>
              <a:ln>
                <a:noFill/>
              </a:ln>
            </c:spPr>
            <c:trendlineType val="linear"/>
            <c:dispRSqr val="0"/>
            <c:dispEq val="0"/>
          </c:trendline>
          <c:cat>
            <c:numRef>
              <c:f>Sheet1!$B$4:$B$15</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Sheet1!$I$4:$I$15</c:f>
              <c:numCache>
                <c:formatCode>0%</c:formatCode>
                <c:ptCount val="12"/>
                <c:pt idx="0">
                  <c:v>0.3</c:v>
                </c:pt>
                <c:pt idx="1">
                  <c:v>0.32</c:v>
                </c:pt>
                <c:pt idx="2">
                  <c:v>0.32</c:v>
                </c:pt>
                <c:pt idx="3">
                  <c:v>0.34</c:v>
                </c:pt>
                <c:pt idx="4">
                  <c:v>0.39</c:v>
                </c:pt>
                <c:pt idx="5">
                  <c:v>0.41</c:v>
                </c:pt>
                <c:pt idx="6">
                  <c:v>0.41</c:v>
                </c:pt>
                <c:pt idx="7">
                  <c:v>0.41</c:v>
                </c:pt>
                <c:pt idx="8">
                  <c:v>0.4</c:v>
                </c:pt>
                <c:pt idx="9">
                  <c:v>0.42</c:v>
                </c:pt>
                <c:pt idx="10">
                  <c:v>0.43</c:v>
                </c:pt>
                <c:pt idx="11">
                  <c:v>0.43</c:v>
                </c:pt>
              </c:numCache>
            </c:numRef>
          </c:val>
          <c:smooth val="0"/>
          <c:extLst xmlns:c16r2="http://schemas.microsoft.com/office/drawing/2015/06/chart">
            <c:ext xmlns:c16="http://schemas.microsoft.com/office/drawing/2014/chart" uri="{C3380CC4-5D6E-409C-BE32-E72D297353CC}">
              <c16:uniqueId val="{00000002-7716-4F1B-9CE1-361E0264DB82}"/>
            </c:ext>
          </c:extLst>
        </c:ser>
        <c:dLbls>
          <c:showLegendKey val="0"/>
          <c:showVal val="0"/>
          <c:showCatName val="0"/>
          <c:showSerName val="0"/>
          <c:showPercent val="0"/>
          <c:showBubbleSize val="0"/>
        </c:dLbls>
        <c:marker val="1"/>
        <c:smooth val="0"/>
        <c:axId val="254520480"/>
        <c:axId val="254520872"/>
      </c:lineChart>
      <c:catAx>
        <c:axId val="254520480"/>
        <c:scaling>
          <c:orientation val="minMax"/>
        </c:scaling>
        <c:delete val="0"/>
        <c:axPos val="b"/>
        <c:numFmt formatCode="General" sourceLinked="1"/>
        <c:majorTickMark val="out"/>
        <c:minorTickMark val="none"/>
        <c:tickLblPos val="nextTo"/>
        <c:txPr>
          <a:bodyPr/>
          <a:lstStyle/>
          <a:p>
            <a:pPr>
              <a:defRPr sz="1800" b="1"/>
            </a:pPr>
            <a:endParaRPr lang="en-US"/>
          </a:p>
        </c:txPr>
        <c:crossAx val="254520872"/>
        <c:crosses val="autoZero"/>
        <c:auto val="1"/>
        <c:lblAlgn val="ctr"/>
        <c:lblOffset val="100"/>
        <c:noMultiLvlLbl val="0"/>
      </c:catAx>
      <c:valAx>
        <c:axId val="254520872"/>
        <c:scaling>
          <c:orientation val="minMax"/>
          <c:max val="0.85000000000000009"/>
          <c:min val="0.15000000000000002"/>
        </c:scaling>
        <c:delete val="0"/>
        <c:axPos val="l"/>
        <c:majorGridlines/>
        <c:numFmt formatCode="0%" sourceLinked="1"/>
        <c:majorTickMark val="out"/>
        <c:minorTickMark val="none"/>
        <c:tickLblPos val="nextTo"/>
        <c:txPr>
          <a:bodyPr/>
          <a:lstStyle/>
          <a:p>
            <a:pPr>
              <a:defRPr sz="1800" b="1"/>
            </a:pPr>
            <a:endParaRPr lang="en-US"/>
          </a:p>
        </c:txPr>
        <c:crossAx val="254520480"/>
        <c:crosses val="autoZero"/>
        <c:crossBetween val="midCat"/>
      </c:valAx>
    </c:plotArea>
    <c:plotVisOnly val="1"/>
    <c:dispBlanksAs val="gap"/>
    <c:showDLblsOverMax val="0"/>
  </c:chart>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206964983035661E-2"/>
          <c:y val="0.10662527760952958"/>
          <c:w val="0.89448079790026247"/>
          <c:h val="0.70734504340803539"/>
        </c:manualLayout>
      </c:layout>
      <c:lineChart>
        <c:grouping val="standard"/>
        <c:varyColors val="0"/>
        <c:ser>
          <c:idx val="0"/>
          <c:order val="0"/>
          <c:tx>
            <c:strRef>
              <c:f>Sheet1!$C$2</c:f>
              <c:strCache>
                <c:ptCount val="1"/>
                <c:pt idx="0">
                  <c:v>State</c:v>
                </c:pt>
              </c:strCache>
            </c:strRef>
          </c:tx>
          <c:spPr>
            <a:ln>
              <a:solidFill>
                <a:srgbClr val="FF0000"/>
              </a:solidFill>
            </a:ln>
          </c:spPr>
          <c:marker>
            <c:symbol val="triangle"/>
            <c:size val="5"/>
          </c:marker>
          <c:trendline>
            <c:spPr>
              <a:ln>
                <a:noFill/>
              </a:ln>
            </c:spPr>
            <c:trendlineType val="linear"/>
            <c:dispRSqr val="0"/>
            <c:dispEq val="1"/>
            <c:trendlineLbl>
              <c:layout>
                <c:manualLayout>
                  <c:x val="-0.65839069146529094"/>
                  <c:y val="0.59147203714920249"/>
                </c:manualLayout>
              </c:layout>
              <c:tx>
                <c:rich>
                  <a:bodyPr/>
                  <a:lstStyle/>
                  <a:p>
                    <a:pPr>
                      <a:defRPr sz="1700" b="1">
                        <a:solidFill>
                          <a:srgbClr val="FF0000"/>
                        </a:solidFill>
                      </a:defRPr>
                    </a:pPr>
                    <a:r>
                      <a:rPr lang="en-US" sz="1700" b="1" baseline="0">
                        <a:solidFill>
                          <a:sysClr val="windowText" lastClr="000000"/>
                        </a:solidFill>
                      </a:rPr>
                      <a:t>Linear Equation   </a:t>
                    </a:r>
                    <a:r>
                      <a:rPr lang="en-US" sz="1700" b="1" baseline="0">
                        <a:solidFill>
                          <a:srgbClr val="FF0000"/>
                        </a:solidFill>
                      </a:rPr>
                      <a:t>State: y = 0.001x + 0.56</a:t>
                    </a:r>
                  </a:p>
                </c:rich>
              </c:tx>
              <c:numFmt formatCode="General" sourceLinked="0"/>
            </c:trendlineLbl>
          </c:trendline>
          <c:trendline>
            <c:spPr>
              <a:ln>
                <a:noFill/>
              </a:ln>
            </c:spPr>
            <c:trendlineType val="linear"/>
            <c:dispRSqr val="0"/>
            <c:dispEq val="0"/>
          </c:trendline>
          <c:trendline>
            <c:spPr>
              <a:ln>
                <a:noFill/>
              </a:ln>
            </c:spPr>
            <c:trendlineType val="linear"/>
            <c:dispRSqr val="0"/>
            <c:dispEq val="0"/>
          </c:trendline>
          <c:trendline>
            <c:spPr>
              <a:ln>
                <a:noFill/>
              </a:ln>
            </c:spPr>
            <c:trendlineType val="linear"/>
            <c:dispRSqr val="0"/>
            <c:dispEq val="0"/>
          </c:trendline>
          <c:trendline>
            <c:spPr>
              <a:ln>
                <a:noFill/>
              </a:ln>
            </c:spPr>
            <c:trendlineType val="linear"/>
            <c:dispRSqr val="0"/>
            <c:dispEq val="0"/>
          </c:trendline>
          <c:trendline>
            <c:spPr>
              <a:ln>
                <a:noFill/>
              </a:ln>
            </c:spPr>
            <c:trendlineType val="linear"/>
            <c:dispRSqr val="0"/>
            <c:dispEq val="0"/>
          </c:trendline>
          <c:cat>
            <c:numRef>
              <c:f>Sheet1!$B$4:$B$15</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Sheet1!$D$4:$D$15</c:f>
              <c:numCache>
                <c:formatCode>0%</c:formatCode>
                <c:ptCount val="12"/>
                <c:pt idx="0">
                  <c:v>0.54</c:v>
                </c:pt>
                <c:pt idx="1">
                  <c:v>0.55000000000000004</c:v>
                </c:pt>
                <c:pt idx="2">
                  <c:v>0.56000000000000005</c:v>
                </c:pt>
                <c:pt idx="3">
                  <c:v>0.56999999999999995</c:v>
                </c:pt>
                <c:pt idx="4">
                  <c:v>0.59</c:v>
                </c:pt>
                <c:pt idx="5">
                  <c:v>0.59</c:v>
                </c:pt>
                <c:pt idx="6">
                  <c:v>0.59</c:v>
                </c:pt>
                <c:pt idx="7">
                  <c:v>0.56999999999999995</c:v>
                </c:pt>
                <c:pt idx="8">
                  <c:v>0.56999999999999995</c:v>
                </c:pt>
                <c:pt idx="9">
                  <c:v>0.56999999999999995</c:v>
                </c:pt>
                <c:pt idx="10">
                  <c:v>0.56999999999999995</c:v>
                </c:pt>
                <c:pt idx="11">
                  <c:v>0.56000000000000005</c:v>
                </c:pt>
              </c:numCache>
            </c:numRef>
          </c:val>
          <c:smooth val="0"/>
          <c:extLst xmlns:c16r2="http://schemas.microsoft.com/office/drawing/2015/06/chart">
            <c:ext xmlns:c16="http://schemas.microsoft.com/office/drawing/2014/chart" uri="{C3380CC4-5D6E-409C-BE32-E72D297353CC}">
              <c16:uniqueId val="{00000000-5620-46A2-85C1-F680B6B4CA34}"/>
            </c:ext>
          </c:extLst>
        </c:ser>
        <c:ser>
          <c:idx val="3"/>
          <c:order val="1"/>
          <c:tx>
            <c:strRef>
              <c:f>Sheet1!$F$2</c:f>
              <c:strCache>
                <c:ptCount val="1"/>
                <c:pt idx="0">
                  <c:v>ESC 10</c:v>
                </c:pt>
              </c:strCache>
            </c:strRef>
          </c:tx>
          <c:spPr>
            <a:ln>
              <a:solidFill>
                <a:srgbClr val="00B0F0"/>
              </a:solidFill>
            </a:ln>
          </c:spPr>
          <c:marker>
            <c:symbol val="triangle"/>
            <c:size val="5"/>
          </c:marker>
          <c:trendline>
            <c:spPr>
              <a:ln>
                <a:noFill/>
              </a:ln>
            </c:spPr>
            <c:trendlineType val="linear"/>
            <c:dispRSqr val="0"/>
            <c:dispEq val="1"/>
            <c:trendlineLbl>
              <c:layout>
                <c:manualLayout>
                  <c:x val="-0.25204735722689842"/>
                  <c:y val="0.5667805370482536"/>
                </c:manualLayout>
              </c:layout>
              <c:tx>
                <c:rich>
                  <a:bodyPr/>
                  <a:lstStyle/>
                  <a:p>
                    <a:pPr>
                      <a:defRPr sz="1700" b="1">
                        <a:solidFill>
                          <a:srgbClr val="00B0F0"/>
                        </a:solidFill>
                      </a:defRPr>
                    </a:pPr>
                    <a:r>
                      <a:rPr lang="en-US" sz="1700" b="1" baseline="0" dirty="0">
                        <a:solidFill>
                          <a:srgbClr val="00B0F0"/>
                        </a:solidFill>
                      </a:rPr>
                      <a:t>ESC 10: y = 0.003x + 0.52</a:t>
                    </a:r>
                    <a:endParaRPr lang="en-US" sz="1700" b="1" dirty="0">
                      <a:solidFill>
                        <a:srgbClr val="00B0F0"/>
                      </a:solidFill>
                    </a:endParaRPr>
                  </a:p>
                </c:rich>
              </c:tx>
              <c:numFmt formatCode="General" sourceLinked="0"/>
            </c:trendlineLbl>
          </c:trendline>
          <c:trendline>
            <c:spPr>
              <a:ln>
                <a:noFill/>
              </a:ln>
            </c:spPr>
            <c:trendlineType val="linear"/>
            <c:dispRSqr val="0"/>
            <c:dispEq val="0"/>
          </c:trendline>
          <c:trendline>
            <c:spPr>
              <a:ln>
                <a:noFill/>
              </a:ln>
            </c:spPr>
            <c:trendlineType val="linear"/>
            <c:dispRSqr val="0"/>
            <c:dispEq val="0"/>
          </c:trendline>
          <c:trendline>
            <c:spPr>
              <a:ln>
                <a:noFill/>
              </a:ln>
            </c:spPr>
            <c:trendlineType val="linear"/>
            <c:dispRSqr val="0"/>
            <c:dispEq val="0"/>
          </c:trendline>
          <c:trendline>
            <c:spPr>
              <a:ln>
                <a:noFill/>
              </a:ln>
            </c:spPr>
            <c:trendlineType val="linear"/>
            <c:dispRSqr val="0"/>
            <c:dispEq val="0"/>
          </c:trendline>
          <c:trendline>
            <c:spPr>
              <a:ln>
                <a:noFill/>
              </a:ln>
            </c:spPr>
            <c:trendlineType val="linear"/>
            <c:dispRSqr val="0"/>
            <c:dispEq val="0"/>
          </c:trendline>
          <c:trendline>
            <c:spPr>
              <a:ln>
                <a:noFill/>
              </a:ln>
            </c:spPr>
            <c:trendlineType val="linear"/>
            <c:dispRSqr val="0"/>
            <c:dispEq val="0"/>
          </c:trendline>
          <c:cat>
            <c:numRef>
              <c:f>Sheet1!$B$4:$B$15</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Sheet1!$G$4:$G$15</c:f>
              <c:numCache>
                <c:formatCode>0%</c:formatCode>
                <c:ptCount val="12"/>
                <c:pt idx="0">
                  <c:v>0.5</c:v>
                </c:pt>
                <c:pt idx="1">
                  <c:v>0.52</c:v>
                </c:pt>
                <c:pt idx="2">
                  <c:v>0.53</c:v>
                </c:pt>
                <c:pt idx="3">
                  <c:v>0.53</c:v>
                </c:pt>
                <c:pt idx="4">
                  <c:v>0.56000000000000005</c:v>
                </c:pt>
                <c:pt idx="5">
                  <c:v>0.56000000000000005</c:v>
                </c:pt>
                <c:pt idx="6">
                  <c:v>0.56000000000000005</c:v>
                </c:pt>
                <c:pt idx="7">
                  <c:v>0.55000000000000004</c:v>
                </c:pt>
                <c:pt idx="8">
                  <c:v>0.54</c:v>
                </c:pt>
                <c:pt idx="9">
                  <c:v>0.55000000000000004</c:v>
                </c:pt>
                <c:pt idx="10">
                  <c:v>0.55000000000000004</c:v>
                </c:pt>
                <c:pt idx="11">
                  <c:v>0.54</c:v>
                </c:pt>
              </c:numCache>
            </c:numRef>
          </c:val>
          <c:smooth val="0"/>
          <c:extLst xmlns:c16r2="http://schemas.microsoft.com/office/drawing/2015/06/chart">
            <c:ext xmlns:c16="http://schemas.microsoft.com/office/drawing/2014/chart" uri="{C3380CC4-5D6E-409C-BE32-E72D297353CC}">
              <c16:uniqueId val="{00000001-5620-46A2-85C1-F680B6B4CA34}"/>
            </c:ext>
          </c:extLst>
        </c:ser>
        <c:ser>
          <c:idx val="2"/>
          <c:order val="2"/>
          <c:tx>
            <c:strRef>
              <c:f>Sheet1!$I$2</c:f>
              <c:strCache>
                <c:ptCount val="1"/>
                <c:pt idx="0">
                  <c:v>ESC 11</c:v>
                </c:pt>
              </c:strCache>
            </c:strRef>
          </c:tx>
          <c:spPr>
            <a:ln>
              <a:solidFill>
                <a:srgbClr val="00B050"/>
              </a:solidFill>
            </a:ln>
          </c:spPr>
          <c:marker>
            <c:symbol val="triangle"/>
            <c:size val="5"/>
            <c:spPr>
              <a:ln>
                <a:solidFill>
                  <a:srgbClr val="00B050"/>
                </a:solidFill>
              </a:ln>
            </c:spPr>
          </c:marker>
          <c:trendline>
            <c:spPr>
              <a:ln>
                <a:noFill/>
              </a:ln>
            </c:spPr>
            <c:trendlineType val="linear"/>
            <c:dispRSqr val="0"/>
            <c:dispEq val="1"/>
            <c:trendlineLbl>
              <c:layout>
                <c:manualLayout>
                  <c:x val="0.32624831496062995"/>
                  <c:y val="0.6383359852039221"/>
                </c:manualLayout>
              </c:layout>
              <c:tx>
                <c:rich>
                  <a:bodyPr/>
                  <a:lstStyle/>
                  <a:p>
                    <a:pPr>
                      <a:defRPr sz="1700" b="1">
                        <a:solidFill>
                          <a:srgbClr val="00B050"/>
                        </a:solidFill>
                      </a:defRPr>
                    </a:pPr>
                    <a:r>
                      <a:rPr lang="en-US" sz="1700" b="1" baseline="0">
                        <a:solidFill>
                          <a:srgbClr val="00B050"/>
                        </a:solidFill>
                      </a:rPr>
                      <a:t>ESC 11: y = 0.0002x + 0.55</a:t>
                    </a:r>
                    <a:endParaRPr lang="en-US" sz="1700" b="1">
                      <a:solidFill>
                        <a:srgbClr val="00B050"/>
                      </a:solidFill>
                    </a:endParaRPr>
                  </a:p>
                </c:rich>
              </c:tx>
              <c:numFmt formatCode="General" sourceLinked="0"/>
            </c:trendlineLbl>
          </c:trendline>
          <c:trendline>
            <c:spPr>
              <a:ln>
                <a:noFill/>
              </a:ln>
            </c:spPr>
            <c:trendlineType val="linear"/>
            <c:dispRSqr val="0"/>
            <c:dispEq val="0"/>
          </c:trendline>
          <c:trendline>
            <c:spPr>
              <a:ln>
                <a:noFill/>
              </a:ln>
            </c:spPr>
            <c:trendlineType val="linear"/>
            <c:dispRSqr val="0"/>
            <c:dispEq val="0"/>
          </c:trendline>
          <c:trendline>
            <c:trendlineType val="linear"/>
            <c:dispRSqr val="0"/>
            <c:dispEq val="0"/>
          </c:trendline>
          <c:cat>
            <c:numRef>
              <c:f>Sheet1!$B$4:$B$15</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Sheet1!$J$4:$J$15</c:f>
              <c:numCache>
                <c:formatCode>0%</c:formatCode>
                <c:ptCount val="12"/>
                <c:pt idx="0">
                  <c:v>0.54</c:v>
                </c:pt>
                <c:pt idx="1">
                  <c:v>0.54</c:v>
                </c:pt>
                <c:pt idx="2">
                  <c:v>0.54</c:v>
                </c:pt>
                <c:pt idx="3">
                  <c:v>0.55000000000000004</c:v>
                </c:pt>
                <c:pt idx="4">
                  <c:v>0.56999999999999995</c:v>
                </c:pt>
                <c:pt idx="5">
                  <c:v>0.56999999999999995</c:v>
                </c:pt>
                <c:pt idx="6">
                  <c:v>0.56999999999999995</c:v>
                </c:pt>
                <c:pt idx="7">
                  <c:v>0.55000000000000004</c:v>
                </c:pt>
                <c:pt idx="8">
                  <c:v>0.54</c:v>
                </c:pt>
                <c:pt idx="9">
                  <c:v>0.55000000000000004</c:v>
                </c:pt>
                <c:pt idx="10">
                  <c:v>0.55000000000000004</c:v>
                </c:pt>
                <c:pt idx="11">
                  <c:v>0.54</c:v>
                </c:pt>
              </c:numCache>
            </c:numRef>
          </c:val>
          <c:smooth val="0"/>
          <c:extLst xmlns:c16r2="http://schemas.microsoft.com/office/drawing/2015/06/chart">
            <c:ext xmlns:c16="http://schemas.microsoft.com/office/drawing/2014/chart" uri="{C3380CC4-5D6E-409C-BE32-E72D297353CC}">
              <c16:uniqueId val="{00000002-5620-46A2-85C1-F680B6B4CA34}"/>
            </c:ext>
          </c:extLst>
        </c:ser>
        <c:dLbls>
          <c:showLegendKey val="0"/>
          <c:showVal val="0"/>
          <c:showCatName val="0"/>
          <c:showSerName val="0"/>
          <c:showPercent val="0"/>
          <c:showBubbleSize val="0"/>
        </c:dLbls>
        <c:marker val="1"/>
        <c:smooth val="0"/>
        <c:axId val="254521656"/>
        <c:axId val="254522048"/>
      </c:lineChart>
      <c:catAx>
        <c:axId val="254521656"/>
        <c:scaling>
          <c:orientation val="minMax"/>
        </c:scaling>
        <c:delete val="0"/>
        <c:axPos val="b"/>
        <c:numFmt formatCode="General" sourceLinked="1"/>
        <c:majorTickMark val="out"/>
        <c:minorTickMark val="none"/>
        <c:tickLblPos val="nextTo"/>
        <c:txPr>
          <a:bodyPr/>
          <a:lstStyle/>
          <a:p>
            <a:pPr>
              <a:defRPr sz="1800" b="1"/>
            </a:pPr>
            <a:endParaRPr lang="en-US"/>
          </a:p>
        </c:txPr>
        <c:crossAx val="254522048"/>
        <c:crosses val="autoZero"/>
        <c:auto val="1"/>
        <c:lblAlgn val="ctr"/>
        <c:lblOffset val="100"/>
        <c:noMultiLvlLbl val="0"/>
      </c:catAx>
      <c:valAx>
        <c:axId val="254522048"/>
        <c:scaling>
          <c:orientation val="minMax"/>
          <c:max val="0.85000000000000009"/>
          <c:min val="0.15000000000000002"/>
        </c:scaling>
        <c:delete val="0"/>
        <c:axPos val="l"/>
        <c:majorGridlines/>
        <c:numFmt formatCode="0%" sourceLinked="1"/>
        <c:majorTickMark val="out"/>
        <c:minorTickMark val="none"/>
        <c:tickLblPos val="nextTo"/>
        <c:txPr>
          <a:bodyPr/>
          <a:lstStyle/>
          <a:p>
            <a:pPr>
              <a:defRPr sz="1800" b="1"/>
            </a:pPr>
            <a:endParaRPr lang="en-US"/>
          </a:p>
        </c:txPr>
        <c:crossAx val="254521656"/>
        <c:crosses val="autoZero"/>
        <c:crossBetween val="midCat"/>
      </c:valAx>
    </c:plotArea>
    <c:plotVisOnly val="1"/>
    <c:dispBlanksAs val="gap"/>
    <c:showDLblsOverMax val="0"/>
  </c:chart>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357662023016351E-2"/>
          <c:y val="0.14979041976757718"/>
          <c:w val="0.78960074702200689"/>
          <c:h val="0.65690080121962124"/>
        </c:manualLayout>
      </c:layout>
      <c:barChart>
        <c:barDir val="col"/>
        <c:grouping val="clustered"/>
        <c:varyColors val="0"/>
        <c:ser>
          <c:idx val="0"/>
          <c:order val="0"/>
          <c:tx>
            <c:strRef>
              <c:f>Sheet1!$D$65</c:f>
              <c:strCache>
                <c:ptCount val="1"/>
                <c:pt idx="0">
                  <c:v>4th Qtr Employment Rate</c:v>
                </c:pt>
              </c:strCache>
            </c:strRef>
          </c:tx>
          <c:invertIfNegative val="0"/>
          <c:cat>
            <c:multiLvlStrRef>
              <c:f>Sheet1!$E$63:$Q$64</c:f>
              <c:multiLvlStrCache>
                <c:ptCount val="13"/>
                <c:lvl>
                  <c:pt idx="0">
                    <c:v>2009</c:v>
                  </c:pt>
                  <c:pt idx="1">
                    <c:v>2010</c:v>
                  </c:pt>
                  <c:pt idx="2">
                    <c:v>2011</c:v>
                  </c:pt>
                  <c:pt idx="3">
                    <c:v>2012</c:v>
                  </c:pt>
                  <c:pt idx="4">
                    <c:v>2013</c:v>
                  </c:pt>
                  <c:pt idx="5">
                    <c:v>2014</c:v>
                  </c:pt>
                  <c:pt idx="7">
                    <c:v>2009</c:v>
                  </c:pt>
                  <c:pt idx="8">
                    <c:v>2010</c:v>
                  </c:pt>
                  <c:pt idx="9">
                    <c:v>2011</c:v>
                  </c:pt>
                  <c:pt idx="10">
                    <c:v>2012</c:v>
                  </c:pt>
                  <c:pt idx="11">
                    <c:v>2013</c:v>
                  </c:pt>
                  <c:pt idx="12">
                    <c:v>2014</c:v>
                  </c:pt>
                </c:lvl>
                <c:lvl>
                  <c:pt idx="0">
                    <c:v>State 2-year Colleges</c:v>
                  </c:pt>
                  <c:pt idx="7">
                    <c:v>North Texas 2-year Colleges</c:v>
                  </c:pt>
                </c:lvl>
              </c:multiLvlStrCache>
            </c:multiLvlStrRef>
          </c:cat>
          <c:val>
            <c:numRef>
              <c:f>Sheet1!$E$65:$Q$65</c:f>
              <c:numCache>
                <c:formatCode>0%</c:formatCode>
                <c:ptCount val="13"/>
                <c:pt idx="0">
                  <c:v>0.69699999999999995</c:v>
                </c:pt>
                <c:pt idx="1">
                  <c:v>0.68200000000000005</c:v>
                </c:pt>
                <c:pt idx="2">
                  <c:v>0.67600000000000005</c:v>
                </c:pt>
                <c:pt idx="3">
                  <c:v>0.68</c:v>
                </c:pt>
                <c:pt idx="4">
                  <c:v>0.69499999999999995</c:v>
                </c:pt>
                <c:pt idx="5">
                  <c:v>0.6905</c:v>
                </c:pt>
                <c:pt idx="7">
                  <c:v>0.70199999999999996</c:v>
                </c:pt>
                <c:pt idx="8">
                  <c:v>0.68500000000000005</c:v>
                </c:pt>
                <c:pt idx="9">
                  <c:v>0.68500000000000005</c:v>
                </c:pt>
                <c:pt idx="10">
                  <c:v>0.67900000000000005</c:v>
                </c:pt>
                <c:pt idx="11">
                  <c:v>0.69599999999999995</c:v>
                </c:pt>
                <c:pt idx="12" formatCode="0.00%">
                  <c:v>0.70899999999999996</c:v>
                </c:pt>
              </c:numCache>
            </c:numRef>
          </c:val>
          <c:extLst xmlns:c16r2="http://schemas.microsoft.com/office/drawing/2015/06/chart">
            <c:ext xmlns:c16="http://schemas.microsoft.com/office/drawing/2014/chart" uri="{C3380CC4-5D6E-409C-BE32-E72D297353CC}">
              <c16:uniqueId val="{00000000-7800-434A-9AFC-1BBC40D03F63}"/>
            </c:ext>
          </c:extLst>
        </c:ser>
        <c:dLbls>
          <c:showLegendKey val="0"/>
          <c:showVal val="0"/>
          <c:showCatName val="0"/>
          <c:showSerName val="0"/>
          <c:showPercent val="0"/>
          <c:showBubbleSize val="0"/>
        </c:dLbls>
        <c:gapWidth val="150"/>
        <c:axId val="254523616"/>
        <c:axId val="254524008"/>
      </c:barChart>
      <c:lineChart>
        <c:grouping val="standard"/>
        <c:varyColors val="0"/>
        <c:ser>
          <c:idx val="1"/>
          <c:order val="1"/>
          <c:tx>
            <c:strRef>
              <c:f>Sheet1!$D$66</c:f>
              <c:strCache>
                <c:ptCount val="1"/>
                <c:pt idx="0">
                  <c:v>4th Qtr Mean Wage</c:v>
                </c:pt>
              </c:strCache>
            </c:strRef>
          </c:tx>
          <c:dPt>
            <c:idx val="3"/>
            <c:bubble3D val="0"/>
            <c:extLst xmlns:c16r2="http://schemas.microsoft.com/office/drawing/2015/06/chart">
              <c:ext xmlns:c16="http://schemas.microsoft.com/office/drawing/2014/chart" uri="{C3380CC4-5D6E-409C-BE32-E72D297353CC}">
                <c16:uniqueId val="{00000001-7800-434A-9AFC-1BBC40D03F63}"/>
              </c:ext>
            </c:extLst>
          </c:dPt>
          <c:dPt>
            <c:idx val="4"/>
            <c:bubble3D val="0"/>
            <c:extLst xmlns:c16r2="http://schemas.microsoft.com/office/drawing/2015/06/chart">
              <c:ext xmlns:c16="http://schemas.microsoft.com/office/drawing/2014/chart" uri="{C3380CC4-5D6E-409C-BE32-E72D297353CC}">
                <c16:uniqueId val="{00000002-7800-434A-9AFC-1BBC40D03F63}"/>
              </c:ext>
            </c:extLst>
          </c:dPt>
          <c:dLbls>
            <c:dLbl>
              <c:idx val="0"/>
              <c:layout>
                <c:manualLayout>
                  <c:x val="-2.7784675953967313E-2"/>
                  <c:y val="-3.834019327129577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7800-434A-9AFC-1BBC40D03F63}"/>
                </c:ext>
                <c:ext xmlns:c15="http://schemas.microsoft.com/office/drawing/2012/chart" uri="{CE6537A1-D6FC-4f65-9D91-7224C49458BB}">
                  <c15:layout/>
                </c:ext>
              </c:extLst>
            </c:dLbl>
            <c:dLbl>
              <c:idx val="1"/>
              <c:layout>
                <c:manualLayout>
                  <c:x val="-2.1370886331516292E-2"/>
                  <c:y val="-4.903841565258888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7800-434A-9AFC-1BBC40D03F63}"/>
                </c:ext>
                <c:ext xmlns:c15="http://schemas.microsoft.com/office/drawing/2012/chart" uri="{CE6537A1-D6FC-4f65-9D91-7224C49458BB}">
                  <c15:layout/>
                </c:ext>
              </c:extLst>
            </c:dLbl>
            <c:dLbl>
              <c:idx val="2"/>
              <c:layout>
                <c:manualLayout>
                  <c:x val="-2.3504273504273542E-2"/>
                  <c:y val="-4.545454545454559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7800-434A-9AFC-1BBC40D03F63}"/>
                </c:ext>
                <c:ext xmlns:c15="http://schemas.microsoft.com/office/drawing/2012/chart" uri="{CE6537A1-D6FC-4f65-9D91-7224C49458BB}">
                  <c15:layout/>
                </c:ext>
              </c:extLst>
            </c:dLbl>
            <c:dLbl>
              <c:idx val="3"/>
              <c:layout>
                <c:manualLayout>
                  <c:x val="-3.2051282051282048E-2"/>
                  <c:y val="-6.173258172273934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7800-434A-9AFC-1BBC40D03F63}"/>
                </c:ext>
                <c:ext xmlns:c15="http://schemas.microsoft.com/office/drawing/2012/chart" uri="{CE6537A1-D6FC-4f65-9D91-7224C49458BB}">
                  <c15:layout/>
                </c:ext>
              </c:extLst>
            </c:dLbl>
            <c:dLbl>
              <c:idx val="4"/>
              <c:layout>
                <c:manualLayout>
                  <c:x val="-1.4960629921259842E-2"/>
                  <c:y val="-3.388690050107379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7800-434A-9AFC-1BBC40D03F63}"/>
                </c:ext>
                <c:ext xmlns:c15="http://schemas.microsoft.com/office/drawing/2012/chart" uri="{CE6537A1-D6FC-4f65-9D91-7224C49458BB}">
                  <c15:layout/>
                </c:ext>
              </c:extLst>
            </c:dLbl>
            <c:dLbl>
              <c:idx val="5"/>
              <c:layout>
                <c:manualLayout>
                  <c:x val="-1.9203307551157928E-2"/>
                  <c:y val="-8.494428901244759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7800-434A-9AFC-1BBC40D03F63}"/>
                </c:ext>
                <c:ext xmlns:c15="http://schemas.microsoft.com/office/drawing/2012/chart" uri="{CE6537A1-D6FC-4f65-9D91-7224C49458BB}">
                  <c15:layout/>
                </c:ext>
              </c:extLst>
            </c:dLbl>
            <c:dLbl>
              <c:idx val="6"/>
              <c:layout>
                <c:manualLayout>
                  <c:x val="-3.2051282051282048E-2"/>
                  <c:y val="-4.545454545454545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7800-434A-9AFC-1BBC40D03F63}"/>
                </c:ext>
                <c:ext xmlns:c15="http://schemas.microsoft.com/office/drawing/2012/chart" uri="{CE6537A1-D6FC-4f65-9D91-7224C49458BB}"/>
              </c:extLst>
            </c:dLbl>
            <c:dLbl>
              <c:idx val="7"/>
              <c:layout>
                <c:manualLayout>
                  <c:x val="-3.2051282051282132E-2"/>
                  <c:y val="-5.303030303030296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7800-434A-9AFC-1BBC40D03F63}"/>
                </c:ext>
                <c:ext xmlns:c15="http://schemas.microsoft.com/office/drawing/2012/chart" uri="{CE6537A1-D6FC-4f65-9D91-7224C49458BB}">
                  <c15:layout/>
                </c:ext>
              </c:extLst>
            </c:dLbl>
            <c:dLbl>
              <c:idx val="8"/>
              <c:layout>
                <c:manualLayout>
                  <c:x val="-3.8461538461538464E-2"/>
                  <c:y val="-4.92424242424243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7800-434A-9AFC-1BBC40D03F63}"/>
                </c:ext>
                <c:ext xmlns:c15="http://schemas.microsoft.com/office/drawing/2012/chart" uri="{CE6537A1-D6FC-4f65-9D91-7224C49458BB}">
                  <c15:layout/>
                </c:ext>
              </c:extLst>
            </c:dLbl>
            <c:dLbl>
              <c:idx val="9"/>
              <c:layout>
                <c:manualLayout>
                  <c:x val="-3.6324786324786328E-2"/>
                  <c:y val="-4.924242424242417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7800-434A-9AFC-1BBC40D03F63}"/>
                </c:ext>
                <c:ext xmlns:c15="http://schemas.microsoft.com/office/drawing/2012/chart" uri="{CE6537A1-D6FC-4f65-9D91-7224C49458BB}">
                  <c15:layout/>
                </c:ext>
              </c:extLst>
            </c:dLbl>
            <c:dLbl>
              <c:idx val="10"/>
              <c:layout>
                <c:manualLayout>
                  <c:x val="-4.7008547008547168E-2"/>
                  <c:y val="-6.439393939393946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7800-434A-9AFC-1BBC40D03F63}"/>
                </c:ext>
                <c:ext xmlns:c15="http://schemas.microsoft.com/office/drawing/2012/chart" uri="{CE6537A1-D6FC-4f65-9D91-7224C49458BB}">
                  <c15:layout/>
                </c:ext>
              </c:extLst>
            </c:dLbl>
            <c:dLbl>
              <c:idx val="12"/>
              <c:layout>
                <c:manualLayout>
                  <c:x val="-4.1169018595429784E-2"/>
                  <c:y val="-9.464277683911627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7800-434A-9AFC-1BBC40D03F63}"/>
                </c:ext>
                <c:ext xmlns:c15="http://schemas.microsoft.com/office/drawing/2012/chart" uri="{CE6537A1-D6FC-4f65-9D91-7224C49458BB}">
                  <c15:layout/>
                </c:ext>
              </c:extLst>
            </c:dLbl>
            <c:spPr>
              <a:noFill/>
              <a:ln>
                <a:noFill/>
              </a:ln>
              <a:effectLst/>
            </c:spPr>
            <c:txPr>
              <a:bodyPr/>
              <a:lstStyle/>
              <a:p>
                <a:pPr>
                  <a:defRPr sz="1500" b="1">
                    <a:solidFill>
                      <a:srgbClr val="C00000"/>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multiLvlStrRef>
              <c:f>(Sheet1!$E$63:$I$64,Sheet1!$K$63:$O$64)</c:f>
              <c:multiLvlStrCache>
                <c:ptCount val="10"/>
                <c:lvl>
                  <c:pt idx="0">
                    <c:v>2009</c:v>
                  </c:pt>
                  <c:pt idx="1">
                    <c:v>2010</c:v>
                  </c:pt>
                  <c:pt idx="2">
                    <c:v>2011</c:v>
                  </c:pt>
                  <c:pt idx="3">
                    <c:v>2012</c:v>
                  </c:pt>
                  <c:pt idx="4">
                    <c:v>2013</c:v>
                  </c:pt>
                  <c:pt idx="6">
                    <c:v>2009</c:v>
                  </c:pt>
                  <c:pt idx="7">
                    <c:v>2010</c:v>
                  </c:pt>
                  <c:pt idx="8">
                    <c:v>2011</c:v>
                  </c:pt>
                  <c:pt idx="9">
                    <c:v>2012</c:v>
                  </c:pt>
                </c:lvl>
                <c:lvl>
                  <c:pt idx="0">
                    <c:v>State 2-year Colleges</c:v>
                  </c:pt>
                  <c:pt idx="6">
                    <c:v>North Texas 2-year Colleges</c:v>
                  </c:pt>
                </c:lvl>
              </c:multiLvlStrCache>
            </c:multiLvlStrRef>
          </c:cat>
          <c:val>
            <c:numRef>
              <c:f>Sheet1!$E$66:$Q$66</c:f>
              <c:numCache>
                <c:formatCode>"$"#,##0_);[Red]\("$"#,##0\)</c:formatCode>
                <c:ptCount val="13"/>
                <c:pt idx="0">
                  <c:v>7541</c:v>
                </c:pt>
                <c:pt idx="1">
                  <c:v>7320</c:v>
                </c:pt>
                <c:pt idx="2">
                  <c:v>7093</c:v>
                </c:pt>
                <c:pt idx="3">
                  <c:v>7198</c:v>
                </c:pt>
                <c:pt idx="4">
                  <c:v>7779</c:v>
                </c:pt>
                <c:pt idx="5">
                  <c:v>8079</c:v>
                </c:pt>
                <c:pt idx="7">
                  <c:v>8032</c:v>
                </c:pt>
                <c:pt idx="8">
                  <c:v>7804</c:v>
                </c:pt>
                <c:pt idx="9">
                  <c:v>7535</c:v>
                </c:pt>
                <c:pt idx="10">
                  <c:v>7669</c:v>
                </c:pt>
                <c:pt idx="11">
                  <c:v>8016</c:v>
                </c:pt>
                <c:pt idx="12">
                  <c:v>8581</c:v>
                </c:pt>
              </c:numCache>
            </c:numRef>
          </c:val>
          <c:smooth val="0"/>
          <c:extLst xmlns:c16r2="http://schemas.microsoft.com/office/drawing/2015/06/chart">
            <c:ext xmlns:c16="http://schemas.microsoft.com/office/drawing/2014/chart" uri="{C3380CC4-5D6E-409C-BE32-E72D297353CC}">
              <c16:uniqueId val="{0000000D-7800-434A-9AFC-1BBC40D03F63}"/>
            </c:ext>
          </c:extLst>
        </c:ser>
        <c:dLbls>
          <c:showLegendKey val="0"/>
          <c:showVal val="0"/>
          <c:showCatName val="0"/>
          <c:showSerName val="0"/>
          <c:showPercent val="0"/>
          <c:showBubbleSize val="0"/>
        </c:dLbls>
        <c:marker val="1"/>
        <c:smooth val="0"/>
        <c:axId val="254524792"/>
        <c:axId val="254524400"/>
      </c:lineChart>
      <c:catAx>
        <c:axId val="254523616"/>
        <c:scaling>
          <c:orientation val="minMax"/>
        </c:scaling>
        <c:delete val="0"/>
        <c:axPos val="b"/>
        <c:numFmt formatCode="General" sourceLinked="0"/>
        <c:majorTickMark val="out"/>
        <c:minorTickMark val="none"/>
        <c:tickLblPos val="nextTo"/>
        <c:txPr>
          <a:bodyPr/>
          <a:lstStyle/>
          <a:p>
            <a:pPr>
              <a:defRPr sz="1700" b="1"/>
            </a:pPr>
            <a:endParaRPr lang="en-US"/>
          </a:p>
        </c:txPr>
        <c:crossAx val="254524008"/>
        <c:crosses val="autoZero"/>
        <c:auto val="1"/>
        <c:lblAlgn val="ctr"/>
        <c:lblOffset val="100"/>
        <c:noMultiLvlLbl val="0"/>
      </c:catAx>
      <c:valAx>
        <c:axId val="254524008"/>
        <c:scaling>
          <c:orientation val="minMax"/>
          <c:max val="0.8"/>
          <c:min val="0.60000000000000009"/>
        </c:scaling>
        <c:delete val="0"/>
        <c:axPos val="l"/>
        <c:majorGridlines/>
        <c:numFmt formatCode="0%" sourceLinked="1"/>
        <c:majorTickMark val="out"/>
        <c:minorTickMark val="none"/>
        <c:tickLblPos val="nextTo"/>
        <c:txPr>
          <a:bodyPr/>
          <a:lstStyle/>
          <a:p>
            <a:pPr>
              <a:defRPr sz="1700" b="1"/>
            </a:pPr>
            <a:endParaRPr lang="en-US"/>
          </a:p>
        </c:txPr>
        <c:crossAx val="254523616"/>
        <c:crosses val="autoZero"/>
        <c:crossBetween val="between"/>
        <c:majorUnit val="5.000000000000001E-2"/>
      </c:valAx>
      <c:valAx>
        <c:axId val="254524400"/>
        <c:scaling>
          <c:orientation val="minMax"/>
          <c:max val="13000"/>
          <c:min val="6000"/>
        </c:scaling>
        <c:delete val="0"/>
        <c:axPos val="r"/>
        <c:numFmt formatCode="&quot;$&quot;#,##0_);[Red]\(&quot;$&quot;#,##0\)" sourceLinked="1"/>
        <c:majorTickMark val="out"/>
        <c:minorTickMark val="none"/>
        <c:tickLblPos val="nextTo"/>
        <c:txPr>
          <a:bodyPr/>
          <a:lstStyle/>
          <a:p>
            <a:pPr>
              <a:defRPr sz="1700" b="1">
                <a:solidFill>
                  <a:srgbClr val="C00000"/>
                </a:solidFill>
              </a:defRPr>
            </a:pPr>
            <a:endParaRPr lang="en-US"/>
          </a:p>
        </c:txPr>
        <c:crossAx val="254524792"/>
        <c:crosses val="max"/>
        <c:crossBetween val="between"/>
      </c:valAx>
      <c:catAx>
        <c:axId val="254524792"/>
        <c:scaling>
          <c:orientation val="minMax"/>
        </c:scaling>
        <c:delete val="1"/>
        <c:axPos val="b"/>
        <c:numFmt formatCode="General" sourceLinked="1"/>
        <c:majorTickMark val="out"/>
        <c:minorTickMark val="none"/>
        <c:tickLblPos val="nextTo"/>
        <c:crossAx val="254524400"/>
        <c:crosses val="autoZero"/>
        <c:auto val="1"/>
        <c:lblAlgn val="ctr"/>
        <c:lblOffset val="100"/>
        <c:noMultiLvlLbl val="0"/>
      </c:catAx>
    </c:plotArea>
    <c:legend>
      <c:legendPos val="t"/>
      <c:layout/>
      <c:overlay val="0"/>
      <c:txPr>
        <a:bodyPr/>
        <a:lstStyle/>
        <a:p>
          <a:pPr>
            <a:defRPr sz="1700"/>
          </a:pPr>
          <a:endParaRPr lang="en-US"/>
        </a:p>
      </c:txPr>
    </c:legend>
    <c:plotVisOnly val="1"/>
    <c:dispBlanksAs val="gap"/>
    <c:showDLblsOverMax val="0"/>
  </c:chart>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357662023016351E-2"/>
          <c:y val="0.16585359992309912"/>
          <c:w val="0.78960074702200689"/>
          <c:h val="0.64083762106409914"/>
        </c:manualLayout>
      </c:layout>
      <c:barChart>
        <c:barDir val="col"/>
        <c:grouping val="clustered"/>
        <c:varyColors val="0"/>
        <c:ser>
          <c:idx val="0"/>
          <c:order val="0"/>
          <c:tx>
            <c:strRef>
              <c:f>Sheet1!$D$59</c:f>
              <c:strCache>
                <c:ptCount val="1"/>
                <c:pt idx="0">
                  <c:v>4th Qtr Employment Rate</c:v>
                </c:pt>
              </c:strCache>
            </c:strRef>
          </c:tx>
          <c:invertIfNegative val="0"/>
          <c:cat>
            <c:multiLvlStrRef>
              <c:f>Sheet1!$E$57:$Q$58</c:f>
              <c:multiLvlStrCache>
                <c:ptCount val="13"/>
                <c:lvl>
                  <c:pt idx="0">
                    <c:v>2009</c:v>
                  </c:pt>
                  <c:pt idx="1">
                    <c:v>2010</c:v>
                  </c:pt>
                  <c:pt idx="2">
                    <c:v>2011</c:v>
                  </c:pt>
                  <c:pt idx="3">
                    <c:v>2012</c:v>
                  </c:pt>
                  <c:pt idx="4">
                    <c:v>2013</c:v>
                  </c:pt>
                  <c:pt idx="5">
                    <c:v>2014</c:v>
                  </c:pt>
                  <c:pt idx="7">
                    <c:v>2009</c:v>
                  </c:pt>
                  <c:pt idx="8">
                    <c:v>2010</c:v>
                  </c:pt>
                  <c:pt idx="9">
                    <c:v>2011</c:v>
                  </c:pt>
                  <c:pt idx="10">
                    <c:v>2012</c:v>
                  </c:pt>
                  <c:pt idx="11">
                    <c:v>2013</c:v>
                  </c:pt>
                  <c:pt idx="12">
                    <c:v>2014</c:v>
                  </c:pt>
                </c:lvl>
                <c:lvl>
                  <c:pt idx="0">
                    <c:v>State 4-year Colleges</c:v>
                  </c:pt>
                  <c:pt idx="7">
                    <c:v>North Texas 4-year Colleges</c:v>
                  </c:pt>
                </c:lvl>
              </c:multiLvlStrCache>
            </c:multiLvlStrRef>
          </c:cat>
          <c:val>
            <c:numRef>
              <c:f>Sheet1!$E$59:$Q$59</c:f>
              <c:numCache>
                <c:formatCode>0%</c:formatCode>
                <c:ptCount val="13"/>
                <c:pt idx="0">
                  <c:v>0.72299999999999998</c:v>
                </c:pt>
                <c:pt idx="1">
                  <c:v>0.71499999999999997</c:v>
                </c:pt>
                <c:pt idx="2">
                  <c:v>0.70699999999999996</c:v>
                </c:pt>
                <c:pt idx="3">
                  <c:v>0.71299999999999997</c:v>
                </c:pt>
                <c:pt idx="4">
                  <c:v>0.71499999999999997</c:v>
                </c:pt>
                <c:pt idx="5">
                  <c:v>0.70299999999999996</c:v>
                </c:pt>
                <c:pt idx="7">
                  <c:v>0.747</c:v>
                </c:pt>
                <c:pt idx="8">
                  <c:v>0.73599999999999999</c:v>
                </c:pt>
                <c:pt idx="9">
                  <c:v>0.73699999999999999</c:v>
                </c:pt>
                <c:pt idx="10">
                  <c:v>0.73199999999999998</c:v>
                </c:pt>
                <c:pt idx="11">
                  <c:v>0.73399999999999999</c:v>
                </c:pt>
                <c:pt idx="12" formatCode="0.00%">
                  <c:v>0.72699999999999998</c:v>
                </c:pt>
              </c:numCache>
            </c:numRef>
          </c:val>
          <c:extLst xmlns:c16r2="http://schemas.microsoft.com/office/drawing/2015/06/chart">
            <c:ext xmlns:c16="http://schemas.microsoft.com/office/drawing/2014/chart" uri="{C3380CC4-5D6E-409C-BE32-E72D297353CC}">
              <c16:uniqueId val="{00000000-512D-4CFF-A5B6-7548DA75EE63}"/>
            </c:ext>
          </c:extLst>
        </c:ser>
        <c:dLbls>
          <c:showLegendKey val="0"/>
          <c:showVal val="0"/>
          <c:showCatName val="0"/>
          <c:showSerName val="0"/>
          <c:showPercent val="0"/>
          <c:showBubbleSize val="0"/>
        </c:dLbls>
        <c:gapWidth val="150"/>
        <c:axId val="249352104"/>
        <c:axId val="249352496"/>
      </c:barChart>
      <c:lineChart>
        <c:grouping val="standard"/>
        <c:varyColors val="0"/>
        <c:ser>
          <c:idx val="1"/>
          <c:order val="1"/>
          <c:tx>
            <c:strRef>
              <c:f>Sheet1!$D$60</c:f>
              <c:strCache>
                <c:ptCount val="1"/>
                <c:pt idx="0">
                  <c:v>4th Qtr Mean Wage</c:v>
                </c:pt>
              </c:strCache>
            </c:strRef>
          </c:tx>
          <c:dPt>
            <c:idx val="3"/>
            <c:bubble3D val="0"/>
            <c:extLst xmlns:c16r2="http://schemas.microsoft.com/office/drawing/2015/06/chart">
              <c:ext xmlns:c16="http://schemas.microsoft.com/office/drawing/2014/chart" uri="{C3380CC4-5D6E-409C-BE32-E72D297353CC}">
                <c16:uniqueId val="{00000001-512D-4CFF-A5B6-7548DA75EE63}"/>
              </c:ext>
            </c:extLst>
          </c:dPt>
          <c:dPt>
            <c:idx val="4"/>
            <c:bubble3D val="0"/>
            <c:extLst xmlns:c16r2="http://schemas.microsoft.com/office/drawing/2015/06/chart">
              <c:ext xmlns:c16="http://schemas.microsoft.com/office/drawing/2014/chart" uri="{C3380CC4-5D6E-409C-BE32-E72D297353CC}">
                <c16:uniqueId val="{00000002-512D-4CFF-A5B6-7548DA75EE63}"/>
              </c:ext>
            </c:extLst>
          </c:dPt>
          <c:dLbls>
            <c:dLbl>
              <c:idx val="0"/>
              <c:layout>
                <c:manualLayout>
                  <c:x val="-2.7784675953967313E-2"/>
                  <c:y val="-3.834019327129577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512D-4CFF-A5B6-7548DA75EE63}"/>
                </c:ext>
                <c:ext xmlns:c15="http://schemas.microsoft.com/office/drawing/2012/chart" uri="{CE6537A1-D6FC-4f65-9D91-7224C49458BB}">
                  <c15:layout/>
                </c:ext>
              </c:extLst>
            </c:dLbl>
            <c:dLbl>
              <c:idx val="1"/>
              <c:layout>
                <c:manualLayout>
                  <c:x val="-2.1370886331516292E-2"/>
                  <c:y val="-4.903841565258888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512D-4CFF-A5B6-7548DA75EE63}"/>
                </c:ext>
                <c:ext xmlns:c15="http://schemas.microsoft.com/office/drawing/2012/chart" uri="{CE6537A1-D6FC-4f65-9D91-7224C49458BB}">
                  <c15:layout/>
                </c:ext>
              </c:extLst>
            </c:dLbl>
            <c:dLbl>
              <c:idx val="2"/>
              <c:layout>
                <c:manualLayout>
                  <c:x val="-2.3504273504273542E-2"/>
                  <c:y val="-4.545454545454559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512D-4CFF-A5B6-7548DA75EE63}"/>
                </c:ext>
                <c:ext xmlns:c15="http://schemas.microsoft.com/office/drawing/2012/chart" uri="{CE6537A1-D6FC-4f65-9D91-7224C49458BB}">
                  <c15:layout/>
                </c:ext>
              </c:extLst>
            </c:dLbl>
            <c:dLbl>
              <c:idx val="3"/>
              <c:layout>
                <c:manualLayout>
                  <c:x val="-3.2051282051282048E-2"/>
                  <c:y val="-6.173258172273934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512D-4CFF-A5B6-7548DA75EE63}"/>
                </c:ext>
                <c:ext xmlns:c15="http://schemas.microsoft.com/office/drawing/2012/chart" uri="{CE6537A1-D6FC-4f65-9D91-7224C49458BB}">
                  <c15:layout/>
                </c:ext>
              </c:extLst>
            </c:dLbl>
            <c:dLbl>
              <c:idx val="4"/>
              <c:layout>
                <c:manualLayout>
                  <c:x val="-2.4841191321181882E-2"/>
                  <c:y val="-4.041398184493026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512D-4CFF-A5B6-7548DA75EE63}"/>
                </c:ext>
                <c:ext xmlns:c15="http://schemas.microsoft.com/office/drawing/2012/chart" uri="{CE6537A1-D6FC-4f65-9D91-7224C49458BB}">
                  <c15:layout/>
                </c:ext>
              </c:extLst>
            </c:dLbl>
            <c:dLbl>
              <c:idx val="5"/>
              <c:layout>
                <c:manualLayout>
                  <c:x val="-2.3628104179285438E-2"/>
                  <c:y val="-4.746361250298258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512D-4CFF-A5B6-7548DA75EE63}"/>
                </c:ext>
                <c:ext xmlns:c15="http://schemas.microsoft.com/office/drawing/2012/chart" uri="{CE6537A1-D6FC-4f65-9D91-7224C49458BB}">
                  <c15:layout/>
                </c:ext>
              </c:extLst>
            </c:dLbl>
            <c:dLbl>
              <c:idx val="6"/>
              <c:layout>
                <c:manualLayout>
                  <c:x val="-3.2051282051282048E-2"/>
                  <c:y val="-4.545454545454545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512D-4CFF-A5B6-7548DA75EE63}"/>
                </c:ext>
                <c:ext xmlns:c15="http://schemas.microsoft.com/office/drawing/2012/chart" uri="{CE6537A1-D6FC-4f65-9D91-7224C49458BB}"/>
              </c:extLst>
            </c:dLbl>
            <c:dLbl>
              <c:idx val="7"/>
              <c:layout>
                <c:manualLayout>
                  <c:x val="-4.3578605595615327E-2"/>
                  <c:y val="-9.545635009861305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512D-4CFF-A5B6-7548DA75EE63}"/>
                </c:ext>
                <c:ext xmlns:c15="http://schemas.microsoft.com/office/drawing/2012/chart" uri="{CE6537A1-D6FC-4f65-9D91-7224C49458BB}">
                  <c15:layout/>
                </c:ext>
              </c:extLst>
            </c:dLbl>
            <c:dLbl>
              <c:idx val="8"/>
              <c:layout>
                <c:manualLayout>
                  <c:x val="-3.8461588333153961E-2"/>
                  <c:y val="-6.556023101780172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512D-4CFF-A5B6-7548DA75EE63}"/>
                </c:ext>
                <c:ext xmlns:c15="http://schemas.microsoft.com/office/drawing/2012/chart" uri="{CE6537A1-D6FC-4f65-9D91-7224C49458BB}">
                  <c15:layout/>
                </c:ext>
              </c:extLst>
            </c:dLbl>
            <c:dLbl>
              <c:idx val="9"/>
              <c:layout>
                <c:manualLayout>
                  <c:x val="-3.6324786324786328E-2"/>
                  <c:y val="-4.924242424242417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512D-4CFF-A5B6-7548DA75EE63}"/>
                </c:ext>
                <c:ext xmlns:c15="http://schemas.microsoft.com/office/drawing/2012/chart" uri="{CE6537A1-D6FC-4f65-9D91-7224C49458BB}">
                  <c15:layout/>
                </c:ext>
              </c:extLst>
            </c:dLbl>
            <c:dLbl>
              <c:idx val="10"/>
              <c:layout>
                <c:manualLayout>
                  <c:x val="-4.7008547008547168E-2"/>
                  <c:y val="-6.439393939393946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512D-4CFF-A5B6-7548DA75EE63}"/>
                </c:ext>
                <c:ext xmlns:c15="http://schemas.microsoft.com/office/drawing/2012/chart" uri="{CE6537A1-D6FC-4f65-9D91-7224C49458BB}">
                  <c15:layout/>
                </c:ext>
              </c:extLst>
            </c:dLbl>
            <c:dLbl>
              <c:idx val="12"/>
              <c:layout>
                <c:manualLayout>
                  <c:x val="-4.4462540083064168E-2"/>
                  <c:y val="-3.589898431828548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512D-4CFF-A5B6-7548DA75EE63}"/>
                </c:ext>
                <c:ext xmlns:c15="http://schemas.microsoft.com/office/drawing/2012/chart" uri="{CE6537A1-D6FC-4f65-9D91-7224C49458BB}">
                  <c15:layout/>
                </c:ext>
              </c:extLst>
            </c:dLbl>
            <c:spPr>
              <a:noFill/>
              <a:ln>
                <a:noFill/>
              </a:ln>
              <a:effectLst/>
            </c:spPr>
            <c:txPr>
              <a:bodyPr/>
              <a:lstStyle/>
              <a:p>
                <a:pPr>
                  <a:defRPr sz="1500" b="1">
                    <a:solidFill>
                      <a:srgbClr val="C00000"/>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multiLvlStrRef>
              <c:f>(Sheet1!$E$57:$I$58,Sheet1!$K$57:$O$58)</c:f>
              <c:multiLvlStrCache>
                <c:ptCount val="10"/>
                <c:lvl>
                  <c:pt idx="0">
                    <c:v>2009</c:v>
                  </c:pt>
                  <c:pt idx="1">
                    <c:v>2010</c:v>
                  </c:pt>
                  <c:pt idx="2">
                    <c:v>2011</c:v>
                  </c:pt>
                  <c:pt idx="3">
                    <c:v>2012</c:v>
                  </c:pt>
                  <c:pt idx="4">
                    <c:v>2013</c:v>
                  </c:pt>
                  <c:pt idx="6">
                    <c:v>2009</c:v>
                  </c:pt>
                  <c:pt idx="7">
                    <c:v>2010</c:v>
                  </c:pt>
                  <c:pt idx="8">
                    <c:v>2011</c:v>
                  </c:pt>
                  <c:pt idx="9">
                    <c:v>2012</c:v>
                  </c:pt>
                </c:lvl>
                <c:lvl>
                  <c:pt idx="0">
                    <c:v>State 4-year Colleges</c:v>
                  </c:pt>
                  <c:pt idx="6">
                    <c:v>North Texas 4-year Colleges</c:v>
                  </c:pt>
                </c:lvl>
              </c:multiLvlStrCache>
            </c:multiLvlStrRef>
          </c:cat>
          <c:val>
            <c:numRef>
              <c:f>Sheet1!$E$60:$Q$60</c:f>
              <c:numCache>
                <c:formatCode>"$"#,##0_);[Red]\("$"#,##0\)</c:formatCode>
                <c:ptCount val="13"/>
                <c:pt idx="0">
                  <c:v>9898</c:v>
                </c:pt>
                <c:pt idx="1">
                  <c:v>9894</c:v>
                </c:pt>
                <c:pt idx="2">
                  <c:v>9857</c:v>
                </c:pt>
                <c:pt idx="3">
                  <c:v>10484</c:v>
                </c:pt>
                <c:pt idx="4">
                  <c:v>11209</c:v>
                </c:pt>
                <c:pt idx="5">
                  <c:v>11633</c:v>
                </c:pt>
                <c:pt idx="7">
                  <c:v>10003</c:v>
                </c:pt>
                <c:pt idx="8">
                  <c:v>10141</c:v>
                </c:pt>
                <c:pt idx="9">
                  <c:v>10325</c:v>
                </c:pt>
                <c:pt idx="10">
                  <c:v>10894</c:v>
                </c:pt>
                <c:pt idx="11">
                  <c:v>11658</c:v>
                </c:pt>
                <c:pt idx="12">
                  <c:v>12215</c:v>
                </c:pt>
              </c:numCache>
            </c:numRef>
          </c:val>
          <c:smooth val="0"/>
          <c:extLst xmlns:c16r2="http://schemas.microsoft.com/office/drawing/2015/06/chart">
            <c:ext xmlns:c16="http://schemas.microsoft.com/office/drawing/2014/chart" uri="{C3380CC4-5D6E-409C-BE32-E72D297353CC}">
              <c16:uniqueId val="{0000000D-512D-4CFF-A5B6-7548DA75EE63}"/>
            </c:ext>
          </c:extLst>
        </c:ser>
        <c:dLbls>
          <c:showLegendKey val="0"/>
          <c:showVal val="0"/>
          <c:showCatName val="0"/>
          <c:showSerName val="0"/>
          <c:showPercent val="0"/>
          <c:showBubbleSize val="0"/>
        </c:dLbls>
        <c:marker val="1"/>
        <c:smooth val="0"/>
        <c:axId val="249353280"/>
        <c:axId val="249352888"/>
      </c:lineChart>
      <c:catAx>
        <c:axId val="249352104"/>
        <c:scaling>
          <c:orientation val="minMax"/>
        </c:scaling>
        <c:delete val="0"/>
        <c:axPos val="b"/>
        <c:numFmt formatCode="General" sourceLinked="0"/>
        <c:majorTickMark val="out"/>
        <c:minorTickMark val="none"/>
        <c:tickLblPos val="nextTo"/>
        <c:txPr>
          <a:bodyPr/>
          <a:lstStyle/>
          <a:p>
            <a:pPr>
              <a:defRPr sz="1600" b="1"/>
            </a:pPr>
            <a:endParaRPr lang="en-US"/>
          </a:p>
        </c:txPr>
        <c:crossAx val="249352496"/>
        <c:crosses val="autoZero"/>
        <c:auto val="1"/>
        <c:lblAlgn val="ctr"/>
        <c:lblOffset val="100"/>
        <c:noMultiLvlLbl val="0"/>
      </c:catAx>
      <c:valAx>
        <c:axId val="249352496"/>
        <c:scaling>
          <c:orientation val="minMax"/>
          <c:max val="0.8"/>
          <c:min val="0.60000000000000009"/>
        </c:scaling>
        <c:delete val="0"/>
        <c:axPos val="l"/>
        <c:majorGridlines/>
        <c:numFmt formatCode="0%" sourceLinked="1"/>
        <c:majorTickMark val="out"/>
        <c:minorTickMark val="none"/>
        <c:tickLblPos val="nextTo"/>
        <c:txPr>
          <a:bodyPr/>
          <a:lstStyle/>
          <a:p>
            <a:pPr>
              <a:defRPr sz="1600" b="1"/>
            </a:pPr>
            <a:endParaRPr lang="en-US"/>
          </a:p>
        </c:txPr>
        <c:crossAx val="249352104"/>
        <c:crosses val="autoZero"/>
        <c:crossBetween val="between"/>
        <c:majorUnit val="5.000000000000001E-2"/>
      </c:valAx>
      <c:valAx>
        <c:axId val="249352888"/>
        <c:scaling>
          <c:orientation val="minMax"/>
          <c:min val="6000"/>
        </c:scaling>
        <c:delete val="0"/>
        <c:axPos val="r"/>
        <c:numFmt formatCode="&quot;$&quot;#,##0_);[Red]\(&quot;$&quot;#,##0\)" sourceLinked="1"/>
        <c:majorTickMark val="out"/>
        <c:minorTickMark val="none"/>
        <c:tickLblPos val="nextTo"/>
        <c:txPr>
          <a:bodyPr/>
          <a:lstStyle/>
          <a:p>
            <a:pPr>
              <a:defRPr sz="1600" b="1">
                <a:solidFill>
                  <a:srgbClr val="C00000"/>
                </a:solidFill>
              </a:defRPr>
            </a:pPr>
            <a:endParaRPr lang="en-US"/>
          </a:p>
        </c:txPr>
        <c:crossAx val="249353280"/>
        <c:crosses val="max"/>
        <c:crossBetween val="between"/>
      </c:valAx>
      <c:catAx>
        <c:axId val="249353280"/>
        <c:scaling>
          <c:orientation val="minMax"/>
        </c:scaling>
        <c:delete val="1"/>
        <c:axPos val="b"/>
        <c:numFmt formatCode="General" sourceLinked="1"/>
        <c:majorTickMark val="out"/>
        <c:minorTickMark val="none"/>
        <c:tickLblPos val="nextTo"/>
        <c:crossAx val="249352888"/>
        <c:crosses val="autoZero"/>
        <c:auto val="1"/>
        <c:lblAlgn val="ctr"/>
        <c:lblOffset val="100"/>
        <c:noMultiLvlLbl val="0"/>
      </c:catAx>
    </c:plotArea>
    <c:legend>
      <c:legendPos val="t"/>
      <c:layout/>
      <c:overlay val="0"/>
      <c:txPr>
        <a:bodyPr/>
        <a:lstStyle/>
        <a:p>
          <a:pPr>
            <a:defRPr sz="1600"/>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766169853768285E-2"/>
          <c:y val="9.1665657177468218E-2"/>
          <c:w val="0.89054912924158092"/>
          <c:h val="0.74094367050272558"/>
        </c:manualLayout>
      </c:layout>
      <c:lineChart>
        <c:grouping val="standard"/>
        <c:varyColors val="0"/>
        <c:ser>
          <c:idx val="0"/>
          <c:order val="0"/>
          <c:tx>
            <c:strRef>
              <c:f>Sheet1!$B$2:$B$3</c:f>
              <c:strCache>
                <c:ptCount val="2"/>
                <c:pt idx="0">
                  <c:v>State</c:v>
                </c:pt>
                <c:pt idx="1">
                  <c:v>African Amer.</c:v>
                </c:pt>
              </c:strCache>
            </c:strRef>
          </c:tx>
          <c:spPr>
            <a:ln>
              <a:solidFill>
                <a:srgbClr val="FF0000"/>
              </a:solidFill>
            </a:ln>
          </c:spPr>
          <c:marker>
            <c:symbol val="triangle"/>
            <c:size val="5"/>
          </c:marker>
          <c:trendline>
            <c:spPr>
              <a:ln>
                <a:noFill/>
              </a:ln>
            </c:spPr>
            <c:trendlineType val="linear"/>
            <c:dispRSqr val="0"/>
            <c:dispEq val="1"/>
            <c:trendlineLbl>
              <c:layout>
                <c:manualLayout>
                  <c:x val="-0.53509655043119608"/>
                  <c:y val="0.61262184534625475"/>
                </c:manualLayout>
              </c:layout>
              <c:tx>
                <c:rich>
                  <a:bodyPr/>
                  <a:lstStyle/>
                  <a:p>
                    <a:pPr>
                      <a:defRPr sz="1700" b="1">
                        <a:solidFill>
                          <a:srgbClr val="FF0000"/>
                        </a:solidFill>
                      </a:defRPr>
                    </a:pPr>
                    <a:r>
                      <a:rPr lang="en-US" sz="1700" b="1" baseline="0">
                        <a:solidFill>
                          <a:sysClr val="windowText" lastClr="000000"/>
                        </a:solidFill>
                      </a:rPr>
                      <a:t>Linear Equation   </a:t>
                    </a:r>
                    <a:r>
                      <a:rPr lang="en-US" sz="1700" b="1" baseline="0">
                        <a:solidFill>
                          <a:srgbClr val="FF0000"/>
                        </a:solidFill>
                      </a:rPr>
                      <a:t>State: y = 0.03x + 0.33</a:t>
                    </a:r>
                    <a:endParaRPr lang="en-US" sz="1700" b="1">
                      <a:solidFill>
                        <a:srgbClr val="FF0000"/>
                      </a:solidFill>
                    </a:endParaRPr>
                  </a:p>
                </c:rich>
              </c:tx>
              <c:numFmt formatCode="General" sourceLinked="0"/>
            </c:trendlineLbl>
          </c:trendline>
          <c:cat>
            <c:numRef>
              <c:f>Sheet1!$A$4:$A$12</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f>Sheet1!$B$4:$B$12</c:f>
              <c:numCache>
                <c:formatCode>0%</c:formatCode>
                <c:ptCount val="9"/>
                <c:pt idx="0">
                  <c:v>0.33</c:v>
                </c:pt>
                <c:pt idx="1">
                  <c:v>0.34</c:v>
                </c:pt>
                <c:pt idx="2">
                  <c:v>0.44</c:v>
                </c:pt>
                <c:pt idx="3">
                  <c:v>0.49</c:v>
                </c:pt>
                <c:pt idx="4">
                  <c:v>0.53</c:v>
                </c:pt>
                <c:pt idx="5">
                  <c:v>0.52</c:v>
                </c:pt>
                <c:pt idx="6">
                  <c:v>0.57999999999999996</c:v>
                </c:pt>
                <c:pt idx="7">
                  <c:v>0.53</c:v>
                </c:pt>
                <c:pt idx="8">
                  <c:v>0.56000000000000005</c:v>
                </c:pt>
              </c:numCache>
            </c:numRef>
          </c:val>
          <c:smooth val="0"/>
          <c:extLst xmlns:c16r2="http://schemas.microsoft.com/office/drawing/2015/06/chart">
            <c:ext xmlns:c16="http://schemas.microsoft.com/office/drawing/2014/chart" uri="{C3380CC4-5D6E-409C-BE32-E72D297353CC}">
              <c16:uniqueId val="{00000000-82BA-4AAF-879A-621D6D6AB06E}"/>
            </c:ext>
          </c:extLst>
        </c:ser>
        <c:ser>
          <c:idx val="3"/>
          <c:order val="1"/>
          <c:tx>
            <c:strRef>
              <c:f>Sheet1!$E$2:$E$3</c:f>
              <c:strCache>
                <c:ptCount val="2"/>
                <c:pt idx="0">
                  <c:v>ESC 10</c:v>
                </c:pt>
                <c:pt idx="1">
                  <c:v>African Amer.</c:v>
                </c:pt>
              </c:strCache>
            </c:strRef>
          </c:tx>
          <c:spPr>
            <a:ln>
              <a:solidFill>
                <a:srgbClr val="00B0F0"/>
              </a:solidFill>
            </a:ln>
          </c:spPr>
          <c:marker>
            <c:symbol val="triangle"/>
            <c:size val="5"/>
          </c:marker>
          <c:trendline>
            <c:spPr>
              <a:ln>
                <a:noFill/>
              </a:ln>
            </c:spPr>
            <c:trendlineType val="linear"/>
            <c:dispRSqr val="0"/>
            <c:dispEq val="1"/>
            <c:trendlineLbl>
              <c:layout>
                <c:manualLayout>
                  <c:x val="-0.24359345706786648"/>
                  <c:y val="0.63731980617807393"/>
                </c:manualLayout>
              </c:layout>
              <c:tx>
                <c:rich>
                  <a:bodyPr/>
                  <a:lstStyle/>
                  <a:p>
                    <a:pPr>
                      <a:defRPr sz="1700" b="1">
                        <a:solidFill>
                          <a:srgbClr val="00B0F0"/>
                        </a:solidFill>
                      </a:defRPr>
                    </a:pPr>
                    <a:r>
                      <a:rPr lang="en-US" sz="1700" b="1" baseline="0" dirty="0">
                        <a:solidFill>
                          <a:srgbClr val="00B0F0"/>
                        </a:solidFill>
                      </a:rPr>
                      <a:t>ESC 10: y = 0.031x + 0.35</a:t>
                    </a:r>
                    <a:endParaRPr lang="en-US" sz="1700" b="1" dirty="0">
                      <a:solidFill>
                        <a:srgbClr val="00B0F0"/>
                      </a:solidFill>
                    </a:endParaRPr>
                  </a:p>
                </c:rich>
              </c:tx>
              <c:numFmt formatCode="General" sourceLinked="0"/>
            </c:trendlineLbl>
          </c:trendline>
          <c:trendline>
            <c:spPr>
              <a:ln>
                <a:noFill/>
              </a:ln>
            </c:spPr>
            <c:trendlineType val="linear"/>
            <c:dispRSqr val="0"/>
            <c:dispEq val="0"/>
          </c:trendline>
          <c:trendline>
            <c:spPr>
              <a:ln>
                <a:noFill/>
              </a:ln>
            </c:spPr>
            <c:trendlineType val="linear"/>
            <c:dispRSqr val="0"/>
            <c:dispEq val="0"/>
          </c:trendline>
          <c:cat>
            <c:numRef>
              <c:f>Sheet1!$A$4:$A$12</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f>Sheet1!$E$4:$E$12</c:f>
              <c:numCache>
                <c:formatCode>0%</c:formatCode>
                <c:ptCount val="9"/>
                <c:pt idx="0">
                  <c:v>0.36</c:v>
                </c:pt>
                <c:pt idx="1">
                  <c:v>0.35</c:v>
                </c:pt>
                <c:pt idx="2">
                  <c:v>0.47</c:v>
                </c:pt>
                <c:pt idx="3">
                  <c:v>0.49</c:v>
                </c:pt>
                <c:pt idx="4">
                  <c:v>0.54</c:v>
                </c:pt>
                <c:pt idx="5">
                  <c:v>0.54</c:v>
                </c:pt>
                <c:pt idx="6">
                  <c:v>0.61</c:v>
                </c:pt>
                <c:pt idx="7">
                  <c:v>0.55000000000000004</c:v>
                </c:pt>
                <c:pt idx="8">
                  <c:v>0.59</c:v>
                </c:pt>
              </c:numCache>
            </c:numRef>
          </c:val>
          <c:smooth val="0"/>
          <c:extLst xmlns:c16r2="http://schemas.microsoft.com/office/drawing/2015/06/chart">
            <c:ext xmlns:c16="http://schemas.microsoft.com/office/drawing/2014/chart" uri="{C3380CC4-5D6E-409C-BE32-E72D297353CC}">
              <c16:uniqueId val="{00000001-82BA-4AAF-879A-621D6D6AB06E}"/>
            </c:ext>
          </c:extLst>
        </c:ser>
        <c:ser>
          <c:idx val="6"/>
          <c:order val="2"/>
          <c:tx>
            <c:strRef>
              <c:f>Sheet1!$H$2:$H$3</c:f>
              <c:strCache>
                <c:ptCount val="2"/>
                <c:pt idx="0">
                  <c:v>ESC 11</c:v>
                </c:pt>
                <c:pt idx="1">
                  <c:v>African Amer.</c:v>
                </c:pt>
              </c:strCache>
            </c:strRef>
          </c:tx>
          <c:spPr>
            <a:ln>
              <a:solidFill>
                <a:srgbClr val="00B050"/>
              </a:solidFill>
            </a:ln>
          </c:spPr>
          <c:marker>
            <c:symbol val="triangle"/>
            <c:size val="5"/>
          </c:marker>
          <c:trendline>
            <c:spPr>
              <a:ln>
                <a:noFill/>
              </a:ln>
            </c:spPr>
            <c:trendlineType val="linear"/>
            <c:dispRSqr val="0"/>
            <c:dispEq val="1"/>
            <c:trendlineLbl>
              <c:layout>
                <c:manualLayout>
                  <c:x val="4.3608923884514435E-2"/>
                  <c:y val="0.6425180698566525"/>
                </c:manualLayout>
              </c:layout>
              <c:tx>
                <c:rich>
                  <a:bodyPr/>
                  <a:lstStyle/>
                  <a:p>
                    <a:pPr>
                      <a:defRPr sz="1700" b="1">
                        <a:solidFill>
                          <a:srgbClr val="00B050"/>
                        </a:solidFill>
                      </a:defRPr>
                    </a:pPr>
                    <a:r>
                      <a:rPr lang="en-US" sz="1700" b="1" baseline="0">
                        <a:solidFill>
                          <a:srgbClr val="00B050"/>
                        </a:solidFill>
                      </a:rPr>
                      <a:t>ESC 11: y = 0.032x + 0.34</a:t>
                    </a:r>
                    <a:endParaRPr lang="en-US" sz="1700" b="1">
                      <a:solidFill>
                        <a:srgbClr val="00B050"/>
                      </a:solidFill>
                    </a:endParaRPr>
                  </a:p>
                </c:rich>
              </c:tx>
              <c:numFmt formatCode="General" sourceLinked="0"/>
            </c:trendlineLbl>
          </c:trendline>
          <c:cat>
            <c:numRef>
              <c:f>Sheet1!$A$4:$A$12</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f>Sheet1!$H$4:$H$12</c:f>
              <c:numCache>
                <c:formatCode>0%</c:formatCode>
                <c:ptCount val="9"/>
                <c:pt idx="0">
                  <c:v>0.34</c:v>
                </c:pt>
                <c:pt idx="1">
                  <c:v>0.37</c:v>
                </c:pt>
                <c:pt idx="2">
                  <c:v>0.45</c:v>
                </c:pt>
                <c:pt idx="3">
                  <c:v>0.51</c:v>
                </c:pt>
                <c:pt idx="4">
                  <c:v>0.55000000000000004</c:v>
                </c:pt>
                <c:pt idx="5">
                  <c:v>0.55000000000000004</c:v>
                </c:pt>
                <c:pt idx="6">
                  <c:v>0.61</c:v>
                </c:pt>
                <c:pt idx="7">
                  <c:v>0.57999999999999996</c:v>
                </c:pt>
                <c:pt idx="8">
                  <c:v>0.56999999999999995</c:v>
                </c:pt>
              </c:numCache>
            </c:numRef>
          </c:val>
          <c:smooth val="0"/>
          <c:extLst xmlns:c16r2="http://schemas.microsoft.com/office/drawing/2015/06/chart">
            <c:ext xmlns:c16="http://schemas.microsoft.com/office/drawing/2014/chart" uri="{C3380CC4-5D6E-409C-BE32-E72D297353CC}">
              <c16:uniqueId val="{00000002-82BA-4AAF-879A-621D6D6AB06E}"/>
            </c:ext>
          </c:extLst>
        </c:ser>
        <c:dLbls>
          <c:showLegendKey val="0"/>
          <c:showVal val="0"/>
          <c:showCatName val="0"/>
          <c:showSerName val="0"/>
          <c:showPercent val="0"/>
          <c:showBubbleSize val="0"/>
        </c:dLbls>
        <c:marker val="1"/>
        <c:smooth val="0"/>
        <c:axId val="156359672"/>
        <c:axId val="156360064"/>
      </c:lineChart>
      <c:catAx>
        <c:axId val="156359672"/>
        <c:scaling>
          <c:orientation val="minMax"/>
        </c:scaling>
        <c:delete val="0"/>
        <c:axPos val="b"/>
        <c:numFmt formatCode="General" sourceLinked="1"/>
        <c:majorTickMark val="out"/>
        <c:minorTickMark val="none"/>
        <c:tickLblPos val="nextTo"/>
        <c:txPr>
          <a:bodyPr/>
          <a:lstStyle/>
          <a:p>
            <a:pPr>
              <a:defRPr sz="1700" b="1"/>
            </a:pPr>
            <a:endParaRPr lang="en-US"/>
          </a:p>
        </c:txPr>
        <c:crossAx val="156360064"/>
        <c:crosses val="autoZero"/>
        <c:auto val="1"/>
        <c:lblAlgn val="ctr"/>
        <c:lblOffset val="100"/>
        <c:noMultiLvlLbl val="0"/>
      </c:catAx>
      <c:valAx>
        <c:axId val="156360064"/>
        <c:scaling>
          <c:orientation val="minMax"/>
          <c:max val="0.85000000000000009"/>
          <c:min val="0.15000000000000002"/>
        </c:scaling>
        <c:delete val="0"/>
        <c:axPos val="l"/>
        <c:majorGridlines/>
        <c:numFmt formatCode="0%" sourceLinked="1"/>
        <c:majorTickMark val="out"/>
        <c:minorTickMark val="none"/>
        <c:tickLblPos val="nextTo"/>
        <c:txPr>
          <a:bodyPr/>
          <a:lstStyle/>
          <a:p>
            <a:pPr>
              <a:defRPr sz="1800" b="1"/>
            </a:pPr>
            <a:endParaRPr lang="en-US"/>
          </a:p>
        </c:txPr>
        <c:crossAx val="156359672"/>
        <c:crosses val="autoZero"/>
        <c:crossBetween val="midCat"/>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8418349880178E-2"/>
          <c:y val="7.2934641083260393E-2"/>
          <c:w val="0.89234108136482937"/>
          <c:h val="0.72165424118136146"/>
        </c:manualLayout>
      </c:layout>
      <c:lineChart>
        <c:grouping val="standard"/>
        <c:varyColors val="0"/>
        <c:ser>
          <c:idx val="0"/>
          <c:order val="0"/>
          <c:tx>
            <c:strRef>
              <c:f>Sheet1!$C$3</c:f>
              <c:strCache>
                <c:ptCount val="1"/>
                <c:pt idx="0">
                  <c:v>Hispanic</c:v>
                </c:pt>
              </c:strCache>
            </c:strRef>
          </c:tx>
          <c:spPr>
            <a:ln>
              <a:solidFill>
                <a:srgbClr val="FF0000"/>
              </a:solidFill>
            </a:ln>
          </c:spPr>
          <c:marker>
            <c:symbol val="triangle"/>
            <c:size val="5"/>
          </c:marker>
          <c:trendline>
            <c:spPr>
              <a:ln>
                <a:noFill/>
              </a:ln>
            </c:spPr>
            <c:trendlineType val="linear"/>
            <c:dispRSqr val="0"/>
            <c:dispEq val="1"/>
            <c:trendlineLbl>
              <c:layout>
                <c:manualLayout>
                  <c:x val="-0.53512495720643616"/>
                  <c:y val="0.69157306843355137"/>
                </c:manualLayout>
              </c:layout>
              <c:tx>
                <c:rich>
                  <a:bodyPr/>
                  <a:lstStyle/>
                  <a:p>
                    <a:pPr>
                      <a:defRPr sz="1700" b="1">
                        <a:solidFill>
                          <a:srgbClr val="FF0000"/>
                        </a:solidFill>
                      </a:defRPr>
                    </a:pPr>
                    <a:r>
                      <a:rPr lang="en-US" sz="1700" b="1" baseline="0">
                        <a:solidFill>
                          <a:sysClr val="windowText" lastClr="000000"/>
                        </a:solidFill>
                      </a:rPr>
                      <a:t>Linear Equation   </a:t>
                    </a:r>
                    <a:r>
                      <a:rPr lang="en-US" sz="1700" b="1" baseline="0">
                        <a:solidFill>
                          <a:srgbClr val="FF0000"/>
                        </a:solidFill>
                      </a:rPr>
                      <a:t>State: </a:t>
                    </a:r>
                    <a:r>
                      <a:rPr lang="en-US" sz="1700" b="1" i="0" baseline="0">
                        <a:effectLst/>
                      </a:rPr>
                      <a:t>y = 0.033x + 0.36</a:t>
                    </a:r>
                    <a:endParaRPr lang="en-US" sz="1700" b="1">
                      <a:effectLst/>
                    </a:endParaRPr>
                  </a:p>
                </c:rich>
              </c:tx>
              <c:numFmt formatCode="General" sourceLinked="0"/>
            </c:trendlineLbl>
          </c:trendline>
          <c:trendline>
            <c:spPr>
              <a:ln>
                <a:noFill/>
              </a:ln>
            </c:spPr>
            <c:trendlineType val="linear"/>
            <c:dispRSqr val="0"/>
            <c:dispEq val="0"/>
          </c:trendline>
          <c:cat>
            <c:numRef>
              <c:f>Sheet1!$A$4:$A$12</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f>Sheet1!$C$4:$C$12</c:f>
              <c:numCache>
                <c:formatCode>0%</c:formatCode>
                <c:ptCount val="9"/>
                <c:pt idx="0">
                  <c:v>0.36</c:v>
                </c:pt>
                <c:pt idx="1">
                  <c:v>0.38</c:v>
                </c:pt>
                <c:pt idx="2">
                  <c:v>0.48</c:v>
                </c:pt>
                <c:pt idx="3">
                  <c:v>0.52</c:v>
                </c:pt>
                <c:pt idx="4">
                  <c:v>0.57999999999999996</c:v>
                </c:pt>
                <c:pt idx="5">
                  <c:v>0.55000000000000004</c:v>
                </c:pt>
                <c:pt idx="6">
                  <c:v>0.62</c:v>
                </c:pt>
                <c:pt idx="7">
                  <c:v>0.57999999999999996</c:v>
                </c:pt>
                <c:pt idx="8">
                  <c:v>0.62</c:v>
                </c:pt>
              </c:numCache>
            </c:numRef>
          </c:val>
          <c:smooth val="0"/>
          <c:extLst xmlns:c16r2="http://schemas.microsoft.com/office/drawing/2015/06/chart">
            <c:ext xmlns:c16="http://schemas.microsoft.com/office/drawing/2014/chart" uri="{C3380CC4-5D6E-409C-BE32-E72D297353CC}">
              <c16:uniqueId val="{00000000-5F44-464B-85C1-56143A29E786}"/>
            </c:ext>
          </c:extLst>
        </c:ser>
        <c:ser>
          <c:idx val="3"/>
          <c:order val="1"/>
          <c:tx>
            <c:strRef>
              <c:f>Sheet1!$F$3</c:f>
              <c:strCache>
                <c:ptCount val="1"/>
                <c:pt idx="0">
                  <c:v>Hispanic</c:v>
                </c:pt>
              </c:strCache>
            </c:strRef>
          </c:tx>
          <c:spPr>
            <a:ln>
              <a:solidFill>
                <a:srgbClr val="00B0F0"/>
              </a:solidFill>
            </a:ln>
          </c:spPr>
          <c:marker>
            <c:symbol val="triangle"/>
            <c:size val="5"/>
          </c:marker>
          <c:trendline>
            <c:spPr>
              <a:ln>
                <a:noFill/>
              </a:ln>
            </c:spPr>
            <c:trendlineType val="linear"/>
            <c:dispRSqr val="0"/>
            <c:dispEq val="1"/>
            <c:trendlineLbl>
              <c:layout>
                <c:manualLayout>
                  <c:x val="-0.24487139107611555"/>
                  <c:y val="0.71791921806178383"/>
                </c:manualLayout>
              </c:layout>
              <c:tx>
                <c:rich>
                  <a:bodyPr/>
                  <a:lstStyle/>
                  <a:p>
                    <a:pPr marL="0" marR="0" indent="0" algn="ctr" defTabSz="914400" rtl="0" eaLnBrk="1" fontAlgn="auto" latinLnBrk="0" hangingPunct="1">
                      <a:lnSpc>
                        <a:spcPct val="100000"/>
                      </a:lnSpc>
                      <a:spcBef>
                        <a:spcPts val="0"/>
                      </a:spcBef>
                      <a:spcAft>
                        <a:spcPts val="0"/>
                      </a:spcAft>
                      <a:buClrTx/>
                      <a:buSzTx/>
                      <a:buFontTx/>
                      <a:buNone/>
                      <a:tabLst/>
                      <a:defRPr sz="1700" b="1" i="0" u="none" strike="noStrike" kern="1200" baseline="0">
                        <a:solidFill>
                          <a:srgbClr val="00B0F0"/>
                        </a:solidFill>
                        <a:latin typeface="+mn-lt"/>
                        <a:ea typeface="+mn-ea"/>
                        <a:cs typeface="+mn-cs"/>
                      </a:defRPr>
                    </a:pPr>
                    <a:r>
                      <a:rPr lang="en-US" sz="1700" b="1" baseline="0">
                        <a:solidFill>
                          <a:srgbClr val="00B0F0"/>
                        </a:solidFill>
                      </a:rPr>
                      <a:t>ESC 10: </a:t>
                    </a:r>
                    <a:r>
                      <a:rPr lang="en-US" sz="1700" b="1" i="0" baseline="0">
                        <a:effectLst/>
                      </a:rPr>
                      <a:t>y = 0.038x + 0.33</a:t>
                    </a:r>
                    <a:endParaRPr lang="en-US" sz="1700" b="1">
                      <a:solidFill>
                        <a:srgbClr val="00B0F0"/>
                      </a:solidFill>
                    </a:endParaRPr>
                  </a:p>
                </c:rich>
              </c:tx>
              <c:numFmt formatCode="General" sourceLinked="0"/>
            </c:trendlineLbl>
          </c:trendline>
          <c:trendline>
            <c:spPr>
              <a:ln>
                <a:noFill/>
              </a:ln>
            </c:spPr>
            <c:trendlineType val="linear"/>
            <c:dispRSqr val="0"/>
            <c:dispEq val="0"/>
          </c:trendline>
          <c:trendline>
            <c:spPr>
              <a:ln>
                <a:noFill/>
              </a:ln>
            </c:spPr>
            <c:trendlineType val="linear"/>
            <c:dispRSqr val="0"/>
            <c:dispEq val="0"/>
          </c:trendline>
          <c:trendline>
            <c:spPr>
              <a:ln>
                <a:noFill/>
              </a:ln>
            </c:spPr>
            <c:trendlineType val="linear"/>
            <c:dispRSqr val="0"/>
            <c:dispEq val="0"/>
          </c:trendline>
          <c:cat>
            <c:numRef>
              <c:f>Sheet1!$A$4:$A$12</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f>Sheet1!$F$4:$F$12</c:f>
              <c:numCache>
                <c:formatCode>0%</c:formatCode>
                <c:ptCount val="9"/>
                <c:pt idx="0">
                  <c:v>0.35</c:v>
                </c:pt>
                <c:pt idx="1">
                  <c:v>0.35</c:v>
                </c:pt>
                <c:pt idx="2">
                  <c:v>0.48</c:v>
                </c:pt>
                <c:pt idx="3">
                  <c:v>0.51</c:v>
                </c:pt>
                <c:pt idx="4">
                  <c:v>0.56999999999999995</c:v>
                </c:pt>
                <c:pt idx="5">
                  <c:v>0.56000000000000005</c:v>
                </c:pt>
                <c:pt idx="6">
                  <c:v>0.65</c:v>
                </c:pt>
                <c:pt idx="7">
                  <c:v>0.6</c:v>
                </c:pt>
                <c:pt idx="8">
                  <c:v>0.64</c:v>
                </c:pt>
              </c:numCache>
            </c:numRef>
          </c:val>
          <c:smooth val="0"/>
          <c:extLst xmlns:c16r2="http://schemas.microsoft.com/office/drawing/2015/06/chart">
            <c:ext xmlns:c16="http://schemas.microsoft.com/office/drawing/2014/chart" uri="{C3380CC4-5D6E-409C-BE32-E72D297353CC}">
              <c16:uniqueId val="{00000001-5F44-464B-85C1-56143A29E786}"/>
            </c:ext>
          </c:extLst>
        </c:ser>
        <c:ser>
          <c:idx val="6"/>
          <c:order val="2"/>
          <c:tx>
            <c:strRef>
              <c:f>Sheet1!$I$3</c:f>
              <c:strCache>
                <c:ptCount val="1"/>
                <c:pt idx="0">
                  <c:v>Hispanic</c:v>
                </c:pt>
              </c:strCache>
            </c:strRef>
          </c:tx>
          <c:spPr>
            <a:ln>
              <a:solidFill>
                <a:srgbClr val="00B050"/>
              </a:solidFill>
            </a:ln>
          </c:spPr>
          <c:marker>
            <c:symbol val="triangle"/>
            <c:size val="5"/>
          </c:marker>
          <c:trendline>
            <c:spPr>
              <a:ln>
                <a:noFill/>
              </a:ln>
            </c:spPr>
            <c:trendlineType val="linear"/>
            <c:dispRSqr val="0"/>
            <c:dispEq val="1"/>
            <c:trendlineLbl>
              <c:layout>
                <c:manualLayout>
                  <c:x val="4.2085130663014947E-2"/>
                  <c:y val="0.70209920581907515"/>
                </c:manualLayout>
              </c:layout>
              <c:tx>
                <c:rich>
                  <a:bodyPr/>
                  <a:lstStyle/>
                  <a:p>
                    <a:pPr marL="0" marR="0" indent="0" algn="ctr" defTabSz="914400" rtl="0" eaLnBrk="1" fontAlgn="auto" latinLnBrk="0" hangingPunct="1">
                      <a:lnSpc>
                        <a:spcPct val="100000"/>
                      </a:lnSpc>
                      <a:spcBef>
                        <a:spcPts val="0"/>
                      </a:spcBef>
                      <a:spcAft>
                        <a:spcPts val="0"/>
                      </a:spcAft>
                      <a:buClrTx/>
                      <a:buSzTx/>
                      <a:buFontTx/>
                      <a:buNone/>
                      <a:tabLst/>
                      <a:defRPr sz="1200" b="1" i="0" u="none" strike="noStrike" kern="1200" baseline="0">
                        <a:solidFill>
                          <a:srgbClr val="00B050"/>
                        </a:solidFill>
                        <a:latin typeface="+mn-lt"/>
                        <a:ea typeface="+mn-ea"/>
                        <a:cs typeface="+mn-cs"/>
                      </a:defRPr>
                    </a:pPr>
                    <a:r>
                      <a:rPr lang="en-US" sz="1700" b="1" baseline="0" dirty="0">
                        <a:solidFill>
                          <a:srgbClr val="00B050"/>
                        </a:solidFill>
                      </a:rPr>
                      <a:t>ESC 11: </a:t>
                    </a:r>
                    <a:r>
                      <a:rPr lang="en-US" sz="1700" b="1" i="0" baseline="0" dirty="0">
                        <a:effectLst/>
                      </a:rPr>
                      <a:t>y = 0.034x + 0.36</a:t>
                    </a:r>
                    <a:endParaRPr lang="en-US" sz="1700" b="1" dirty="0">
                      <a:effectLst/>
                    </a:endParaRPr>
                  </a:p>
                </c:rich>
              </c:tx>
              <c:numFmt formatCode="General" sourceLinked="0"/>
            </c:trendlineLbl>
          </c:trendline>
          <c:trendline>
            <c:spPr>
              <a:ln>
                <a:noFill/>
              </a:ln>
            </c:spPr>
            <c:trendlineType val="linear"/>
            <c:dispRSqr val="0"/>
            <c:dispEq val="0"/>
          </c:trendline>
          <c:cat>
            <c:numRef>
              <c:f>Sheet1!$A$4:$A$12</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f>Sheet1!$I$4:$I$12</c:f>
              <c:numCache>
                <c:formatCode>0%</c:formatCode>
                <c:ptCount val="9"/>
                <c:pt idx="0">
                  <c:v>0.36</c:v>
                </c:pt>
                <c:pt idx="1">
                  <c:v>0.39</c:v>
                </c:pt>
                <c:pt idx="2">
                  <c:v>0.48</c:v>
                </c:pt>
                <c:pt idx="3">
                  <c:v>0.51</c:v>
                </c:pt>
                <c:pt idx="4">
                  <c:v>0.6</c:v>
                </c:pt>
                <c:pt idx="5">
                  <c:v>0.56000000000000005</c:v>
                </c:pt>
                <c:pt idx="6">
                  <c:v>0.62</c:v>
                </c:pt>
                <c:pt idx="7">
                  <c:v>0.6</c:v>
                </c:pt>
                <c:pt idx="8">
                  <c:v>0.63</c:v>
                </c:pt>
              </c:numCache>
            </c:numRef>
          </c:val>
          <c:smooth val="0"/>
          <c:extLst xmlns:c16r2="http://schemas.microsoft.com/office/drawing/2015/06/chart">
            <c:ext xmlns:c16="http://schemas.microsoft.com/office/drawing/2014/chart" uri="{C3380CC4-5D6E-409C-BE32-E72D297353CC}">
              <c16:uniqueId val="{00000002-5F44-464B-85C1-56143A29E786}"/>
            </c:ext>
          </c:extLst>
        </c:ser>
        <c:dLbls>
          <c:showLegendKey val="0"/>
          <c:showVal val="0"/>
          <c:showCatName val="0"/>
          <c:showSerName val="0"/>
          <c:showPercent val="0"/>
          <c:showBubbleSize val="0"/>
        </c:dLbls>
        <c:marker val="1"/>
        <c:smooth val="0"/>
        <c:axId val="114423712"/>
        <c:axId val="244062408"/>
      </c:lineChart>
      <c:catAx>
        <c:axId val="114423712"/>
        <c:scaling>
          <c:orientation val="minMax"/>
        </c:scaling>
        <c:delete val="0"/>
        <c:axPos val="b"/>
        <c:numFmt formatCode="General" sourceLinked="1"/>
        <c:majorTickMark val="out"/>
        <c:minorTickMark val="none"/>
        <c:tickLblPos val="nextTo"/>
        <c:txPr>
          <a:bodyPr/>
          <a:lstStyle/>
          <a:p>
            <a:pPr>
              <a:defRPr sz="1800" b="1"/>
            </a:pPr>
            <a:endParaRPr lang="en-US"/>
          </a:p>
        </c:txPr>
        <c:crossAx val="244062408"/>
        <c:crosses val="autoZero"/>
        <c:auto val="1"/>
        <c:lblAlgn val="ctr"/>
        <c:lblOffset val="100"/>
        <c:noMultiLvlLbl val="0"/>
      </c:catAx>
      <c:valAx>
        <c:axId val="244062408"/>
        <c:scaling>
          <c:orientation val="minMax"/>
          <c:max val="0.85000000000000009"/>
          <c:min val="0.15000000000000002"/>
        </c:scaling>
        <c:delete val="0"/>
        <c:axPos val="l"/>
        <c:majorGridlines/>
        <c:numFmt formatCode="0%" sourceLinked="1"/>
        <c:majorTickMark val="out"/>
        <c:minorTickMark val="none"/>
        <c:tickLblPos val="nextTo"/>
        <c:txPr>
          <a:bodyPr/>
          <a:lstStyle/>
          <a:p>
            <a:pPr>
              <a:defRPr sz="1800" b="1"/>
            </a:pPr>
            <a:endParaRPr lang="en-US"/>
          </a:p>
        </c:txPr>
        <c:crossAx val="114423712"/>
        <c:crosses val="autoZero"/>
        <c:crossBetween val="midCat"/>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15678349940771E-2"/>
          <c:y val="7.8057307151958702E-2"/>
          <c:w val="0.89020590026246715"/>
          <c:h val="0.75615785700695148"/>
        </c:manualLayout>
      </c:layout>
      <c:lineChart>
        <c:grouping val="standard"/>
        <c:varyColors val="0"/>
        <c:ser>
          <c:idx val="0"/>
          <c:order val="0"/>
          <c:tx>
            <c:strRef>
              <c:f>Sheet1!$D$3</c:f>
              <c:strCache>
                <c:ptCount val="1"/>
                <c:pt idx="0">
                  <c:v>White</c:v>
                </c:pt>
              </c:strCache>
            </c:strRef>
          </c:tx>
          <c:spPr>
            <a:ln>
              <a:solidFill>
                <a:srgbClr val="FF0000"/>
              </a:solidFill>
            </a:ln>
          </c:spPr>
          <c:marker>
            <c:symbol val="triangle"/>
            <c:size val="5"/>
          </c:marker>
          <c:trendline>
            <c:spPr>
              <a:ln>
                <a:noFill/>
              </a:ln>
            </c:spPr>
            <c:trendlineType val="linear"/>
            <c:dispRSqr val="0"/>
            <c:dispEq val="1"/>
            <c:trendlineLbl>
              <c:layout>
                <c:manualLayout>
                  <c:x val="-0.64545118807051771"/>
                  <c:y val="0.85102984899648104"/>
                </c:manualLayout>
              </c:layout>
              <c:tx>
                <c:rich>
                  <a:bodyPr/>
                  <a:lstStyle/>
                  <a:p>
                    <a:pPr>
                      <a:defRPr sz="1700" b="1">
                        <a:solidFill>
                          <a:srgbClr val="FF0000"/>
                        </a:solidFill>
                      </a:defRPr>
                    </a:pPr>
                    <a:r>
                      <a:rPr lang="en-US" sz="1700" b="1" baseline="0">
                        <a:solidFill>
                          <a:sysClr val="windowText" lastClr="000000"/>
                        </a:solidFill>
                      </a:rPr>
                      <a:t>Linear Equation   </a:t>
                    </a:r>
                    <a:r>
                      <a:rPr lang="en-US" sz="1700" b="1" baseline="0">
                        <a:solidFill>
                          <a:srgbClr val="FF0000"/>
                        </a:solidFill>
                      </a:rPr>
                      <a:t>State: </a:t>
                    </a:r>
                    <a:r>
                      <a:rPr lang="en-US" sz="1700" b="1" i="0" baseline="0">
                        <a:effectLst/>
                      </a:rPr>
                      <a:t>y = 0.023x + 0.60</a:t>
                    </a:r>
                    <a:endParaRPr lang="en-US" sz="1700" b="1">
                      <a:effectLst/>
                    </a:endParaRPr>
                  </a:p>
                </c:rich>
              </c:tx>
              <c:numFmt formatCode="General" sourceLinked="0"/>
            </c:trendlineLbl>
          </c:trendline>
          <c:trendline>
            <c:spPr>
              <a:ln>
                <a:noFill/>
              </a:ln>
            </c:spPr>
            <c:trendlineType val="linear"/>
            <c:dispRSqr val="0"/>
            <c:dispEq val="0"/>
          </c:trendline>
          <c:trendline>
            <c:spPr>
              <a:ln>
                <a:noFill/>
              </a:ln>
            </c:spPr>
            <c:trendlineType val="linear"/>
            <c:dispRSqr val="0"/>
            <c:dispEq val="0"/>
          </c:trendline>
          <c:cat>
            <c:numRef>
              <c:f>Sheet1!$A$4:$A$12</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f>Sheet1!$D$4:$D$12</c:f>
              <c:numCache>
                <c:formatCode>0%</c:formatCode>
                <c:ptCount val="9"/>
                <c:pt idx="0">
                  <c:v>0.59</c:v>
                </c:pt>
                <c:pt idx="1">
                  <c:v>0.59</c:v>
                </c:pt>
                <c:pt idx="2">
                  <c:v>0.7</c:v>
                </c:pt>
                <c:pt idx="3">
                  <c:v>0.72</c:v>
                </c:pt>
                <c:pt idx="4">
                  <c:v>0.77</c:v>
                </c:pt>
                <c:pt idx="5">
                  <c:v>0.74</c:v>
                </c:pt>
                <c:pt idx="6">
                  <c:v>0.79</c:v>
                </c:pt>
                <c:pt idx="7">
                  <c:v>0.75</c:v>
                </c:pt>
                <c:pt idx="8">
                  <c:v>0.77</c:v>
                </c:pt>
              </c:numCache>
            </c:numRef>
          </c:val>
          <c:smooth val="0"/>
          <c:extLst xmlns:c16r2="http://schemas.microsoft.com/office/drawing/2015/06/chart">
            <c:ext xmlns:c16="http://schemas.microsoft.com/office/drawing/2014/chart" uri="{C3380CC4-5D6E-409C-BE32-E72D297353CC}">
              <c16:uniqueId val="{00000000-1B70-4C4F-92E9-B16E74B6DBCD}"/>
            </c:ext>
          </c:extLst>
        </c:ser>
        <c:ser>
          <c:idx val="3"/>
          <c:order val="1"/>
          <c:tx>
            <c:strRef>
              <c:f>Sheet1!$G$3</c:f>
              <c:strCache>
                <c:ptCount val="1"/>
                <c:pt idx="0">
                  <c:v>White</c:v>
                </c:pt>
              </c:strCache>
            </c:strRef>
          </c:tx>
          <c:spPr>
            <a:ln>
              <a:solidFill>
                <a:srgbClr val="00B0F0"/>
              </a:solidFill>
            </a:ln>
          </c:spPr>
          <c:marker>
            <c:symbol val="triangle"/>
            <c:size val="5"/>
          </c:marker>
          <c:trendline>
            <c:spPr>
              <a:ln>
                <a:noFill/>
              </a:ln>
            </c:spPr>
            <c:trendlineType val="linear"/>
            <c:dispRSqr val="0"/>
            <c:dispEq val="1"/>
            <c:trendlineLbl>
              <c:layout>
                <c:manualLayout>
                  <c:x val="-0.2401261236150791"/>
                  <c:y val="0.84599172997171623"/>
                </c:manualLayout>
              </c:layout>
              <c:tx>
                <c:rich>
                  <a:bodyPr/>
                  <a:lstStyle/>
                  <a:p>
                    <a:pPr marL="0" marR="0" indent="0" algn="ctr" defTabSz="914400" rtl="0" eaLnBrk="1" fontAlgn="auto" latinLnBrk="0" hangingPunct="1">
                      <a:lnSpc>
                        <a:spcPct val="100000"/>
                      </a:lnSpc>
                      <a:spcBef>
                        <a:spcPts val="0"/>
                      </a:spcBef>
                      <a:spcAft>
                        <a:spcPts val="0"/>
                      </a:spcAft>
                      <a:buClrTx/>
                      <a:buSzTx/>
                      <a:buFontTx/>
                      <a:buNone/>
                      <a:tabLst/>
                      <a:defRPr sz="1700" b="1" i="0" u="none" strike="noStrike" kern="1200" baseline="0">
                        <a:solidFill>
                          <a:srgbClr val="00B0F0"/>
                        </a:solidFill>
                        <a:latin typeface="+mn-lt"/>
                        <a:ea typeface="+mn-ea"/>
                        <a:cs typeface="+mn-cs"/>
                      </a:defRPr>
                    </a:pPr>
                    <a:r>
                      <a:rPr lang="en-US" sz="1700" b="1" baseline="0">
                        <a:solidFill>
                          <a:srgbClr val="00B0F0"/>
                        </a:solidFill>
                      </a:rPr>
                      <a:t>ESC 10: </a:t>
                    </a:r>
                    <a:r>
                      <a:rPr lang="en-US" sz="1700" b="1" i="0" baseline="0">
                        <a:effectLst/>
                      </a:rPr>
                      <a:t>y = 0.022x + 0.64</a:t>
                    </a:r>
                  </a:p>
                </c:rich>
              </c:tx>
              <c:numFmt formatCode="General" sourceLinked="0"/>
            </c:trendlineLbl>
          </c:trendline>
          <c:trendline>
            <c:spPr>
              <a:ln>
                <a:noFill/>
              </a:ln>
            </c:spPr>
            <c:trendlineType val="linear"/>
            <c:dispRSqr val="0"/>
            <c:dispEq val="0"/>
          </c:trendline>
          <c:trendline>
            <c:spPr>
              <a:ln>
                <a:noFill/>
              </a:ln>
            </c:spPr>
            <c:trendlineType val="linear"/>
            <c:dispRSqr val="0"/>
            <c:dispEq val="0"/>
          </c:trendline>
          <c:trendline>
            <c:spPr>
              <a:ln>
                <a:noFill/>
              </a:ln>
            </c:spPr>
            <c:trendlineType val="linear"/>
            <c:dispRSqr val="0"/>
            <c:dispEq val="0"/>
          </c:trendline>
          <c:trendline>
            <c:spPr>
              <a:ln>
                <a:noFill/>
              </a:ln>
            </c:spPr>
            <c:trendlineType val="linear"/>
            <c:dispRSqr val="0"/>
            <c:dispEq val="0"/>
          </c:trendline>
          <c:cat>
            <c:numRef>
              <c:f>Sheet1!$A$4:$A$12</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f>Sheet1!$G$4:$G$12</c:f>
              <c:numCache>
                <c:formatCode>0%</c:formatCode>
                <c:ptCount val="9"/>
                <c:pt idx="0">
                  <c:v>0.64</c:v>
                </c:pt>
                <c:pt idx="1">
                  <c:v>0.64</c:v>
                </c:pt>
                <c:pt idx="2">
                  <c:v>0.74</c:v>
                </c:pt>
                <c:pt idx="3">
                  <c:v>0.76</c:v>
                </c:pt>
                <c:pt idx="4">
                  <c:v>0.8</c:v>
                </c:pt>
                <c:pt idx="5">
                  <c:v>0.78</c:v>
                </c:pt>
                <c:pt idx="6">
                  <c:v>0.83</c:v>
                </c:pt>
                <c:pt idx="7">
                  <c:v>0.79</c:v>
                </c:pt>
                <c:pt idx="8">
                  <c:v>0.81</c:v>
                </c:pt>
              </c:numCache>
            </c:numRef>
          </c:val>
          <c:smooth val="0"/>
          <c:extLst xmlns:c16r2="http://schemas.microsoft.com/office/drawing/2015/06/chart">
            <c:ext xmlns:c16="http://schemas.microsoft.com/office/drawing/2014/chart" uri="{C3380CC4-5D6E-409C-BE32-E72D297353CC}">
              <c16:uniqueId val="{00000001-1B70-4C4F-92E9-B16E74B6DBCD}"/>
            </c:ext>
          </c:extLst>
        </c:ser>
        <c:ser>
          <c:idx val="6"/>
          <c:order val="2"/>
          <c:tx>
            <c:strRef>
              <c:f>Sheet1!$J$3</c:f>
              <c:strCache>
                <c:ptCount val="1"/>
                <c:pt idx="0">
                  <c:v>White</c:v>
                </c:pt>
              </c:strCache>
            </c:strRef>
          </c:tx>
          <c:spPr>
            <a:ln>
              <a:solidFill>
                <a:srgbClr val="00B050"/>
              </a:solidFill>
            </a:ln>
          </c:spPr>
          <c:marker>
            <c:symbol val="triangle"/>
            <c:size val="5"/>
          </c:marker>
          <c:trendline>
            <c:spPr>
              <a:ln>
                <a:noFill/>
              </a:ln>
            </c:spPr>
            <c:trendlineType val="linear"/>
            <c:dispRSqr val="0"/>
            <c:dispEq val="1"/>
            <c:trendlineLbl>
              <c:layout>
                <c:manualLayout>
                  <c:x val="4.2056186560750705E-2"/>
                  <c:y val="0.86409548757589094"/>
                </c:manualLayout>
              </c:layout>
              <c:tx>
                <c:rich>
                  <a:bodyPr/>
                  <a:lstStyle/>
                  <a:p>
                    <a:pPr marL="0" marR="0" indent="0" algn="ctr" defTabSz="914400" rtl="0" eaLnBrk="1" fontAlgn="auto" latinLnBrk="0" hangingPunct="1">
                      <a:lnSpc>
                        <a:spcPct val="100000"/>
                      </a:lnSpc>
                      <a:spcBef>
                        <a:spcPts val="0"/>
                      </a:spcBef>
                      <a:spcAft>
                        <a:spcPts val="0"/>
                      </a:spcAft>
                      <a:buClrTx/>
                      <a:buSzTx/>
                      <a:buFontTx/>
                      <a:buNone/>
                      <a:tabLst/>
                      <a:defRPr sz="1700" b="1" i="0" u="none" strike="noStrike" kern="1200" baseline="0">
                        <a:solidFill>
                          <a:srgbClr val="00B050"/>
                        </a:solidFill>
                        <a:latin typeface="+mn-lt"/>
                        <a:ea typeface="+mn-ea"/>
                        <a:cs typeface="+mn-cs"/>
                      </a:defRPr>
                    </a:pPr>
                    <a:r>
                      <a:rPr lang="en-US" sz="1700" b="1" baseline="0">
                        <a:solidFill>
                          <a:srgbClr val="00B050"/>
                        </a:solidFill>
                      </a:rPr>
                      <a:t>ESC 11: </a:t>
                    </a:r>
                    <a:r>
                      <a:rPr lang="en-US" sz="1700" b="1" i="0" baseline="0">
                        <a:effectLst/>
                      </a:rPr>
                      <a:t>y = 0.025x + 0.59</a:t>
                    </a:r>
                  </a:p>
                </c:rich>
              </c:tx>
              <c:numFmt formatCode="General" sourceLinked="0"/>
            </c:trendlineLbl>
          </c:trendline>
          <c:trendline>
            <c:spPr>
              <a:ln>
                <a:noFill/>
              </a:ln>
            </c:spPr>
            <c:trendlineType val="linear"/>
            <c:dispRSqr val="0"/>
            <c:dispEq val="0"/>
          </c:trendline>
          <c:trendline>
            <c:spPr>
              <a:ln>
                <a:noFill/>
              </a:ln>
            </c:spPr>
            <c:trendlineType val="linear"/>
            <c:dispRSqr val="0"/>
            <c:dispEq val="0"/>
          </c:trendline>
          <c:cat>
            <c:numRef>
              <c:f>Sheet1!$A$4:$A$12</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f>Sheet1!$J$4:$J$12</c:f>
              <c:numCache>
                <c:formatCode>0%</c:formatCode>
                <c:ptCount val="9"/>
                <c:pt idx="0">
                  <c:v>0.57999999999999996</c:v>
                </c:pt>
                <c:pt idx="1">
                  <c:v>0.59</c:v>
                </c:pt>
                <c:pt idx="2">
                  <c:v>0.7</c:v>
                </c:pt>
                <c:pt idx="3">
                  <c:v>0.72</c:v>
                </c:pt>
                <c:pt idx="4">
                  <c:v>0.79</c:v>
                </c:pt>
                <c:pt idx="5">
                  <c:v>0.76</c:v>
                </c:pt>
                <c:pt idx="6">
                  <c:v>0.8</c:v>
                </c:pt>
                <c:pt idx="7">
                  <c:v>0.76</c:v>
                </c:pt>
                <c:pt idx="8">
                  <c:v>0.77</c:v>
                </c:pt>
              </c:numCache>
            </c:numRef>
          </c:val>
          <c:smooth val="0"/>
          <c:extLst xmlns:c16r2="http://schemas.microsoft.com/office/drawing/2015/06/chart">
            <c:ext xmlns:c16="http://schemas.microsoft.com/office/drawing/2014/chart" uri="{C3380CC4-5D6E-409C-BE32-E72D297353CC}">
              <c16:uniqueId val="{00000002-1B70-4C4F-92E9-B16E74B6DBCD}"/>
            </c:ext>
          </c:extLst>
        </c:ser>
        <c:dLbls>
          <c:showLegendKey val="0"/>
          <c:showVal val="0"/>
          <c:showCatName val="0"/>
          <c:showSerName val="0"/>
          <c:showPercent val="0"/>
          <c:showBubbleSize val="0"/>
        </c:dLbls>
        <c:marker val="1"/>
        <c:smooth val="0"/>
        <c:axId val="244063192"/>
        <c:axId val="244063584"/>
      </c:lineChart>
      <c:catAx>
        <c:axId val="244063192"/>
        <c:scaling>
          <c:orientation val="minMax"/>
        </c:scaling>
        <c:delete val="0"/>
        <c:axPos val="b"/>
        <c:numFmt formatCode="General" sourceLinked="1"/>
        <c:majorTickMark val="out"/>
        <c:minorTickMark val="none"/>
        <c:tickLblPos val="nextTo"/>
        <c:txPr>
          <a:bodyPr/>
          <a:lstStyle/>
          <a:p>
            <a:pPr>
              <a:defRPr sz="1800" b="1"/>
            </a:pPr>
            <a:endParaRPr lang="en-US"/>
          </a:p>
        </c:txPr>
        <c:crossAx val="244063584"/>
        <c:crosses val="autoZero"/>
        <c:auto val="1"/>
        <c:lblAlgn val="ctr"/>
        <c:lblOffset val="100"/>
        <c:noMultiLvlLbl val="0"/>
      </c:catAx>
      <c:valAx>
        <c:axId val="244063584"/>
        <c:scaling>
          <c:orientation val="minMax"/>
          <c:max val="0.85000000000000009"/>
          <c:min val="0.15000000000000002"/>
        </c:scaling>
        <c:delete val="0"/>
        <c:axPos val="l"/>
        <c:majorGridlines/>
        <c:numFmt formatCode="0%" sourceLinked="1"/>
        <c:majorTickMark val="out"/>
        <c:minorTickMark val="none"/>
        <c:tickLblPos val="nextTo"/>
        <c:txPr>
          <a:bodyPr/>
          <a:lstStyle/>
          <a:p>
            <a:pPr>
              <a:defRPr sz="1800" b="1"/>
            </a:pPr>
            <a:endParaRPr lang="en-US"/>
          </a:p>
        </c:txPr>
        <c:crossAx val="244063192"/>
        <c:crosses val="autoZero"/>
        <c:crossBetween val="midCat"/>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206964983035661E-2"/>
          <c:y val="8.9236100030573695E-2"/>
          <c:w val="0.89806044775803995"/>
          <c:h val="0.73200943358351611"/>
        </c:manualLayout>
      </c:layout>
      <c:lineChart>
        <c:grouping val="standard"/>
        <c:varyColors val="0"/>
        <c:ser>
          <c:idx val="0"/>
          <c:order val="0"/>
          <c:tx>
            <c:strRef>
              <c:f>Sheet1!$M$3</c:f>
              <c:strCache>
                <c:ptCount val="1"/>
                <c:pt idx="0">
                  <c:v>African Amer.</c:v>
                </c:pt>
              </c:strCache>
            </c:strRef>
          </c:tx>
          <c:spPr>
            <a:ln>
              <a:solidFill>
                <a:srgbClr val="FF0000"/>
              </a:solidFill>
            </a:ln>
          </c:spPr>
          <c:marker>
            <c:symbol val="triangle"/>
            <c:size val="5"/>
          </c:marker>
          <c:trendline>
            <c:spPr>
              <a:ln>
                <a:noFill/>
              </a:ln>
            </c:spPr>
            <c:trendlineType val="linear"/>
            <c:dispRSqr val="0"/>
            <c:dispEq val="1"/>
            <c:trendlineLbl>
              <c:layout>
                <c:manualLayout>
                  <c:x val="-0.65458016761062765"/>
                  <c:y val="0.61301080991493917"/>
                </c:manualLayout>
              </c:layout>
              <c:tx>
                <c:rich>
                  <a:bodyPr/>
                  <a:lstStyle/>
                  <a:p>
                    <a:pPr>
                      <a:defRPr sz="1700" b="1">
                        <a:solidFill>
                          <a:srgbClr val="FF0000"/>
                        </a:solidFill>
                      </a:defRPr>
                    </a:pPr>
                    <a:r>
                      <a:rPr lang="en-US" sz="1700" b="1" baseline="0">
                        <a:solidFill>
                          <a:sysClr val="windowText" lastClr="000000"/>
                        </a:solidFill>
                      </a:rPr>
                      <a:t>Linear Equation   </a:t>
                    </a:r>
                    <a:r>
                      <a:rPr lang="en-US" sz="1700" b="1" baseline="0">
                        <a:solidFill>
                          <a:srgbClr val="FF0000"/>
                        </a:solidFill>
                      </a:rPr>
                      <a:t>State: y = 0.036x + 0.27</a:t>
                    </a:r>
                  </a:p>
                </c:rich>
              </c:tx>
              <c:numFmt formatCode="General" sourceLinked="0"/>
            </c:trendlineLbl>
          </c:trendline>
          <c:trendline>
            <c:spPr>
              <a:ln>
                <a:noFill/>
              </a:ln>
            </c:spPr>
            <c:trendlineType val="linear"/>
            <c:dispRSqr val="0"/>
            <c:dispEq val="0"/>
          </c:trendline>
          <c:cat>
            <c:numRef>
              <c:f>Sheet1!$L$4:$L$12</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f>Sheet1!$M$4:$M$12</c:f>
              <c:numCache>
                <c:formatCode>0%</c:formatCode>
                <c:ptCount val="9"/>
                <c:pt idx="0">
                  <c:v>0.28999999999999998</c:v>
                </c:pt>
                <c:pt idx="1">
                  <c:v>0.33</c:v>
                </c:pt>
                <c:pt idx="2">
                  <c:v>0.37</c:v>
                </c:pt>
                <c:pt idx="3">
                  <c:v>0.41</c:v>
                </c:pt>
                <c:pt idx="4">
                  <c:v>0.46</c:v>
                </c:pt>
                <c:pt idx="5">
                  <c:v>0.5</c:v>
                </c:pt>
                <c:pt idx="6">
                  <c:v>0.55000000000000004</c:v>
                </c:pt>
                <c:pt idx="7">
                  <c:v>0.6</c:v>
                </c:pt>
                <c:pt idx="8">
                  <c:v>0.51</c:v>
                </c:pt>
              </c:numCache>
            </c:numRef>
          </c:val>
          <c:smooth val="0"/>
          <c:extLst xmlns:c16r2="http://schemas.microsoft.com/office/drawing/2015/06/chart">
            <c:ext xmlns:c16="http://schemas.microsoft.com/office/drawing/2014/chart" uri="{C3380CC4-5D6E-409C-BE32-E72D297353CC}">
              <c16:uniqueId val="{00000000-EC7D-4DE6-B488-786F7E0C4749}"/>
            </c:ext>
          </c:extLst>
        </c:ser>
        <c:ser>
          <c:idx val="3"/>
          <c:order val="1"/>
          <c:tx>
            <c:strRef>
              <c:f>Sheet1!$P$3</c:f>
              <c:strCache>
                <c:ptCount val="1"/>
                <c:pt idx="0">
                  <c:v>African Amer.</c:v>
                </c:pt>
              </c:strCache>
            </c:strRef>
          </c:tx>
          <c:spPr>
            <a:ln>
              <a:solidFill>
                <a:srgbClr val="00B0F0"/>
              </a:solidFill>
            </a:ln>
          </c:spPr>
          <c:marker>
            <c:symbol val="triangle"/>
            <c:size val="5"/>
          </c:marker>
          <c:trendline>
            <c:spPr>
              <a:ln>
                <a:noFill/>
              </a:ln>
            </c:spPr>
            <c:trendlineType val="linear"/>
            <c:dispRSqr val="0"/>
            <c:dispEq val="1"/>
            <c:trendlineLbl>
              <c:layout>
                <c:manualLayout>
                  <c:x val="-0.24769731086245797"/>
                  <c:y val="0.6364080323401855"/>
                </c:manualLayout>
              </c:layout>
              <c:tx>
                <c:rich>
                  <a:bodyPr/>
                  <a:lstStyle/>
                  <a:p>
                    <a:pPr>
                      <a:defRPr sz="1700" b="1">
                        <a:solidFill>
                          <a:srgbClr val="00B0F0"/>
                        </a:solidFill>
                      </a:defRPr>
                    </a:pPr>
                    <a:r>
                      <a:rPr lang="en-US" sz="1700" b="1" baseline="0" dirty="0">
                        <a:solidFill>
                          <a:srgbClr val="00B0F0"/>
                        </a:solidFill>
                      </a:rPr>
                      <a:t>ESC 10: y = 0.039x + 0.26</a:t>
                    </a:r>
                    <a:endParaRPr lang="en-US" sz="1700" b="1" dirty="0">
                      <a:solidFill>
                        <a:srgbClr val="00B0F0"/>
                      </a:solidFill>
                    </a:endParaRPr>
                  </a:p>
                </c:rich>
              </c:tx>
              <c:numFmt formatCode="General" sourceLinked="0"/>
            </c:trendlineLbl>
          </c:trendline>
          <c:trendline>
            <c:spPr>
              <a:ln>
                <a:noFill/>
              </a:ln>
            </c:spPr>
            <c:trendlineType val="linear"/>
            <c:dispRSqr val="0"/>
            <c:dispEq val="0"/>
          </c:trendline>
          <c:trendline>
            <c:spPr>
              <a:ln>
                <a:noFill/>
              </a:ln>
            </c:spPr>
            <c:trendlineType val="linear"/>
            <c:dispRSqr val="0"/>
            <c:dispEq val="0"/>
          </c:trendline>
          <c:trendline>
            <c:spPr>
              <a:ln>
                <a:noFill/>
              </a:ln>
            </c:spPr>
            <c:trendlineType val="linear"/>
            <c:dispRSqr val="0"/>
            <c:dispEq val="0"/>
          </c:trendline>
          <c:cat>
            <c:numRef>
              <c:f>Sheet1!$L$4:$L$12</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f>Sheet1!$P$4:$P$12</c:f>
              <c:numCache>
                <c:formatCode>0%</c:formatCode>
                <c:ptCount val="9"/>
                <c:pt idx="0">
                  <c:v>0.3</c:v>
                </c:pt>
                <c:pt idx="1">
                  <c:v>0.33</c:v>
                </c:pt>
                <c:pt idx="2">
                  <c:v>0.37</c:v>
                </c:pt>
                <c:pt idx="3">
                  <c:v>0.41</c:v>
                </c:pt>
                <c:pt idx="4">
                  <c:v>0.48</c:v>
                </c:pt>
                <c:pt idx="5">
                  <c:v>0.51</c:v>
                </c:pt>
                <c:pt idx="6">
                  <c:v>0.56999999999999995</c:v>
                </c:pt>
                <c:pt idx="7">
                  <c:v>0.63</c:v>
                </c:pt>
                <c:pt idx="8">
                  <c:v>0.54</c:v>
                </c:pt>
              </c:numCache>
            </c:numRef>
          </c:val>
          <c:smooth val="0"/>
          <c:extLst xmlns:c16r2="http://schemas.microsoft.com/office/drawing/2015/06/chart">
            <c:ext xmlns:c16="http://schemas.microsoft.com/office/drawing/2014/chart" uri="{C3380CC4-5D6E-409C-BE32-E72D297353CC}">
              <c16:uniqueId val="{00000001-EC7D-4DE6-B488-786F7E0C4749}"/>
            </c:ext>
          </c:extLst>
        </c:ser>
        <c:ser>
          <c:idx val="6"/>
          <c:order val="2"/>
          <c:tx>
            <c:strRef>
              <c:f>Sheet1!$S$3</c:f>
              <c:strCache>
                <c:ptCount val="1"/>
                <c:pt idx="0">
                  <c:v>African Amer.</c:v>
                </c:pt>
              </c:strCache>
            </c:strRef>
          </c:tx>
          <c:spPr>
            <a:ln>
              <a:solidFill>
                <a:srgbClr val="00B050"/>
              </a:solidFill>
            </a:ln>
          </c:spPr>
          <c:marker>
            <c:symbol val="triangle"/>
            <c:size val="5"/>
          </c:marker>
          <c:trendline>
            <c:spPr>
              <a:ln>
                <a:noFill/>
              </a:ln>
            </c:spPr>
            <c:trendlineType val="linear"/>
            <c:dispRSqr val="0"/>
            <c:dispEq val="1"/>
            <c:trendlineLbl>
              <c:layout>
                <c:manualLayout>
                  <c:x val="4.1516323617442556E-2"/>
                  <c:y val="0.58233601633891718"/>
                </c:manualLayout>
              </c:layout>
              <c:tx>
                <c:rich>
                  <a:bodyPr/>
                  <a:lstStyle/>
                  <a:p>
                    <a:pPr>
                      <a:defRPr sz="1700" b="1">
                        <a:solidFill>
                          <a:srgbClr val="00B050"/>
                        </a:solidFill>
                      </a:defRPr>
                    </a:pPr>
                    <a:r>
                      <a:rPr lang="en-US" sz="1700" b="1" baseline="0">
                        <a:solidFill>
                          <a:srgbClr val="00B050"/>
                        </a:solidFill>
                      </a:rPr>
                      <a:t>ESC 11: y = 0.031x + 0.28</a:t>
                    </a:r>
                    <a:endParaRPr lang="en-US" sz="1700" b="1">
                      <a:solidFill>
                        <a:srgbClr val="00B050"/>
                      </a:solidFill>
                    </a:endParaRPr>
                  </a:p>
                </c:rich>
              </c:tx>
              <c:numFmt formatCode="General" sourceLinked="0"/>
            </c:trendlineLbl>
          </c:trendline>
          <c:trendline>
            <c:spPr>
              <a:ln>
                <a:noFill/>
              </a:ln>
            </c:spPr>
            <c:trendlineType val="linear"/>
            <c:dispRSqr val="0"/>
            <c:dispEq val="0"/>
          </c:trendline>
          <c:cat>
            <c:numRef>
              <c:f>Sheet1!$L$4:$L$12</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f>Sheet1!$S$4:$S$12</c:f>
              <c:numCache>
                <c:formatCode>0%</c:formatCode>
                <c:ptCount val="9"/>
                <c:pt idx="0">
                  <c:v>0.31</c:v>
                </c:pt>
                <c:pt idx="1">
                  <c:v>0.33</c:v>
                </c:pt>
                <c:pt idx="2">
                  <c:v>0.36</c:v>
                </c:pt>
                <c:pt idx="3">
                  <c:v>0.4</c:v>
                </c:pt>
                <c:pt idx="4">
                  <c:v>0.46</c:v>
                </c:pt>
                <c:pt idx="5">
                  <c:v>0.49</c:v>
                </c:pt>
                <c:pt idx="6">
                  <c:v>0.51</c:v>
                </c:pt>
                <c:pt idx="7">
                  <c:v>0.59</c:v>
                </c:pt>
                <c:pt idx="8">
                  <c:v>0.48</c:v>
                </c:pt>
              </c:numCache>
            </c:numRef>
          </c:val>
          <c:smooth val="0"/>
          <c:extLst xmlns:c16r2="http://schemas.microsoft.com/office/drawing/2015/06/chart">
            <c:ext xmlns:c16="http://schemas.microsoft.com/office/drawing/2014/chart" uri="{C3380CC4-5D6E-409C-BE32-E72D297353CC}">
              <c16:uniqueId val="{00000002-EC7D-4DE6-B488-786F7E0C4749}"/>
            </c:ext>
          </c:extLst>
        </c:ser>
        <c:dLbls>
          <c:showLegendKey val="0"/>
          <c:showVal val="0"/>
          <c:showCatName val="0"/>
          <c:showSerName val="0"/>
          <c:showPercent val="0"/>
          <c:showBubbleSize val="0"/>
        </c:dLbls>
        <c:marker val="1"/>
        <c:smooth val="0"/>
        <c:axId val="244063976"/>
        <c:axId val="244064368"/>
      </c:lineChart>
      <c:catAx>
        <c:axId val="244063976"/>
        <c:scaling>
          <c:orientation val="minMax"/>
        </c:scaling>
        <c:delete val="0"/>
        <c:axPos val="b"/>
        <c:numFmt formatCode="General" sourceLinked="1"/>
        <c:majorTickMark val="out"/>
        <c:minorTickMark val="none"/>
        <c:tickLblPos val="nextTo"/>
        <c:txPr>
          <a:bodyPr/>
          <a:lstStyle/>
          <a:p>
            <a:pPr>
              <a:defRPr sz="1800" b="1"/>
            </a:pPr>
            <a:endParaRPr lang="en-US"/>
          </a:p>
        </c:txPr>
        <c:crossAx val="244064368"/>
        <c:crosses val="autoZero"/>
        <c:auto val="1"/>
        <c:lblAlgn val="ctr"/>
        <c:lblOffset val="100"/>
        <c:noMultiLvlLbl val="0"/>
      </c:catAx>
      <c:valAx>
        <c:axId val="244064368"/>
        <c:scaling>
          <c:orientation val="minMax"/>
          <c:max val="0.85000000000000009"/>
          <c:min val="0.15000000000000002"/>
        </c:scaling>
        <c:delete val="0"/>
        <c:axPos val="l"/>
        <c:majorGridlines/>
        <c:numFmt formatCode="0%" sourceLinked="1"/>
        <c:majorTickMark val="out"/>
        <c:minorTickMark val="none"/>
        <c:tickLblPos val="nextTo"/>
        <c:txPr>
          <a:bodyPr/>
          <a:lstStyle/>
          <a:p>
            <a:pPr>
              <a:defRPr sz="1800" b="1"/>
            </a:pPr>
            <a:endParaRPr lang="en-US"/>
          </a:p>
        </c:txPr>
        <c:crossAx val="244063976"/>
        <c:crosses val="autoZero"/>
        <c:crossBetween val="midCat"/>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206964983035661E-2"/>
          <c:y val="4.5040948372446626E-2"/>
          <c:w val="0.89575680853398143"/>
          <c:h val="0.77811549089736953"/>
        </c:manualLayout>
      </c:layout>
      <c:lineChart>
        <c:grouping val="standard"/>
        <c:varyColors val="0"/>
        <c:ser>
          <c:idx val="0"/>
          <c:order val="0"/>
          <c:tx>
            <c:strRef>
              <c:f>Sheet1!$N$3</c:f>
              <c:strCache>
                <c:ptCount val="1"/>
                <c:pt idx="0">
                  <c:v>Hispanic</c:v>
                </c:pt>
              </c:strCache>
            </c:strRef>
          </c:tx>
          <c:spPr>
            <a:ln>
              <a:solidFill>
                <a:srgbClr val="FF0000"/>
              </a:solidFill>
            </a:ln>
          </c:spPr>
          <c:marker>
            <c:symbol val="triangle"/>
            <c:size val="5"/>
          </c:marker>
          <c:trendline>
            <c:spPr>
              <a:ln>
                <a:noFill/>
              </a:ln>
            </c:spPr>
            <c:trendlineType val="linear"/>
            <c:dispRSqr val="0"/>
            <c:dispEq val="1"/>
            <c:trendlineLbl>
              <c:layout>
                <c:manualLayout>
                  <c:x val="-0.65227655753557123"/>
                  <c:y val="0.74105288649125134"/>
                </c:manualLayout>
              </c:layout>
              <c:tx>
                <c:rich>
                  <a:bodyPr/>
                  <a:lstStyle/>
                  <a:p>
                    <a:pPr>
                      <a:defRPr sz="1700" b="1">
                        <a:solidFill>
                          <a:srgbClr val="FF0000"/>
                        </a:solidFill>
                      </a:defRPr>
                    </a:pPr>
                    <a:r>
                      <a:rPr lang="en-US" sz="1700" b="1" baseline="0">
                        <a:solidFill>
                          <a:sysClr val="windowText" lastClr="000000"/>
                        </a:solidFill>
                      </a:rPr>
                      <a:t>Linear Equation   </a:t>
                    </a:r>
                    <a:r>
                      <a:rPr lang="en-US" sz="1700" b="1" baseline="0">
                        <a:solidFill>
                          <a:srgbClr val="FF0000"/>
                        </a:solidFill>
                      </a:rPr>
                      <a:t>State: y = 0.034x + 0.38</a:t>
                    </a:r>
                  </a:p>
                </c:rich>
              </c:tx>
              <c:numFmt formatCode="General" sourceLinked="0"/>
            </c:trendlineLbl>
          </c:trendline>
          <c:trendline>
            <c:spPr>
              <a:ln>
                <a:noFill/>
              </a:ln>
            </c:spPr>
            <c:trendlineType val="linear"/>
            <c:dispRSqr val="0"/>
            <c:dispEq val="0"/>
          </c:trendline>
          <c:trendline>
            <c:spPr>
              <a:ln>
                <a:noFill/>
              </a:ln>
            </c:spPr>
            <c:trendlineType val="linear"/>
            <c:dispRSqr val="0"/>
            <c:dispEq val="0"/>
          </c:trendline>
          <c:cat>
            <c:numRef>
              <c:f>Sheet1!$L$4:$L$12</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f>Sheet1!$N$4:$N$12</c:f>
              <c:numCache>
                <c:formatCode>0%</c:formatCode>
                <c:ptCount val="9"/>
                <c:pt idx="0">
                  <c:v>0.39</c:v>
                </c:pt>
                <c:pt idx="1">
                  <c:v>0.45</c:v>
                </c:pt>
                <c:pt idx="2">
                  <c:v>0.48</c:v>
                </c:pt>
                <c:pt idx="3">
                  <c:v>0.5</c:v>
                </c:pt>
                <c:pt idx="4">
                  <c:v>0.56999999999999995</c:v>
                </c:pt>
                <c:pt idx="5">
                  <c:v>0.6</c:v>
                </c:pt>
                <c:pt idx="6">
                  <c:v>0.64</c:v>
                </c:pt>
                <c:pt idx="7">
                  <c:v>0.69</c:v>
                </c:pt>
                <c:pt idx="8">
                  <c:v>0.62</c:v>
                </c:pt>
              </c:numCache>
            </c:numRef>
          </c:val>
          <c:smooth val="0"/>
          <c:extLst xmlns:c16r2="http://schemas.microsoft.com/office/drawing/2015/06/chart">
            <c:ext xmlns:c16="http://schemas.microsoft.com/office/drawing/2014/chart" uri="{C3380CC4-5D6E-409C-BE32-E72D297353CC}">
              <c16:uniqueId val="{00000000-77F6-475B-9BD8-88DA649B4D1C}"/>
            </c:ext>
          </c:extLst>
        </c:ser>
        <c:ser>
          <c:idx val="3"/>
          <c:order val="1"/>
          <c:tx>
            <c:strRef>
              <c:f>Sheet1!$Q$3</c:f>
              <c:strCache>
                <c:ptCount val="1"/>
                <c:pt idx="0">
                  <c:v>Hispanic</c:v>
                </c:pt>
              </c:strCache>
            </c:strRef>
          </c:tx>
          <c:spPr>
            <a:ln>
              <a:solidFill>
                <a:srgbClr val="00B0F0"/>
              </a:solidFill>
            </a:ln>
          </c:spPr>
          <c:marker>
            <c:symbol val="triangle"/>
            <c:size val="5"/>
          </c:marker>
          <c:trendline>
            <c:spPr>
              <a:ln>
                <a:noFill/>
              </a:ln>
            </c:spPr>
            <c:trendlineType val="linear"/>
            <c:dispRSqr val="0"/>
            <c:dispEq val="1"/>
            <c:trendlineLbl>
              <c:layout>
                <c:manualLayout>
                  <c:x val="-0.24769731086245797"/>
                  <c:y val="0.76736764809274205"/>
                </c:manualLayout>
              </c:layout>
              <c:tx>
                <c:rich>
                  <a:bodyPr/>
                  <a:lstStyle/>
                  <a:p>
                    <a:pPr>
                      <a:defRPr sz="1700" b="1">
                        <a:solidFill>
                          <a:srgbClr val="00B0F0"/>
                        </a:solidFill>
                      </a:defRPr>
                    </a:pPr>
                    <a:r>
                      <a:rPr lang="en-US" sz="1700" b="1" baseline="0">
                        <a:solidFill>
                          <a:srgbClr val="00B0F0"/>
                        </a:solidFill>
                      </a:rPr>
                      <a:t>ESC 10: y = 0.037x + 0.38</a:t>
                    </a:r>
                    <a:endParaRPr lang="en-US" sz="1700" b="1">
                      <a:solidFill>
                        <a:srgbClr val="00B0F0"/>
                      </a:solidFill>
                    </a:endParaRPr>
                  </a:p>
                </c:rich>
              </c:tx>
              <c:numFmt formatCode="General" sourceLinked="0"/>
            </c:trendlineLbl>
          </c:trendline>
          <c:trendline>
            <c:spPr>
              <a:ln>
                <a:noFill/>
              </a:ln>
            </c:spPr>
            <c:trendlineType val="linear"/>
            <c:dispRSqr val="0"/>
            <c:dispEq val="0"/>
          </c:trendline>
          <c:trendline>
            <c:spPr>
              <a:ln>
                <a:noFill/>
              </a:ln>
            </c:spPr>
            <c:trendlineType val="linear"/>
            <c:dispRSqr val="0"/>
            <c:dispEq val="0"/>
          </c:trendline>
          <c:trendline>
            <c:spPr>
              <a:ln>
                <a:noFill/>
              </a:ln>
            </c:spPr>
            <c:trendlineType val="linear"/>
            <c:dispRSqr val="0"/>
            <c:dispEq val="0"/>
          </c:trendline>
          <c:trendline>
            <c:spPr>
              <a:ln>
                <a:noFill/>
              </a:ln>
            </c:spPr>
            <c:trendlineType val="linear"/>
            <c:dispRSqr val="0"/>
            <c:dispEq val="0"/>
          </c:trendline>
          <c:cat>
            <c:numRef>
              <c:f>Sheet1!$L$4:$L$12</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f>Sheet1!$Q$4:$Q$12</c:f>
              <c:numCache>
                <c:formatCode>0%</c:formatCode>
                <c:ptCount val="9"/>
                <c:pt idx="0">
                  <c:v>0.38</c:v>
                </c:pt>
                <c:pt idx="1">
                  <c:v>0.46</c:v>
                </c:pt>
                <c:pt idx="2">
                  <c:v>0.48</c:v>
                </c:pt>
                <c:pt idx="3">
                  <c:v>0.52</c:v>
                </c:pt>
                <c:pt idx="4">
                  <c:v>0.57999999999999996</c:v>
                </c:pt>
                <c:pt idx="5">
                  <c:v>0.62</c:v>
                </c:pt>
                <c:pt idx="6">
                  <c:v>0.67</c:v>
                </c:pt>
                <c:pt idx="7">
                  <c:v>0.71</c:v>
                </c:pt>
                <c:pt idx="8">
                  <c:v>0.63</c:v>
                </c:pt>
              </c:numCache>
            </c:numRef>
          </c:val>
          <c:smooth val="0"/>
          <c:extLst xmlns:c16r2="http://schemas.microsoft.com/office/drawing/2015/06/chart">
            <c:ext xmlns:c16="http://schemas.microsoft.com/office/drawing/2014/chart" uri="{C3380CC4-5D6E-409C-BE32-E72D297353CC}">
              <c16:uniqueId val="{00000001-77F6-475B-9BD8-88DA649B4D1C}"/>
            </c:ext>
          </c:extLst>
        </c:ser>
        <c:ser>
          <c:idx val="6"/>
          <c:order val="2"/>
          <c:tx>
            <c:strRef>
              <c:f>Sheet1!$T$3</c:f>
              <c:strCache>
                <c:ptCount val="1"/>
                <c:pt idx="0">
                  <c:v>Hispanic</c:v>
                </c:pt>
              </c:strCache>
            </c:strRef>
          </c:tx>
          <c:spPr>
            <a:ln>
              <a:solidFill>
                <a:srgbClr val="00B050"/>
              </a:solidFill>
            </a:ln>
          </c:spPr>
          <c:marker>
            <c:symbol val="triangle"/>
            <c:size val="5"/>
          </c:marker>
          <c:trendline>
            <c:spPr>
              <a:ln>
                <a:noFill/>
              </a:ln>
            </c:spPr>
            <c:trendlineType val="linear"/>
            <c:dispRSqr val="0"/>
            <c:dispEq val="1"/>
            <c:trendlineLbl>
              <c:layout>
                <c:manualLayout>
                  <c:x val="4.2357945388405399E-2"/>
                  <c:y val="0.73332287644688432"/>
                </c:manualLayout>
              </c:layout>
              <c:tx>
                <c:rich>
                  <a:bodyPr/>
                  <a:lstStyle/>
                  <a:p>
                    <a:pPr>
                      <a:defRPr sz="1700" b="1">
                        <a:solidFill>
                          <a:srgbClr val="00B050"/>
                        </a:solidFill>
                      </a:defRPr>
                    </a:pPr>
                    <a:r>
                      <a:rPr lang="en-US" sz="1700" b="1" baseline="0">
                        <a:solidFill>
                          <a:srgbClr val="00B050"/>
                        </a:solidFill>
                      </a:rPr>
                      <a:t>ESC 11: y = 0.032x + 0.39</a:t>
                    </a:r>
                    <a:endParaRPr lang="en-US" sz="1700" b="1">
                      <a:solidFill>
                        <a:srgbClr val="00B050"/>
                      </a:solidFill>
                    </a:endParaRPr>
                  </a:p>
                </c:rich>
              </c:tx>
              <c:numFmt formatCode="General" sourceLinked="0"/>
            </c:trendlineLbl>
          </c:trendline>
          <c:trendline>
            <c:spPr>
              <a:ln>
                <a:noFill/>
              </a:ln>
            </c:spPr>
            <c:trendlineType val="linear"/>
            <c:dispRSqr val="0"/>
            <c:dispEq val="0"/>
          </c:trendline>
          <c:trendline>
            <c:spPr>
              <a:ln>
                <a:noFill/>
              </a:ln>
            </c:spPr>
            <c:trendlineType val="linear"/>
            <c:dispRSqr val="0"/>
            <c:dispEq val="0"/>
          </c:trendline>
          <c:cat>
            <c:numRef>
              <c:f>Sheet1!$L$4:$L$12</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f>Sheet1!$T$4:$T$12</c:f>
              <c:numCache>
                <c:formatCode>0%</c:formatCode>
                <c:ptCount val="9"/>
                <c:pt idx="0">
                  <c:v>0.38</c:v>
                </c:pt>
                <c:pt idx="1">
                  <c:v>0.47</c:v>
                </c:pt>
                <c:pt idx="2">
                  <c:v>0.49</c:v>
                </c:pt>
                <c:pt idx="3">
                  <c:v>0.5</c:v>
                </c:pt>
                <c:pt idx="4">
                  <c:v>0.56999999999999995</c:v>
                </c:pt>
                <c:pt idx="5">
                  <c:v>0.59</c:v>
                </c:pt>
                <c:pt idx="6">
                  <c:v>0.62</c:v>
                </c:pt>
                <c:pt idx="7">
                  <c:v>0.68</c:v>
                </c:pt>
                <c:pt idx="8">
                  <c:v>0.61</c:v>
                </c:pt>
              </c:numCache>
            </c:numRef>
          </c:val>
          <c:smooth val="0"/>
          <c:extLst xmlns:c16r2="http://schemas.microsoft.com/office/drawing/2015/06/chart">
            <c:ext xmlns:c16="http://schemas.microsoft.com/office/drawing/2014/chart" uri="{C3380CC4-5D6E-409C-BE32-E72D297353CC}">
              <c16:uniqueId val="{00000002-77F6-475B-9BD8-88DA649B4D1C}"/>
            </c:ext>
          </c:extLst>
        </c:ser>
        <c:dLbls>
          <c:showLegendKey val="0"/>
          <c:showVal val="0"/>
          <c:showCatName val="0"/>
          <c:showSerName val="0"/>
          <c:showPercent val="0"/>
          <c:showBubbleSize val="0"/>
        </c:dLbls>
        <c:marker val="1"/>
        <c:smooth val="0"/>
        <c:axId val="244065152"/>
        <c:axId val="244065544"/>
      </c:lineChart>
      <c:catAx>
        <c:axId val="244065152"/>
        <c:scaling>
          <c:orientation val="minMax"/>
        </c:scaling>
        <c:delete val="0"/>
        <c:axPos val="b"/>
        <c:numFmt formatCode="General" sourceLinked="1"/>
        <c:majorTickMark val="out"/>
        <c:minorTickMark val="none"/>
        <c:tickLblPos val="nextTo"/>
        <c:txPr>
          <a:bodyPr/>
          <a:lstStyle/>
          <a:p>
            <a:pPr>
              <a:defRPr sz="1800" b="1"/>
            </a:pPr>
            <a:endParaRPr lang="en-US"/>
          </a:p>
        </c:txPr>
        <c:crossAx val="244065544"/>
        <c:crosses val="autoZero"/>
        <c:auto val="1"/>
        <c:lblAlgn val="ctr"/>
        <c:lblOffset val="100"/>
        <c:noMultiLvlLbl val="0"/>
      </c:catAx>
      <c:valAx>
        <c:axId val="244065544"/>
        <c:scaling>
          <c:orientation val="minMax"/>
          <c:max val="0.85000000000000009"/>
          <c:min val="0.15000000000000002"/>
        </c:scaling>
        <c:delete val="0"/>
        <c:axPos val="l"/>
        <c:majorGridlines/>
        <c:numFmt formatCode="0%" sourceLinked="1"/>
        <c:majorTickMark val="out"/>
        <c:minorTickMark val="none"/>
        <c:tickLblPos val="nextTo"/>
        <c:txPr>
          <a:bodyPr/>
          <a:lstStyle/>
          <a:p>
            <a:pPr>
              <a:defRPr sz="1800" b="1"/>
            </a:pPr>
            <a:endParaRPr lang="en-US"/>
          </a:p>
        </c:txPr>
        <c:crossAx val="244065152"/>
        <c:crosses val="autoZero"/>
        <c:crossBetween val="midCat"/>
      </c:valAx>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870583484756709E-2"/>
          <c:y val="4.1117443927312487E-2"/>
          <c:w val="0.88932594036677892"/>
          <c:h val="0.76948245353293332"/>
        </c:manualLayout>
      </c:layout>
      <c:lineChart>
        <c:grouping val="standard"/>
        <c:varyColors val="0"/>
        <c:ser>
          <c:idx val="0"/>
          <c:order val="0"/>
          <c:tx>
            <c:strRef>
              <c:f>Sheet1!$O$3</c:f>
              <c:strCache>
                <c:ptCount val="1"/>
                <c:pt idx="0">
                  <c:v>White</c:v>
                </c:pt>
              </c:strCache>
            </c:strRef>
          </c:tx>
          <c:spPr>
            <a:ln>
              <a:solidFill>
                <a:srgbClr val="FF0000"/>
              </a:solidFill>
            </a:ln>
          </c:spPr>
          <c:marker>
            <c:symbol val="triangle"/>
            <c:size val="5"/>
          </c:marker>
          <c:trendline>
            <c:spPr>
              <a:ln>
                <a:noFill/>
              </a:ln>
            </c:spPr>
            <c:trendlineType val="linear"/>
            <c:dispRSqr val="0"/>
            <c:dispEq val="1"/>
            <c:trendlineLbl>
              <c:layout>
                <c:manualLayout>
                  <c:x val="-0.65050939356264681"/>
                  <c:y val="0.87924208359184386"/>
                </c:manualLayout>
              </c:layout>
              <c:tx>
                <c:rich>
                  <a:bodyPr/>
                  <a:lstStyle/>
                  <a:p>
                    <a:pPr>
                      <a:defRPr sz="1200" b="1">
                        <a:solidFill>
                          <a:srgbClr val="FF0000"/>
                        </a:solidFill>
                      </a:defRPr>
                    </a:pPr>
                    <a:r>
                      <a:rPr lang="en-US" sz="1700" b="1" baseline="0" dirty="0">
                        <a:solidFill>
                          <a:sysClr val="windowText" lastClr="000000"/>
                        </a:solidFill>
                      </a:rPr>
                      <a:t>Linear Equation   </a:t>
                    </a:r>
                    <a:r>
                      <a:rPr lang="en-US" sz="1700" b="1" baseline="0" dirty="0">
                        <a:solidFill>
                          <a:srgbClr val="FF0000"/>
                        </a:solidFill>
                      </a:rPr>
                      <a:t>State: y = 0.022x + 0.63</a:t>
                    </a:r>
                  </a:p>
                </c:rich>
              </c:tx>
              <c:numFmt formatCode="General" sourceLinked="0"/>
            </c:trendlineLbl>
          </c:trendline>
          <c:trendline>
            <c:spPr>
              <a:ln>
                <a:noFill/>
              </a:ln>
            </c:spPr>
            <c:trendlineType val="linear"/>
            <c:dispRSqr val="0"/>
            <c:dispEq val="0"/>
          </c:trendline>
          <c:trendline>
            <c:spPr>
              <a:ln>
                <a:noFill/>
              </a:ln>
            </c:spPr>
            <c:trendlineType val="linear"/>
            <c:dispRSqr val="0"/>
            <c:dispEq val="0"/>
          </c:trendline>
          <c:trendline>
            <c:spPr>
              <a:ln>
                <a:noFill/>
              </a:ln>
            </c:spPr>
            <c:trendlineType val="linear"/>
            <c:dispRSqr val="0"/>
            <c:dispEq val="0"/>
          </c:trendline>
          <c:cat>
            <c:numRef>
              <c:f>Sheet1!$L$4:$L$12</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f>Sheet1!$O$4:$O$12</c:f>
              <c:numCache>
                <c:formatCode>0%</c:formatCode>
                <c:ptCount val="9"/>
                <c:pt idx="0">
                  <c:v>0.64</c:v>
                </c:pt>
                <c:pt idx="1">
                  <c:v>0.66</c:v>
                </c:pt>
                <c:pt idx="2">
                  <c:v>0.7</c:v>
                </c:pt>
                <c:pt idx="3">
                  <c:v>0.71</c:v>
                </c:pt>
                <c:pt idx="4">
                  <c:v>0.75</c:v>
                </c:pt>
                <c:pt idx="5">
                  <c:v>0.78</c:v>
                </c:pt>
                <c:pt idx="6">
                  <c:v>0.79</c:v>
                </c:pt>
                <c:pt idx="7">
                  <c:v>0.83</c:v>
                </c:pt>
                <c:pt idx="8">
                  <c:v>0.78</c:v>
                </c:pt>
              </c:numCache>
            </c:numRef>
          </c:val>
          <c:smooth val="0"/>
          <c:extLst xmlns:c16r2="http://schemas.microsoft.com/office/drawing/2015/06/chart">
            <c:ext xmlns:c16="http://schemas.microsoft.com/office/drawing/2014/chart" uri="{C3380CC4-5D6E-409C-BE32-E72D297353CC}">
              <c16:uniqueId val="{00000000-08AB-4B31-9255-C2FF9EFC3EFD}"/>
            </c:ext>
          </c:extLst>
        </c:ser>
        <c:ser>
          <c:idx val="3"/>
          <c:order val="1"/>
          <c:tx>
            <c:strRef>
              <c:f>Sheet1!$R$3</c:f>
              <c:strCache>
                <c:ptCount val="1"/>
                <c:pt idx="0">
                  <c:v>White</c:v>
                </c:pt>
              </c:strCache>
            </c:strRef>
          </c:tx>
          <c:spPr>
            <a:ln>
              <a:solidFill>
                <a:srgbClr val="00B0F0"/>
              </a:solidFill>
            </a:ln>
          </c:spPr>
          <c:marker>
            <c:symbol val="triangle"/>
            <c:size val="5"/>
          </c:marker>
          <c:trendline>
            <c:spPr>
              <a:ln>
                <a:noFill/>
              </a:ln>
            </c:spPr>
            <c:trendlineType val="linear"/>
            <c:dispRSqr val="0"/>
            <c:dispEq val="1"/>
            <c:trendlineLbl>
              <c:layout>
                <c:manualLayout>
                  <c:x val="-0.23617672790901142"/>
                  <c:y val="0.88350885452720995"/>
                </c:manualLayout>
              </c:layout>
              <c:tx>
                <c:rich>
                  <a:bodyPr/>
                  <a:lstStyle/>
                  <a:p>
                    <a:pPr>
                      <a:defRPr sz="1700" b="1">
                        <a:solidFill>
                          <a:srgbClr val="00B0F0"/>
                        </a:solidFill>
                      </a:defRPr>
                    </a:pPr>
                    <a:r>
                      <a:rPr lang="en-US" sz="1700" b="1" baseline="0">
                        <a:solidFill>
                          <a:srgbClr val="00B0F0"/>
                        </a:solidFill>
                      </a:rPr>
                      <a:t>ESC 10: y = 0.022x + 0.66</a:t>
                    </a:r>
                    <a:endParaRPr lang="en-US" sz="1700" b="1">
                      <a:solidFill>
                        <a:srgbClr val="00B0F0"/>
                      </a:solidFill>
                    </a:endParaRPr>
                  </a:p>
                </c:rich>
              </c:tx>
              <c:numFmt formatCode="General" sourceLinked="0"/>
            </c:trendlineLbl>
          </c:trendline>
          <c:trendline>
            <c:spPr>
              <a:ln>
                <a:noFill/>
              </a:ln>
            </c:spPr>
            <c:trendlineType val="linear"/>
            <c:dispRSqr val="0"/>
            <c:dispEq val="0"/>
          </c:trendline>
          <c:trendline>
            <c:spPr>
              <a:ln>
                <a:noFill/>
              </a:ln>
            </c:spPr>
            <c:trendlineType val="linear"/>
            <c:dispRSqr val="0"/>
            <c:dispEq val="0"/>
          </c:trendline>
          <c:trendline>
            <c:spPr>
              <a:ln>
                <a:noFill/>
              </a:ln>
            </c:spPr>
            <c:trendlineType val="linear"/>
            <c:dispRSqr val="0"/>
            <c:dispEq val="0"/>
          </c:trendline>
          <c:trendline>
            <c:spPr>
              <a:ln>
                <a:noFill/>
              </a:ln>
            </c:spPr>
            <c:trendlineType val="linear"/>
            <c:dispRSqr val="0"/>
            <c:dispEq val="0"/>
          </c:trendline>
          <c:trendline>
            <c:spPr>
              <a:ln>
                <a:noFill/>
              </a:ln>
            </c:spPr>
            <c:trendlineType val="linear"/>
            <c:dispRSqr val="0"/>
            <c:dispEq val="0"/>
          </c:trendline>
          <c:cat>
            <c:numRef>
              <c:f>Sheet1!$L$4:$L$12</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f>Sheet1!$R$4:$R$12</c:f>
              <c:numCache>
                <c:formatCode>0%</c:formatCode>
                <c:ptCount val="9"/>
                <c:pt idx="0">
                  <c:v>0.67</c:v>
                </c:pt>
                <c:pt idx="1">
                  <c:v>0.69</c:v>
                </c:pt>
                <c:pt idx="2">
                  <c:v>0.74</c:v>
                </c:pt>
                <c:pt idx="3">
                  <c:v>0.75</c:v>
                </c:pt>
                <c:pt idx="4">
                  <c:v>0.79</c:v>
                </c:pt>
                <c:pt idx="5">
                  <c:v>0.81</c:v>
                </c:pt>
                <c:pt idx="6">
                  <c:v>0.83</c:v>
                </c:pt>
                <c:pt idx="7">
                  <c:v>0.86</c:v>
                </c:pt>
                <c:pt idx="8">
                  <c:v>0.81</c:v>
                </c:pt>
              </c:numCache>
            </c:numRef>
          </c:val>
          <c:smooth val="0"/>
          <c:extLst xmlns:c16r2="http://schemas.microsoft.com/office/drawing/2015/06/chart">
            <c:ext xmlns:c16="http://schemas.microsoft.com/office/drawing/2014/chart" uri="{C3380CC4-5D6E-409C-BE32-E72D297353CC}">
              <c16:uniqueId val="{00000001-08AB-4B31-9255-C2FF9EFC3EFD}"/>
            </c:ext>
          </c:extLst>
        </c:ser>
        <c:ser>
          <c:idx val="6"/>
          <c:order val="2"/>
          <c:tx>
            <c:strRef>
              <c:f>Sheet1!$U$3</c:f>
              <c:strCache>
                <c:ptCount val="1"/>
                <c:pt idx="0">
                  <c:v>White</c:v>
                </c:pt>
              </c:strCache>
            </c:strRef>
          </c:tx>
          <c:spPr>
            <a:ln>
              <a:solidFill>
                <a:srgbClr val="00B050"/>
              </a:solidFill>
            </a:ln>
          </c:spPr>
          <c:marker>
            <c:symbol val="triangle"/>
            <c:size val="5"/>
          </c:marker>
          <c:trendline>
            <c:spPr>
              <a:ln>
                <a:noFill/>
              </a:ln>
            </c:spPr>
            <c:trendlineType val="linear"/>
            <c:dispRSqr val="0"/>
            <c:dispEq val="1"/>
            <c:trendlineLbl>
              <c:layout>
                <c:manualLayout>
                  <c:x val="4.7575401758990651E-2"/>
                  <c:y val="0.8736634421837377"/>
                </c:manualLayout>
              </c:layout>
              <c:tx>
                <c:rich>
                  <a:bodyPr/>
                  <a:lstStyle/>
                  <a:p>
                    <a:pPr>
                      <a:defRPr sz="1700" b="1">
                        <a:solidFill>
                          <a:srgbClr val="00B050"/>
                        </a:solidFill>
                      </a:defRPr>
                    </a:pPr>
                    <a:r>
                      <a:rPr lang="en-US" sz="1700" b="1" baseline="0">
                        <a:solidFill>
                          <a:srgbClr val="00B050"/>
                        </a:solidFill>
                      </a:rPr>
                      <a:t>ESC 11: y = 0.023x + 0.62</a:t>
                    </a:r>
                    <a:endParaRPr lang="en-US" sz="1700" b="1">
                      <a:solidFill>
                        <a:srgbClr val="00B050"/>
                      </a:solidFill>
                    </a:endParaRPr>
                  </a:p>
                </c:rich>
              </c:tx>
              <c:numFmt formatCode="General" sourceLinked="0"/>
            </c:trendlineLbl>
          </c:trendline>
          <c:trendline>
            <c:spPr>
              <a:ln>
                <a:noFill/>
              </a:ln>
            </c:spPr>
            <c:trendlineType val="linear"/>
            <c:dispRSqr val="0"/>
            <c:dispEq val="0"/>
          </c:trendline>
          <c:trendline>
            <c:spPr>
              <a:ln>
                <a:noFill/>
              </a:ln>
            </c:spPr>
            <c:trendlineType val="linear"/>
            <c:dispRSqr val="0"/>
            <c:dispEq val="0"/>
          </c:trendline>
          <c:trendline>
            <c:spPr>
              <a:ln>
                <a:noFill/>
              </a:ln>
            </c:spPr>
            <c:trendlineType val="linear"/>
            <c:dispRSqr val="0"/>
            <c:dispEq val="0"/>
          </c:trendline>
          <c:cat>
            <c:numRef>
              <c:f>Sheet1!$L$4:$L$12</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f>Sheet1!$U$4:$U$12</c:f>
              <c:numCache>
                <c:formatCode>0%</c:formatCode>
                <c:ptCount val="9"/>
                <c:pt idx="0">
                  <c:v>0.63</c:v>
                </c:pt>
                <c:pt idx="1">
                  <c:v>0.65</c:v>
                </c:pt>
                <c:pt idx="2">
                  <c:v>0.69</c:v>
                </c:pt>
                <c:pt idx="3">
                  <c:v>0.7</c:v>
                </c:pt>
                <c:pt idx="4">
                  <c:v>0.76</c:v>
                </c:pt>
                <c:pt idx="5">
                  <c:v>0.78</c:v>
                </c:pt>
                <c:pt idx="6">
                  <c:v>0.78</c:v>
                </c:pt>
                <c:pt idx="7">
                  <c:v>0.83</c:v>
                </c:pt>
                <c:pt idx="8">
                  <c:v>0.77</c:v>
                </c:pt>
              </c:numCache>
            </c:numRef>
          </c:val>
          <c:smooth val="0"/>
          <c:extLst xmlns:c16r2="http://schemas.microsoft.com/office/drawing/2015/06/chart">
            <c:ext xmlns:c16="http://schemas.microsoft.com/office/drawing/2014/chart" uri="{C3380CC4-5D6E-409C-BE32-E72D297353CC}">
              <c16:uniqueId val="{00000002-08AB-4B31-9255-C2FF9EFC3EFD}"/>
            </c:ext>
          </c:extLst>
        </c:ser>
        <c:dLbls>
          <c:showLegendKey val="0"/>
          <c:showVal val="0"/>
          <c:showCatName val="0"/>
          <c:showSerName val="0"/>
          <c:showPercent val="0"/>
          <c:showBubbleSize val="0"/>
        </c:dLbls>
        <c:marker val="1"/>
        <c:smooth val="0"/>
        <c:axId val="244066328"/>
        <c:axId val="244066720"/>
      </c:lineChart>
      <c:catAx>
        <c:axId val="244066328"/>
        <c:scaling>
          <c:orientation val="minMax"/>
        </c:scaling>
        <c:delete val="0"/>
        <c:axPos val="b"/>
        <c:numFmt formatCode="General" sourceLinked="1"/>
        <c:majorTickMark val="out"/>
        <c:minorTickMark val="none"/>
        <c:tickLblPos val="nextTo"/>
        <c:txPr>
          <a:bodyPr/>
          <a:lstStyle/>
          <a:p>
            <a:pPr>
              <a:defRPr sz="1800" b="1"/>
            </a:pPr>
            <a:endParaRPr lang="en-US"/>
          </a:p>
        </c:txPr>
        <c:crossAx val="244066720"/>
        <c:crosses val="autoZero"/>
        <c:auto val="1"/>
        <c:lblAlgn val="ctr"/>
        <c:lblOffset val="100"/>
        <c:noMultiLvlLbl val="0"/>
      </c:catAx>
      <c:valAx>
        <c:axId val="244066720"/>
        <c:scaling>
          <c:orientation val="minMax"/>
          <c:max val="0.88000000000000012"/>
          <c:min val="0.15000000000000002"/>
        </c:scaling>
        <c:delete val="0"/>
        <c:axPos val="l"/>
        <c:majorGridlines/>
        <c:numFmt formatCode="0%" sourceLinked="1"/>
        <c:majorTickMark val="out"/>
        <c:minorTickMark val="none"/>
        <c:tickLblPos val="nextTo"/>
        <c:txPr>
          <a:bodyPr/>
          <a:lstStyle/>
          <a:p>
            <a:pPr>
              <a:defRPr sz="1800" b="1">
                <a:solidFill>
                  <a:sysClr val="windowText" lastClr="000000"/>
                </a:solidFill>
              </a:defRPr>
            </a:pPr>
            <a:endParaRPr lang="en-US"/>
          </a:p>
        </c:txPr>
        <c:crossAx val="244066328"/>
        <c:crosses val="autoZero"/>
        <c:crossBetween val="midCat"/>
      </c:valAx>
    </c:plotArea>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0.09565</cdr:x>
      <cdr:y>0.925</cdr:y>
    </cdr:from>
    <cdr:to>
      <cdr:x>0.39043</cdr:x>
      <cdr:y>1</cdr:y>
    </cdr:to>
    <cdr:sp macro="" textlink="">
      <cdr:nvSpPr>
        <cdr:cNvPr id="2" name="TextBox 1"/>
        <cdr:cNvSpPr txBox="1"/>
      </cdr:nvSpPr>
      <cdr:spPr>
        <a:xfrm xmlns:a="http://schemas.openxmlformats.org/drawingml/2006/main">
          <a:off x="838200" y="4605607"/>
          <a:ext cx="2583157" cy="37342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marL="0" marR="0" indent="0" defTabSz="914400" rtl="0" eaLnBrk="1" fontAlgn="auto" latinLnBrk="0" hangingPunct="1">
            <a:lnSpc>
              <a:spcPct val="100000"/>
            </a:lnSpc>
            <a:spcBef>
              <a:spcPts val="0"/>
            </a:spcBef>
            <a:spcAft>
              <a:spcPts val="0"/>
            </a:spcAft>
            <a:buClrTx/>
            <a:buSzTx/>
            <a:buFontTx/>
            <a:buNone/>
            <a:tabLst/>
            <a:defRPr/>
          </a:pPr>
          <a:r>
            <a:rPr lang="en-US" sz="1700" b="1" i="0" baseline="0" dirty="0">
              <a:solidFill>
                <a:srgbClr val="C00000"/>
              </a:solidFill>
              <a:effectLst/>
              <a:latin typeface="+mn-lt"/>
              <a:ea typeface="+mn-ea"/>
              <a:cs typeface="+mn-cs"/>
            </a:rPr>
            <a:t>State: y = 0.007x + 0.318</a:t>
          </a:r>
          <a:endParaRPr lang="en-US" sz="1700" dirty="0">
            <a:solidFill>
              <a:srgbClr val="C00000"/>
            </a:solidFill>
            <a:effectLst/>
          </a:endParaRPr>
        </a:p>
        <a:p xmlns:a="http://schemas.openxmlformats.org/drawingml/2006/main">
          <a:endParaRPr lang="en-US" sz="1700" dirty="0">
            <a:solidFill>
              <a:srgbClr val="C00000"/>
            </a:solidFill>
          </a:endParaRPr>
        </a:p>
      </cdr:txBody>
    </cdr:sp>
  </cdr:relSizeAnchor>
  <cdr:relSizeAnchor xmlns:cdr="http://schemas.openxmlformats.org/drawingml/2006/chartDrawing">
    <cdr:from>
      <cdr:x>0.58261</cdr:x>
      <cdr:y>0.92045</cdr:y>
    </cdr:from>
    <cdr:to>
      <cdr:x>0.93035</cdr:x>
      <cdr:y>1</cdr:y>
    </cdr:to>
    <cdr:sp macro="" textlink="">
      <cdr:nvSpPr>
        <cdr:cNvPr id="3" name="TextBox 2"/>
        <cdr:cNvSpPr txBox="1"/>
      </cdr:nvSpPr>
      <cdr:spPr>
        <a:xfrm xmlns:a="http://schemas.openxmlformats.org/drawingml/2006/main">
          <a:off x="5105400" y="4582953"/>
          <a:ext cx="3047257" cy="39608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marL="0" marR="0" indent="0" defTabSz="914400" rtl="0" eaLnBrk="1" fontAlgn="auto" latinLnBrk="0" hangingPunct="1">
            <a:lnSpc>
              <a:spcPct val="100000"/>
            </a:lnSpc>
            <a:spcBef>
              <a:spcPts val="0"/>
            </a:spcBef>
            <a:spcAft>
              <a:spcPts val="0"/>
            </a:spcAft>
            <a:buClrTx/>
            <a:buSzTx/>
            <a:buFontTx/>
            <a:buNone/>
            <a:tabLst/>
            <a:defRPr/>
          </a:pPr>
          <a:r>
            <a:rPr lang="en-US" sz="1700" b="1" i="0" baseline="0" dirty="0">
              <a:solidFill>
                <a:srgbClr val="00B050"/>
              </a:solidFill>
              <a:effectLst/>
              <a:latin typeface="+mn-lt"/>
              <a:ea typeface="+mn-ea"/>
              <a:cs typeface="+mn-cs"/>
            </a:rPr>
            <a:t>Region 3: y = 0.018x + 0.167</a:t>
          </a:r>
          <a:endParaRPr lang="en-US" sz="1700" b="1" dirty="0">
            <a:solidFill>
              <a:srgbClr val="00B050"/>
            </a:solidFill>
            <a:effectLst/>
          </a:endParaRPr>
        </a:p>
        <a:p xmlns:a="http://schemas.openxmlformats.org/drawingml/2006/main">
          <a:endParaRPr lang="en-US" sz="1700" b="1" dirty="0">
            <a:solidFill>
              <a:srgbClr val="00B050"/>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sz="quarter" idx="1"/>
          </p:nvPr>
        </p:nvSpPr>
        <p:spPr>
          <a:xfrm>
            <a:off x="3937000" y="0"/>
            <a:ext cx="3011488" cy="461963"/>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585234ED-E919-43BE-A9B1-D31F495FC007}" type="datetimeFigureOut">
              <a:rPr lang="en-US"/>
              <a:pPr/>
              <a:t>5/2/2017</a:t>
            </a:fld>
            <a:endParaRPr lang="en-US"/>
          </a:p>
        </p:txBody>
      </p:sp>
      <p:sp>
        <p:nvSpPr>
          <p:cNvPr id="4" name="Footer Placeholder 3"/>
          <p:cNvSpPr>
            <a:spLocks noGrp="1"/>
          </p:cNvSpPr>
          <p:nvPr>
            <p:ph type="ftr" sz="quarter" idx="2"/>
          </p:nvPr>
        </p:nvSpPr>
        <p:spPr>
          <a:xfrm>
            <a:off x="0" y="8772525"/>
            <a:ext cx="3011488" cy="461963"/>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 name="Slide Number Placeholder 4"/>
          <p:cNvSpPr>
            <a:spLocks noGrp="1"/>
          </p:cNvSpPr>
          <p:nvPr>
            <p:ph type="sldNum" sz="quarter" idx="3"/>
          </p:nvPr>
        </p:nvSpPr>
        <p:spPr>
          <a:xfrm>
            <a:off x="3937000" y="8772525"/>
            <a:ext cx="3011488" cy="461963"/>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8707174B-BAAC-4DE9-9A33-3DE6428ECCAA}" type="slidenum">
              <a:rPr lang="en-US"/>
              <a:pPr/>
              <a:t>‹#›</a:t>
            </a:fld>
            <a:endParaRPr lang="en-US"/>
          </a:p>
        </p:txBody>
      </p:sp>
    </p:spTree>
    <p:extLst>
      <p:ext uri="{BB962C8B-B14F-4D97-AF65-F5344CB8AC3E}">
        <p14:creationId xmlns:p14="http://schemas.microsoft.com/office/powerpoint/2010/main" val="39859938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wrap="square" lIns="92492" tIns="46246" rIns="92492" bIns="46246" numCol="1" anchor="t" anchorCtr="0" compatLnSpc="1">
            <a:prstTxWarp prst="textNoShape">
              <a:avLst/>
            </a:prstTxWarp>
          </a:bodyPr>
          <a:lstStyle>
            <a:lvl1pPr>
              <a:defRPr sz="1200">
                <a:latin typeface="Calibri" pitchFamily="34" charset="0"/>
              </a:defRPr>
            </a:lvl1pPr>
          </a:lstStyle>
          <a:p>
            <a:endParaRPr lang="en-US"/>
          </a:p>
        </p:txBody>
      </p:sp>
      <p:sp>
        <p:nvSpPr>
          <p:cNvPr id="3" name="Date Placeholder 2"/>
          <p:cNvSpPr>
            <a:spLocks noGrp="1"/>
          </p:cNvSpPr>
          <p:nvPr>
            <p:ph type="dt" idx="1"/>
          </p:nvPr>
        </p:nvSpPr>
        <p:spPr>
          <a:xfrm>
            <a:off x="3937000" y="0"/>
            <a:ext cx="3011488" cy="461963"/>
          </a:xfrm>
          <a:prstGeom prst="rect">
            <a:avLst/>
          </a:prstGeom>
        </p:spPr>
        <p:txBody>
          <a:bodyPr vert="horz" wrap="square" lIns="92492" tIns="46246" rIns="92492" bIns="46246" numCol="1" anchor="t" anchorCtr="0" compatLnSpc="1">
            <a:prstTxWarp prst="textNoShape">
              <a:avLst/>
            </a:prstTxWarp>
          </a:bodyPr>
          <a:lstStyle>
            <a:lvl1pPr algn="r">
              <a:defRPr sz="1200">
                <a:latin typeface="Calibri" pitchFamily="34" charset="0"/>
              </a:defRPr>
            </a:lvl1pPr>
          </a:lstStyle>
          <a:p>
            <a:fld id="{572B661C-220A-4C0E-8188-8E50EB588A3F}" type="datetimeFigureOut">
              <a:rPr lang="en-US"/>
              <a:pPr/>
              <a:t>5/2/2017</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pPr lvl="0"/>
            <a:endParaRPr lang="en-US" noProof="0"/>
          </a:p>
        </p:txBody>
      </p:sp>
      <p:sp>
        <p:nvSpPr>
          <p:cNvPr id="5" name="Notes Placeholder 4"/>
          <p:cNvSpPr>
            <a:spLocks noGrp="1"/>
          </p:cNvSpPr>
          <p:nvPr>
            <p:ph type="body" sz="quarter" idx="3"/>
          </p:nvPr>
        </p:nvSpPr>
        <p:spPr>
          <a:xfrm>
            <a:off x="695325" y="4387850"/>
            <a:ext cx="5559425" cy="4156075"/>
          </a:xfrm>
          <a:prstGeom prst="rect">
            <a:avLst/>
          </a:prstGeom>
        </p:spPr>
        <p:txBody>
          <a:bodyPr vert="horz" lIns="92492" tIns="46246" rIns="92492" bIns="46246"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72525"/>
            <a:ext cx="3011488" cy="461963"/>
          </a:xfrm>
          <a:prstGeom prst="rect">
            <a:avLst/>
          </a:prstGeom>
        </p:spPr>
        <p:txBody>
          <a:bodyPr vert="horz" wrap="square" lIns="92492" tIns="46246" rIns="92492" bIns="46246" numCol="1" anchor="b" anchorCtr="0" compatLnSpc="1">
            <a:prstTxWarp prst="textNoShape">
              <a:avLst/>
            </a:prstTxWarp>
          </a:bodyPr>
          <a:lstStyle>
            <a:lvl1pPr>
              <a:defRPr sz="1200">
                <a:latin typeface="Calibri" pitchFamily="34" charset="0"/>
              </a:defRPr>
            </a:lvl1pPr>
          </a:lstStyle>
          <a:p>
            <a:endParaRPr lang="en-US"/>
          </a:p>
        </p:txBody>
      </p:sp>
      <p:sp>
        <p:nvSpPr>
          <p:cNvPr id="7" name="Slide Number Placeholder 6"/>
          <p:cNvSpPr>
            <a:spLocks noGrp="1"/>
          </p:cNvSpPr>
          <p:nvPr>
            <p:ph type="sldNum" sz="quarter" idx="5"/>
          </p:nvPr>
        </p:nvSpPr>
        <p:spPr>
          <a:xfrm>
            <a:off x="3937000" y="8772525"/>
            <a:ext cx="3011488" cy="461963"/>
          </a:xfrm>
          <a:prstGeom prst="rect">
            <a:avLst/>
          </a:prstGeom>
        </p:spPr>
        <p:txBody>
          <a:bodyPr vert="horz" wrap="square" lIns="92492" tIns="46246" rIns="92492" bIns="46246" numCol="1" anchor="b" anchorCtr="0" compatLnSpc="1">
            <a:prstTxWarp prst="textNoShape">
              <a:avLst/>
            </a:prstTxWarp>
          </a:bodyPr>
          <a:lstStyle>
            <a:lvl1pPr algn="r">
              <a:defRPr sz="1200">
                <a:latin typeface="Calibri" pitchFamily="34" charset="0"/>
              </a:defRPr>
            </a:lvl1pPr>
          </a:lstStyle>
          <a:p>
            <a:fld id="{7D9530DF-7904-4C5C-8B71-93D32BEF3D48}" type="slidenum">
              <a:rPr lang="en-US"/>
              <a:pPr/>
              <a:t>‹#›</a:t>
            </a:fld>
            <a:endParaRPr lang="en-US"/>
          </a:p>
        </p:txBody>
      </p:sp>
    </p:spTree>
    <p:extLst>
      <p:ext uri="{BB962C8B-B14F-4D97-AF65-F5344CB8AC3E}">
        <p14:creationId xmlns:p14="http://schemas.microsoft.com/office/powerpoint/2010/main" val="29406928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p:spPr>
      </p:sp>
      <p:sp>
        <p:nvSpPr>
          <p:cNvPr id="141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41316" name="Slide Number Placeholder 3"/>
          <p:cNvSpPr txBox="1">
            <a:spLocks noGrp="1"/>
          </p:cNvSpPr>
          <p:nvPr/>
        </p:nvSpPr>
        <p:spPr bwMode="auto">
          <a:xfrm>
            <a:off x="3937000" y="8772525"/>
            <a:ext cx="3011488" cy="461963"/>
          </a:xfrm>
          <a:prstGeom prst="rect">
            <a:avLst/>
          </a:prstGeom>
          <a:noFill/>
          <a:ln w="9525">
            <a:noFill/>
            <a:miter lim="800000"/>
            <a:headEnd/>
            <a:tailEnd/>
          </a:ln>
        </p:spPr>
        <p:txBody>
          <a:bodyPr lIns="92492" tIns="46246" rIns="92492" bIns="46246" anchor="b"/>
          <a:lstStyle/>
          <a:p>
            <a:pPr algn="r"/>
            <a:fld id="{12391F0B-064D-41D0-934D-CCF4C38BCB79}" type="slidenum">
              <a:rPr lang="en-US" sz="1200">
                <a:latin typeface="Calibri" pitchFamily="34" charset="0"/>
              </a:rPr>
              <a:pPr algn="r"/>
              <a:t>1</a:t>
            </a:fld>
            <a:endParaRPr lang="en-US" sz="1200" dirty="0">
              <a:latin typeface="Calibri" pitchFamily="34" charset="0"/>
            </a:endParaRPr>
          </a:p>
        </p:txBody>
      </p:sp>
    </p:spTree>
    <p:extLst>
      <p:ext uri="{BB962C8B-B14F-4D97-AF65-F5344CB8AC3E}">
        <p14:creationId xmlns:p14="http://schemas.microsoft.com/office/powerpoint/2010/main" val="6502156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p:spPr>
      </p:sp>
      <p:sp>
        <p:nvSpPr>
          <p:cNvPr id="149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49508" name="Slide Number Placeholder 3"/>
          <p:cNvSpPr txBox="1">
            <a:spLocks noGrp="1"/>
          </p:cNvSpPr>
          <p:nvPr/>
        </p:nvSpPr>
        <p:spPr bwMode="auto">
          <a:xfrm>
            <a:off x="3937000" y="8772525"/>
            <a:ext cx="3011488" cy="461963"/>
          </a:xfrm>
          <a:prstGeom prst="rect">
            <a:avLst/>
          </a:prstGeom>
          <a:noFill/>
          <a:ln w="9525">
            <a:noFill/>
            <a:miter lim="800000"/>
            <a:headEnd/>
            <a:tailEnd/>
          </a:ln>
        </p:spPr>
        <p:txBody>
          <a:bodyPr lIns="92492" tIns="46246" rIns="92492" bIns="46246" anchor="b"/>
          <a:lstStyle/>
          <a:p>
            <a:pPr algn="r"/>
            <a:fld id="{0D228DA3-6567-4217-8E9F-CD0AD9F6B06A}" type="slidenum">
              <a:rPr lang="en-US" sz="1200">
                <a:latin typeface="Calibri" pitchFamily="34" charset="0"/>
              </a:rPr>
              <a:pPr algn="r"/>
              <a:t>10</a:t>
            </a:fld>
            <a:endParaRPr lang="en-US" sz="1200">
              <a:latin typeface="Calibri" pitchFamily="34" charset="0"/>
            </a:endParaRPr>
          </a:p>
        </p:txBody>
      </p:sp>
    </p:spTree>
    <p:extLst>
      <p:ext uri="{BB962C8B-B14F-4D97-AF65-F5344CB8AC3E}">
        <p14:creationId xmlns:p14="http://schemas.microsoft.com/office/powerpoint/2010/main" val="9008090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1"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pPr>
            <a:endParaRPr lang="en-US"/>
          </a:p>
        </p:txBody>
      </p:sp>
      <p:sp>
        <p:nvSpPr>
          <p:cNvPr id="145412" name="Slide Number Placeholder 3"/>
          <p:cNvSpPr txBox="1">
            <a:spLocks noGrp="1"/>
          </p:cNvSpPr>
          <p:nvPr/>
        </p:nvSpPr>
        <p:spPr bwMode="auto">
          <a:xfrm>
            <a:off x="3937000" y="8772525"/>
            <a:ext cx="3011488" cy="461963"/>
          </a:xfrm>
          <a:prstGeom prst="rect">
            <a:avLst/>
          </a:prstGeom>
          <a:noFill/>
          <a:ln w="9525">
            <a:noFill/>
            <a:miter lim="800000"/>
            <a:headEnd/>
            <a:tailEnd/>
          </a:ln>
        </p:spPr>
        <p:txBody>
          <a:bodyPr lIns="92492" tIns="46246" rIns="92492" bIns="46246" anchor="b"/>
          <a:lstStyle/>
          <a:p>
            <a:pPr algn="r"/>
            <a:fld id="{9D8651C0-65B3-4619-B640-D9D0F0509347}" type="slidenum">
              <a:rPr lang="en-US" sz="1200">
                <a:latin typeface="Calibri" pitchFamily="34" charset="0"/>
              </a:rPr>
              <a:pPr algn="r"/>
              <a:t>11</a:t>
            </a:fld>
            <a:endParaRPr lang="en-US" sz="1200">
              <a:latin typeface="Calibri" pitchFamily="34" charset="0"/>
            </a:endParaRPr>
          </a:p>
        </p:txBody>
      </p:sp>
    </p:spTree>
    <p:extLst>
      <p:ext uri="{BB962C8B-B14F-4D97-AF65-F5344CB8AC3E}">
        <p14:creationId xmlns:p14="http://schemas.microsoft.com/office/powerpoint/2010/main" val="6055104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1"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pPr>
            <a:endParaRPr lang="en-US"/>
          </a:p>
        </p:txBody>
      </p:sp>
      <p:sp>
        <p:nvSpPr>
          <p:cNvPr id="145412" name="Slide Number Placeholder 3"/>
          <p:cNvSpPr txBox="1">
            <a:spLocks noGrp="1"/>
          </p:cNvSpPr>
          <p:nvPr/>
        </p:nvSpPr>
        <p:spPr bwMode="auto">
          <a:xfrm>
            <a:off x="3937000" y="8772525"/>
            <a:ext cx="3011488" cy="461963"/>
          </a:xfrm>
          <a:prstGeom prst="rect">
            <a:avLst/>
          </a:prstGeom>
          <a:noFill/>
          <a:ln w="9525">
            <a:noFill/>
            <a:miter lim="800000"/>
            <a:headEnd/>
            <a:tailEnd/>
          </a:ln>
        </p:spPr>
        <p:txBody>
          <a:bodyPr lIns="92492" tIns="46246" rIns="92492" bIns="46246" anchor="b"/>
          <a:lstStyle/>
          <a:p>
            <a:pPr algn="r"/>
            <a:fld id="{9D8651C0-65B3-4619-B640-D9D0F0509347}" type="slidenum">
              <a:rPr lang="en-US" sz="1200">
                <a:latin typeface="Calibri" pitchFamily="34" charset="0"/>
              </a:rPr>
              <a:pPr algn="r"/>
              <a:t>12</a:t>
            </a:fld>
            <a:endParaRPr lang="en-US" sz="1200">
              <a:latin typeface="Calibri" pitchFamily="34" charset="0"/>
            </a:endParaRPr>
          </a:p>
        </p:txBody>
      </p:sp>
    </p:spTree>
    <p:extLst>
      <p:ext uri="{BB962C8B-B14F-4D97-AF65-F5344CB8AC3E}">
        <p14:creationId xmlns:p14="http://schemas.microsoft.com/office/powerpoint/2010/main" val="19734680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1"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pPr>
            <a:endParaRPr lang="en-US"/>
          </a:p>
        </p:txBody>
      </p:sp>
      <p:sp>
        <p:nvSpPr>
          <p:cNvPr id="145412" name="Slide Number Placeholder 3"/>
          <p:cNvSpPr txBox="1">
            <a:spLocks noGrp="1"/>
          </p:cNvSpPr>
          <p:nvPr/>
        </p:nvSpPr>
        <p:spPr bwMode="auto">
          <a:xfrm>
            <a:off x="3937000" y="8772525"/>
            <a:ext cx="3011488" cy="461963"/>
          </a:xfrm>
          <a:prstGeom prst="rect">
            <a:avLst/>
          </a:prstGeom>
          <a:noFill/>
          <a:ln w="9525">
            <a:noFill/>
            <a:miter lim="800000"/>
            <a:headEnd/>
            <a:tailEnd/>
          </a:ln>
        </p:spPr>
        <p:txBody>
          <a:bodyPr lIns="92492" tIns="46246" rIns="92492" bIns="46246" anchor="b"/>
          <a:lstStyle/>
          <a:p>
            <a:pPr algn="r"/>
            <a:fld id="{9D8651C0-65B3-4619-B640-D9D0F0509347}" type="slidenum">
              <a:rPr lang="en-US" sz="1200">
                <a:latin typeface="Calibri" pitchFamily="34" charset="0"/>
              </a:rPr>
              <a:pPr algn="r"/>
              <a:t>13</a:t>
            </a:fld>
            <a:endParaRPr lang="en-US" sz="1200">
              <a:latin typeface="Calibri" pitchFamily="34" charset="0"/>
            </a:endParaRPr>
          </a:p>
        </p:txBody>
      </p:sp>
    </p:spTree>
    <p:extLst>
      <p:ext uri="{BB962C8B-B14F-4D97-AF65-F5344CB8AC3E}">
        <p14:creationId xmlns:p14="http://schemas.microsoft.com/office/powerpoint/2010/main" val="10002982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1"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pPr>
            <a:endParaRPr lang="en-US"/>
          </a:p>
        </p:txBody>
      </p:sp>
      <p:sp>
        <p:nvSpPr>
          <p:cNvPr id="145412" name="Slide Number Placeholder 3"/>
          <p:cNvSpPr txBox="1">
            <a:spLocks noGrp="1"/>
          </p:cNvSpPr>
          <p:nvPr/>
        </p:nvSpPr>
        <p:spPr bwMode="auto">
          <a:xfrm>
            <a:off x="3937000" y="8772525"/>
            <a:ext cx="3011488" cy="461963"/>
          </a:xfrm>
          <a:prstGeom prst="rect">
            <a:avLst/>
          </a:prstGeom>
          <a:noFill/>
          <a:ln w="9525">
            <a:noFill/>
            <a:miter lim="800000"/>
            <a:headEnd/>
            <a:tailEnd/>
          </a:ln>
        </p:spPr>
        <p:txBody>
          <a:bodyPr lIns="92492" tIns="46246" rIns="92492" bIns="46246" anchor="b"/>
          <a:lstStyle/>
          <a:p>
            <a:pPr algn="r"/>
            <a:fld id="{9D8651C0-65B3-4619-B640-D9D0F0509347}" type="slidenum">
              <a:rPr lang="en-US" sz="1200">
                <a:latin typeface="Calibri" pitchFamily="34" charset="0"/>
              </a:rPr>
              <a:pPr algn="r"/>
              <a:t>14</a:t>
            </a:fld>
            <a:endParaRPr lang="en-US" sz="1200">
              <a:latin typeface="Calibri" pitchFamily="34" charset="0"/>
            </a:endParaRPr>
          </a:p>
        </p:txBody>
      </p:sp>
    </p:spTree>
    <p:extLst>
      <p:ext uri="{BB962C8B-B14F-4D97-AF65-F5344CB8AC3E}">
        <p14:creationId xmlns:p14="http://schemas.microsoft.com/office/powerpoint/2010/main" val="10936557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1"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pPr>
            <a:endParaRPr lang="en-US"/>
          </a:p>
        </p:txBody>
      </p:sp>
      <p:sp>
        <p:nvSpPr>
          <p:cNvPr id="145412" name="Slide Number Placeholder 3"/>
          <p:cNvSpPr txBox="1">
            <a:spLocks noGrp="1"/>
          </p:cNvSpPr>
          <p:nvPr/>
        </p:nvSpPr>
        <p:spPr bwMode="auto">
          <a:xfrm>
            <a:off x="3937000" y="8772525"/>
            <a:ext cx="3011488" cy="461963"/>
          </a:xfrm>
          <a:prstGeom prst="rect">
            <a:avLst/>
          </a:prstGeom>
          <a:noFill/>
          <a:ln w="9525">
            <a:noFill/>
            <a:miter lim="800000"/>
            <a:headEnd/>
            <a:tailEnd/>
          </a:ln>
        </p:spPr>
        <p:txBody>
          <a:bodyPr lIns="92492" tIns="46246" rIns="92492" bIns="46246" anchor="b"/>
          <a:lstStyle/>
          <a:p>
            <a:pPr algn="r"/>
            <a:fld id="{9D8651C0-65B3-4619-B640-D9D0F0509347}" type="slidenum">
              <a:rPr lang="en-US" sz="1200">
                <a:latin typeface="Calibri" pitchFamily="34" charset="0"/>
              </a:rPr>
              <a:pPr algn="r"/>
              <a:t>15</a:t>
            </a:fld>
            <a:endParaRPr lang="en-US" sz="1200">
              <a:latin typeface="Calibri" pitchFamily="34" charset="0"/>
            </a:endParaRPr>
          </a:p>
        </p:txBody>
      </p:sp>
    </p:spTree>
    <p:extLst>
      <p:ext uri="{BB962C8B-B14F-4D97-AF65-F5344CB8AC3E}">
        <p14:creationId xmlns:p14="http://schemas.microsoft.com/office/powerpoint/2010/main" val="18268680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1"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pPr>
            <a:endParaRPr lang="en-US"/>
          </a:p>
        </p:txBody>
      </p:sp>
      <p:sp>
        <p:nvSpPr>
          <p:cNvPr id="145412" name="Slide Number Placeholder 3"/>
          <p:cNvSpPr txBox="1">
            <a:spLocks noGrp="1"/>
          </p:cNvSpPr>
          <p:nvPr/>
        </p:nvSpPr>
        <p:spPr bwMode="auto">
          <a:xfrm>
            <a:off x="3937000" y="8772525"/>
            <a:ext cx="3011488" cy="461963"/>
          </a:xfrm>
          <a:prstGeom prst="rect">
            <a:avLst/>
          </a:prstGeom>
          <a:noFill/>
          <a:ln w="9525">
            <a:noFill/>
            <a:miter lim="800000"/>
            <a:headEnd/>
            <a:tailEnd/>
          </a:ln>
        </p:spPr>
        <p:txBody>
          <a:bodyPr lIns="92492" tIns="46246" rIns="92492" bIns="46246" anchor="b"/>
          <a:lstStyle/>
          <a:p>
            <a:pPr algn="r"/>
            <a:fld id="{9D8651C0-65B3-4619-B640-D9D0F0509347}" type="slidenum">
              <a:rPr lang="en-US" sz="1200">
                <a:latin typeface="Calibri" pitchFamily="34" charset="0"/>
              </a:rPr>
              <a:pPr algn="r"/>
              <a:t>16</a:t>
            </a:fld>
            <a:endParaRPr lang="en-US" sz="1200">
              <a:latin typeface="Calibri" pitchFamily="34" charset="0"/>
            </a:endParaRPr>
          </a:p>
        </p:txBody>
      </p:sp>
    </p:spTree>
    <p:extLst>
      <p:ext uri="{BB962C8B-B14F-4D97-AF65-F5344CB8AC3E}">
        <p14:creationId xmlns:p14="http://schemas.microsoft.com/office/powerpoint/2010/main" val="35733693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1"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pPr>
            <a:endParaRPr lang="en-US"/>
          </a:p>
        </p:txBody>
      </p:sp>
      <p:sp>
        <p:nvSpPr>
          <p:cNvPr id="145412" name="Slide Number Placeholder 3"/>
          <p:cNvSpPr txBox="1">
            <a:spLocks noGrp="1"/>
          </p:cNvSpPr>
          <p:nvPr/>
        </p:nvSpPr>
        <p:spPr bwMode="auto">
          <a:xfrm>
            <a:off x="3937000" y="8772525"/>
            <a:ext cx="3011488" cy="461963"/>
          </a:xfrm>
          <a:prstGeom prst="rect">
            <a:avLst/>
          </a:prstGeom>
          <a:noFill/>
          <a:ln w="9525">
            <a:noFill/>
            <a:miter lim="800000"/>
            <a:headEnd/>
            <a:tailEnd/>
          </a:ln>
        </p:spPr>
        <p:txBody>
          <a:bodyPr lIns="92492" tIns="46246" rIns="92492" bIns="46246" anchor="b"/>
          <a:lstStyle/>
          <a:p>
            <a:pPr algn="r"/>
            <a:fld id="{9D8651C0-65B3-4619-B640-D9D0F0509347}" type="slidenum">
              <a:rPr lang="en-US" sz="1200">
                <a:latin typeface="Calibri" pitchFamily="34" charset="0"/>
              </a:rPr>
              <a:pPr algn="r"/>
              <a:t>17</a:t>
            </a:fld>
            <a:endParaRPr lang="en-US" sz="1200">
              <a:latin typeface="Calibri" pitchFamily="34" charset="0"/>
            </a:endParaRPr>
          </a:p>
        </p:txBody>
      </p:sp>
    </p:spTree>
    <p:extLst>
      <p:ext uri="{BB962C8B-B14F-4D97-AF65-F5344CB8AC3E}">
        <p14:creationId xmlns:p14="http://schemas.microsoft.com/office/powerpoint/2010/main" val="6895216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1"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pPr>
            <a:endParaRPr lang="en-US"/>
          </a:p>
        </p:txBody>
      </p:sp>
      <p:sp>
        <p:nvSpPr>
          <p:cNvPr id="145412" name="Slide Number Placeholder 3"/>
          <p:cNvSpPr txBox="1">
            <a:spLocks noGrp="1"/>
          </p:cNvSpPr>
          <p:nvPr/>
        </p:nvSpPr>
        <p:spPr bwMode="auto">
          <a:xfrm>
            <a:off x="3937000" y="8772525"/>
            <a:ext cx="3011488" cy="461963"/>
          </a:xfrm>
          <a:prstGeom prst="rect">
            <a:avLst/>
          </a:prstGeom>
          <a:noFill/>
          <a:ln w="9525">
            <a:noFill/>
            <a:miter lim="800000"/>
            <a:headEnd/>
            <a:tailEnd/>
          </a:ln>
        </p:spPr>
        <p:txBody>
          <a:bodyPr lIns="92492" tIns="46246" rIns="92492" bIns="46246" anchor="b"/>
          <a:lstStyle/>
          <a:p>
            <a:pPr algn="r"/>
            <a:fld id="{9D8651C0-65B3-4619-B640-D9D0F0509347}" type="slidenum">
              <a:rPr lang="en-US" sz="1200">
                <a:latin typeface="Calibri" pitchFamily="34" charset="0"/>
              </a:rPr>
              <a:pPr algn="r"/>
              <a:t>18</a:t>
            </a:fld>
            <a:endParaRPr lang="en-US" sz="1200">
              <a:latin typeface="Calibri" pitchFamily="34" charset="0"/>
            </a:endParaRPr>
          </a:p>
        </p:txBody>
      </p:sp>
    </p:spTree>
    <p:extLst>
      <p:ext uri="{BB962C8B-B14F-4D97-AF65-F5344CB8AC3E}">
        <p14:creationId xmlns:p14="http://schemas.microsoft.com/office/powerpoint/2010/main" val="22563565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1"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pPr>
            <a:endParaRPr lang="en-US"/>
          </a:p>
        </p:txBody>
      </p:sp>
      <p:sp>
        <p:nvSpPr>
          <p:cNvPr id="145412" name="Slide Number Placeholder 3"/>
          <p:cNvSpPr txBox="1">
            <a:spLocks noGrp="1"/>
          </p:cNvSpPr>
          <p:nvPr/>
        </p:nvSpPr>
        <p:spPr bwMode="auto">
          <a:xfrm>
            <a:off x="3937000" y="8772525"/>
            <a:ext cx="3011488" cy="461963"/>
          </a:xfrm>
          <a:prstGeom prst="rect">
            <a:avLst/>
          </a:prstGeom>
          <a:noFill/>
          <a:ln w="9525">
            <a:noFill/>
            <a:miter lim="800000"/>
            <a:headEnd/>
            <a:tailEnd/>
          </a:ln>
        </p:spPr>
        <p:txBody>
          <a:bodyPr lIns="92492" tIns="46246" rIns="92492" bIns="46246" anchor="b"/>
          <a:lstStyle/>
          <a:p>
            <a:pPr algn="r"/>
            <a:fld id="{9D8651C0-65B3-4619-B640-D9D0F0509347}" type="slidenum">
              <a:rPr lang="en-US" sz="1200">
                <a:latin typeface="Calibri" pitchFamily="34" charset="0"/>
              </a:rPr>
              <a:pPr algn="r"/>
              <a:t>19</a:t>
            </a:fld>
            <a:endParaRPr lang="en-US" sz="1200">
              <a:latin typeface="Calibri" pitchFamily="34" charset="0"/>
            </a:endParaRPr>
          </a:p>
        </p:txBody>
      </p:sp>
    </p:spTree>
    <p:extLst>
      <p:ext uri="{BB962C8B-B14F-4D97-AF65-F5344CB8AC3E}">
        <p14:creationId xmlns:p14="http://schemas.microsoft.com/office/powerpoint/2010/main" val="3951210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txBox="1">
            <a:spLocks noGrp="1" noChangeArrowheads="1"/>
          </p:cNvSpPr>
          <p:nvPr/>
        </p:nvSpPr>
        <p:spPr bwMode="auto">
          <a:xfrm>
            <a:off x="3937000" y="8774113"/>
            <a:ext cx="3011488" cy="460375"/>
          </a:xfrm>
          <a:prstGeom prst="rect">
            <a:avLst/>
          </a:prstGeom>
          <a:noFill/>
          <a:ln w="9525">
            <a:noFill/>
            <a:miter lim="800000"/>
            <a:headEnd/>
            <a:tailEnd/>
          </a:ln>
        </p:spPr>
        <p:txBody>
          <a:bodyPr lIns="94557" tIns="47278" rIns="94557" bIns="47278" anchor="b"/>
          <a:lstStyle/>
          <a:p>
            <a:pPr algn="r" defTabSz="944563"/>
            <a:fld id="{F3D86D7B-6050-4914-A6F2-0D6A77AB673E}" type="slidenum">
              <a:rPr lang="en-US" sz="1200">
                <a:cs typeface="Arial" charset="0"/>
              </a:rPr>
              <a:pPr algn="r" defTabSz="944563"/>
              <a:t>2</a:t>
            </a:fld>
            <a:endParaRPr lang="en-US" sz="1200">
              <a:cs typeface="Arial" charset="0"/>
            </a:endParaRPr>
          </a:p>
        </p:txBody>
      </p:sp>
      <p:sp>
        <p:nvSpPr>
          <p:cNvPr id="143363" name="Rectangle 2"/>
          <p:cNvSpPr>
            <a:spLocks noGrp="1" noRot="1" noChangeAspect="1" noChangeArrowheads="1" noTextEdit="1"/>
          </p:cNvSpPr>
          <p:nvPr>
            <p:ph type="sldImg"/>
          </p:nvPr>
        </p:nvSpPr>
        <p:spPr bwMode="auto">
          <a:xfrm>
            <a:off x="1168400" y="690563"/>
            <a:ext cx="4621213" cy="3465512"/>
          </a:xfrm>
          <a:noFill/>
          <a:ln>
            <a:solidFill>
              <a:srgbClr val="000000"/>
            </a:solidFill>
            <a:miter lim="800000"/>
            <a:headEnd/>
            <a:tailEnd/>
          </a:ln>
        </p:spPr>
      </p:sp>
      <p:sp>
        <p:nvSpPr>
          <p:cNvPr id="143364" name="Rectangle 3"/>
          <p:cNvSpPr>
            <a:spLocks noGrp="1" noChangeArrowheads="1"/>
          </p:cNvSpPr>
          <p:nvPr>
            <p:ph type="body" idx="1"/>
          </p:nvPr>
        </p:nvSpPr>
        <p:spPr bwMode="auto">
          <a:xfrm>
            <a:off x="696913" y="4386263"/>
            <a:ext cx="5556250" cy="4159250"/>
          </a:xfrm>
          <a:noFill/>
        </p:spPr>
        <p:txBody>
          <a:bodyPr wrap="square" lIns="94557" tIns="47278" rIns="94557" bIns="47278"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26697073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1"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pPr>
            <a:endParaRPr lang="en-US"/>
          </a:p>
        </p:txBody>
      </p:sp>
      <p:sp>
        <p:nvSpPr>
          <p:cNvPr id="145412" name="Slide Number Placeholder 3"/>
          <p:cNvSpPr txBox="1">
            <a:spLocks noGrp="1"/>
          </p:cNvSpPr>
          <p:nvPr/>
        </p:nvSpPr>
        <p:spPr bwMode="auto">
          <a:xfrm>
            <a:off x="3937000" y="8772525"/>
            <a:ext cx="3011488" cy="461963"/>
          </a:xfrm>
          <a:prstGeom prst="rect">
            <a:avLst/>
          </a:prstGeom>
          <a:noFill/>
          <a:ln w="9525">
            <a:noFill/>
            <a:miter lim="800000"/>
            <a:headEnd/>
            <a:tailEnd/>
          </a:ln>
        </p:spPr>
        <p:txBody>
          <a:bodyPr lIns="92492" tIns="46246" rIns="92492" bIns="46246" anchor="b"/>
          <a:lstStyle/>
          <a:p>
            <a:pPr algn="r"/>
            <a:fld id="{9D8651C0-65B3-4619-B640-D9D0F0509347}" type="slidenum">
              <a:rPr lang="en-US" sz="1200">
                <a:latin typeface="Calibri" pitchFamily="34" charset="0"/>
              </a:rPr>
              <a:pPr algn="r"/>
              <a:t>20</a:t>
            </a:fld>
            <a:endParaRPr lang="en-US" sz="1200">
              <a:latin typeface="Calibri" pitchFamily="34" charset="0"/>
            </a:endParaRPr>
          </a:p>
        </p:txBody>
      </p:sp>
    </p:spTree>
    <p:extLst>
      <p:ext uri="{BB962C8B-B14F-4D97-AF65-F5344CB8AC3E}">
        <p14:creationId xmlns:p14="http://schemas.microsoft.com/office/powerpoint/2010/main" val="18086264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1"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pPr>
            <a:endParaRPr lang="en-US"/>
          </a:p>
        </p:txBody>
      </p:sp>
      <p:sp>
        <p:nvSpPr>
          <p:cNvPr id="145412" name="Slide Number Placeholder 3"/>
          <p:cNvSpPr txBox="1">
            <a:spLocks noGrp="1"/>
          </p:cNvSpPr>
          <p:nvPr/>
        </p:nvSpPr>
        <p:spPr bwMode="auto">
          <a:xfrm>
            <a:off x="3937000" y="8772525"/>
            <a:ext cx="3011488" cy="461963"/>
          </a:xfrm>
          <a:prstGeom prst="rect">
            <a:avLst/>
          </a:prstGeom>
          <a:noFill/>
          <a:ln w="9525">
            <a:noFill/>
            <a:miter lim="800000"/>
            <a:headEnd/>
            <a:tailEnd/>
          </a:ln>
        </p:spPr>
        <p:txBody>
          <a:bodyPr lIns="92492" tIns="46246" rIns="92492" bIns="46246" anchor="b"/>
          <a:lstStyle/>
          <a:p>
            <a:pPr algn="r"/>
            <a:fld id="{9D8651C0-65B3-4619-B640-D9D0F0509347}" type="slidenum">
              <a:rPr lang="en-US" sz="1200">
                <a:latin typeface="Calibri" pitchFamily="34" charset="0"/>
              </a:rPr>
              <a:pPr algn="r"/>
              <a:t>21</a:t>
            </a:fld>
            <a:endParaRPr lang="en-US" sz="1200">
              <a:latin typeface="Calibri" pitchFamily="34" charset="0"/>
            </a:endParaRPr>
          </a:p>
        </p:txBody>
      </p:sp>
    </p:spTree>
    <p:extLst>
      <p:ext uri="{BB962C8B-B14F-4D97-AF65-F5344CB8AC3E}">
        <p14:creationId xmlns:p14="http://schemas.microsoft.com/office/powerpoint/2010/main" val="36994639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1"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pPr>
            <a:endParaRPr lang="en-US"/>
          </a:p>
        </p:txBody>
      </p:sp>
      <p:sp>
        <p:nvSpPr>
          <p:cNvPr id="145412" name="Slide Number Placeholder 3"/>
          <p:cNvSpPr txBox="1">
            <a:spLocks noGrp="1"/>
          </p:cNvSpPr>
          <p:nvPr/>
        </p:nvSpPr>
        <p:spPr bwMode="auto">
          <a:xfrm>
            <a:off x="3937000" y="8772525"/>
            <a:ext cx="3011488" cy="461963"/>
          </a:xfrm>
          <a:prstGeom prst="rect">
            <a:avLst/>
          </a:prstGeom>
          <a:noFill/>
          <a:ln w="9525">
            <a:noFill/>
            <a:miter lim="800000"/>
            <a:headEnd/>
            <a:tailEnd/>
          </a:ln>
        </p:spPr>
        <p:txBody>
          <a:bodyPr lIns="92492" tIns="46246" rIns="92492" bIns="46246" anchor="b"/>
          <a:lstStyle/>
          <a:p>
            <a:pPr algn="r"/>
            <a:fld id="{9D8651C0-65B3-4619-B640-D9D0F0509347}" type="slidenum">
              <a:rPr lang="en-US" sz="1200">
                <a:latin typeface="Calibri" pitchFamily="34" charset="0"/>
              </a:rPr>
              <a:pPr algn="r"/>
              <a:t>22</a:t>
            </a:fld>
            <a:endParaRPr lang="en-US" sz="1200">
              <a:latin typeface="Calibri" pitchFamily="34" charset="0"/>
            </a:endParaRPr>
          </a:p>
        </p:txBody>
      </p:sp>
    </p:spTree>
    <p:extLst>
      <p:ext uri="{BB962C8B-B14F-4D97-AF65-F5344CB8AC3E}">
        <p14:creationId xmlns:p14="http://schemas.microsoft.com/office/powerpoint/2010/main" val="37495743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1"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pPr>
            <a:endParaRPr lang="en-US"/>
          </a:p>
        </p:txBody>
      </p:sp>
      <p:sp>
        <p:nvSpPr>
          <p:cNvPr id="145412" name="Slide Number Placeholder 3"/>
          <p:cNvSpPr txBox="1">
            <a:spLocks noGrp="1"/>
          </p:cNvSpPr>
          <p:nvPr/>
        </p:nvSpPr>
        <p:spPr bwMode="auto">
          <a:xfrm>
            <a:off x="3937000" y="8772525"/>
            <a:ext cx="3011488" cy="461963"/>
          </a:xfrm>
          <a:prstGeom prst="rect">
            <a:avLst/>
          </a:prstGeom>
          <a:noFill/>
          <a:ln w="9525">
            <a:noFill/>
            <a:miter lim="800000"/>
            <a:headEnd/>
            <a:tailEnd/>
          </a:ln>
        </p:spPr>
        <p:txBody>
          <a:bodyPr lIns="92492" tIns="46246" rIns="92492" bIns="46246" anchor="b"/>
          <a:lstStyle/>
          <a:p>
            <a:pPr algn="r"/>
            <a:fld id="{9D8651C0-65B3-4619-B640-D9D0F0509347}" type="slidenum">
              <a:rPr lang="en-US" sz="1200">
                <a:latin typeface="Calibri" pitchFamily="34" charset="0"/>
              </a:rPr>
              <a:pPr algn="r"/>
              <a:t>23</a:t>
            </a:fld>
            <a:endParaRPr lang="en-US" sz="1200">
              <a:latin typeface="Calibri" pitchFamily="34" charset="0"/>
            </a:endParaRPr>
          </a:p>
        </p:txBody>
      </p:sp>
    </p:spTree>
    <p:extLst>
      <p:ext uri="{BB962C8B-B14F-4D97-AF65-F5344CB8AC3E}">
        <p14:creationId xmlns:p14="http://schemas.microsoft.com/office/powerpoint/2010/main" val="24657167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1"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pPr>
            <a:endParaRPr lang="en-US"/>
          </a:p>
        </p:txBody>
      </p:sp>
      <p:sp>
        <p:nvSpPr>
          <p:cNvPr id="145412" name="Slide Number Placeholder 3"/>
          <p:cNvSpPr txBox="1">
            <a:spLocks noGrp="1"/>
          </p:cNvSpPr>
          <p:nvPr/>
        </p:nvSpPr>
        <p:spPr bwMode="auto">
          <a:xfrm>
            <a:off x="3937000" y="8772525"/>
            <a:ext cx="3011488" cy="461963"/>
          </a:xfrm>
          <a:prstGeom prst="rect">
            <a:avLst/>
          </a:prstGeom>
          <a:noFill/>
          <a:ln w="9525">
            <a:noFill/>
            <a:miter lim="800000"/>
            <a:headEnd/>
            <a:tailEnd/>
          </a:ln>
        </p:spPr>
        <p:txBody>
          <a:bodyPr lIns="92492" tIns="46246" rIns="92492" bIns="46246" anchor="b"/>
          <a:lstStyle/>
          <a:p>
            <a:pPr algn="r"/>
            <a:fld id="{9D8651C0-65B3-4619-B640-D9D0F0509347}" type="slidenum">
              <a:rPr lang="en-US" sz="1200">
                <a:latin typeface="Calibri" pitchFamily="34" charset="0"/>
              </a:rPr>
              <a:pPr algn="r"/>
              <a:t>24</a:t>
            </a:fld>
            <a:endParaRPr lang="en-US" sz="1200">
              <a:latin typeface="Calibri" pitchFamily="34" charset="0"/>
            </a:endParaRPr>
          </a:p>
        </p:txBody>
      </p:sp>
    </p:spTree>
    <p:extLst>
      <p:ext uri="{BB962C8B-B14F-4D97-AF65-F5344CB8AC3E}">
        <p14:creationId xmlns:p14="http://schemas.microsoft.com/office/powerpoint/2010/main" val="791683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1"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pPr>
            <a:endParaRPr lang="en-US"/>
          </a:p>
        </p:txBody>
      </p:sp>
      <p:sp>
        <p:nvSpPr>
          <p:cNvPr id="145412" name="Slide Number Placeholder 3"/>
          <p:cNvSpPr txBox="1">
            <a:spLocks noGrp="1"/>
          </p:cNvSpPr>
          <p:nvPr/>
        </p:nvSpPr>
        <p:spPr bwMode="auto">
          <a:xfrm>
            <a:off x="3937000" y="8772525"/>
            <a:ext cx="3011488" cy="461963"/>
          </a:xfrm>
          <a:prstGeom prst="rect">
            <a:avLst/>
          </a:prstGeom>
          <a:noFill/>
          <a:ln w="9525">
            <a:noFill/>
            <a:miter lim="800000"/>
            <a:headEnd/>
            <a:tailEnd/>
          </a:ln>
        </p:spPr>
        <p:txBody>
          <a:bodyPr lIns="92492" tIns="46246" rIns="92492" bIns="46246" anchor="b"/>
          <a:lstStyle/>
          <a:p>
            <a:pPr algn="r"/>
            <a:fld id="{9D8651C0-65B3-4619-B640-D9D0F0509347}" type="slidenum">
              <a:rPr lang="en-US" sz="1200">
                <a:latin typeface="Calibri" pitchFamily="34" charset="0"/>
              </a:rPr>
              <a:pPr algn="r"/>
              <a:t>25</a:t>
            </a:fld>
            <a:endParaRPr lang="en-US" sz="1200">
              <a:latin typeface="Calibri" pitchFamily="34" charset="0"/>
            </a:endParaRPr>
          </a:p>
        </p:txBody>
      </p:sp>
    </p:spTree>
    <p:extLst>
      <p:ext uri="{BB962C8B-B14F-4D97-AF65-F5344CB8AC3E}">
        <p14:creationId xmlns:p14="http://schemas.microsoft.com/office/powerpoint/2010/main" val="2250040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1"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pPr>
            <a:endParaRPr lang="en-US"/>
          </a:p>
        </p:txBody>
      </p:sp>
      <p:sp>
        <p:nvSpPr>
          <p:cNvPr id="145412" name="Slide Number Placeholder 3"/>
          <p:cNvSpPr txBox="1">
            <a:spLocks noGrp="1"/>
          </p:cNvSpPr>
          <p:nvPr/>
        </p:nvSpPr>
        <p:spPr bwMode="auto">
          <a:xfrm>
            <a:off x="3937000" y="8772525"/>
            <a:ext cx="3011488" cy="461963"/>
          </a:xfrm>
          <a:prstGeom prst="rect">
            <a:avLst/>
          </a:prstGeom>
          <a:noFill/>
          <a:ln w="9525">
            <a:noFill/>
            <a:miter lim="800000"/>
            <a:headEnd/>
            <a:tailEnd/>
          </a:ln>
        </p:spPr>
        <p:txBody>
          <a:bodyPr lIns="92492" tIns="46246" rIns="92492" bIns="46246" anchor="b"/>
          <a:lstStyle/>
          <a:p>
            <a:pPr algn="r"/>
            <a:fld id="{9D8651C0-65B3-4619-B640-D9D0F0509347}" type="slidenum">
              <a:rPr lang="en-US" sz="1200">
                <a:latin typeface="Calibri" pitchFamily="34" charset="0"/>
              </a:rPr>
              <a:pPr algn="r"/>
              <a:t>26</a:t>
            </a:fld>
            <a:endParaRPr lang="en-US" sz="1200">
              <a:latin typeface="Calibri" pitchFamily="34" charset="0"/>
            </a:endParaRPr>
          </a:p>
        </p:txBody>
      </p:sp>
    </p:spTree>
    <p:extLst>
      <p:ext uri="{BB962C8B-B14F-4D97-AF65-F5344CB8AC3E}">
        <p14:creationId xmlns:p14="http://schemas.microsoft.com/office/powerpoint/2010/main" val="34921968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1"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pPr>
            <a:endParaRPr lang="en-US"/>
          </a:p>
        </p:txBody>
      </p:sp>
      <p:sp>
        <p:nvSpPr>
          <p:cNvPr id="145412" name="Slide Number Placeholder 3"/>
          <p:cNvSpPr txBox="1">
            <a:spLocks noGrp="1"/>
          </p:cNvSpPr>
          <p:nvPr/>
        </p:nvSpPr>
        <p:spPr bwMode="auto">
          <a:xfrm>
            <a:off x="3937000" y="8772525"/>
            <a:ext cx="3011488" cy="461963"/>
          </a:xfrm>
          <a:prstGeom prst="rect">
            <a:avLst/>
          </a:prstGeom>
          <a:noFill/>
          <a:ln w="9525">
            <a:noFill/>
            <a:miter lim="800000"/>
            <a:headEnd/>
            <a:tailEnd/>
          </a:ln>
        </p:spPr>
        <p:txBody>
          <a:bodyPr lIns="92492" tIns="46246" rIns="92492" bIns="46246" anchor="b"/>
          <a:lstStyle/>
          <a:p>
            <a:pPr algn="r"/>
            <a:fld id="{9D8651C0-65B3-4619-B640-D9D0F0509347}" type="slidenum">
              <a:rPr lang="en-US" sz="1200">
                <a:latin typeface="Calibri" pitchFamily="34" charset="0"/>
              </a:rPr>
              <a:pPr algn="r"/>
              <a:t>27</a:t>
            </a:fld>
            <a:endParaRPr lang="en-US" sz="1200">
              <a:latin typeface="Calibri" pitchFamily="34" charset="0"/>
            </a:endParaRPr>
          </a:p>
        </p:txBody>
      </p:sp>
    </p:spTree>
    <p:extLst>
      <p:ext uri="{BB962C8B-B14F-4D97-AF65-F5344CB8AC3E}">
        <p14:creationId xmlns:p14="http://schemas.microsoft.com/office/powerpoint/2010/main" val="27030578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1"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pPr>
            <a:endParaRPr lang="en-US"/>
          </a:p>
        </p:txBody>
      </p:sp>
      <p:sp>
        <p:nvSpPr>
          <p:cNvPr id="145412" name="Slide Number Placeholder 3"/>
          <p:cNvSpPr txBox="1">
            <a:spLocks noGrp="1"/>
          </p:cNvSpPr>
          <p:nvPr/>
        </p:nvSpPr>
        <p:spPr bwMode="auto">
          <a:xfrm>
            <a:off x="3937000" y="8772525"/>
            <a:ext cx="3011488" cy="461963"/>
          </a:xfrm>
          <a:prstGeom prst="rect">
            <a:avLst/>
          </a:prstGeom>
          <a:noFill/>
          <a:ln w="9525">
            <a:noFill/>
            <a:miter lim="800000"/>
            <a:headEnd/>
            <a:tailEnd/>
          </a:ln>
        </p:spPr>
        <p:txBody>
          <a:bodyPr lIns="92492" tIns="46246" rIns="92492" bIns="46246" anchor="b"/>
          <a:lstStyle/>
          <a:p>
            <a:pPr algn="r"/>
            <a:fld id="{9D8651C0-65B3-4619-B640-D9D0F0509347}" type="slidenum">
              <a:rPr lang="en-US" sz="1200">
                <a:latin typeface="Calibri" pitchFamily="34" charset="0"/>
              </a:rPr>
              <a:pPr algn="r"/>
              <a:t>28</a:t>
            </a:fld>
            <a:endParaRPr lang="en-US" sz="1200">
              <a:latin typeface="Calibri" pitchFamily="34" charset="0"/>
            </a:endParaRPr>
          </a:p>
        </p:txBody>
      </p:sp>
    </p:spTree>
    <p:extLst>
      <p:ext uri="{BB962C8B-B14F-4D97-AF65-F5344CB8AC3E}">
        <p14:creationId xmlns:p14="http://schemas.microsoft.com/office/powerpoint/2010/main" val="8710676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1"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pPr>
            <a:endParaRPr lang="en-US"/>
          </a:p>
        </p:txBody>
      </p:sp>
      <p:sp>
        <p:nvSpPr>
          <p:cNvPr id="145412" name="Slide Number Placeholder 3"/>
          <p:cNvSpPr txBox="1">
            <a:spLocks noGrp="1"/>
          </p:cNvSpPr>
          <p:nvPr/>
        </p:nvSpPr>
        <p:spPr bwMode="auto">
          <a:xfrm>
            <a:off x="3937000" y="8772525"/>
            <a:ext cx="3011488" cy="461963"/>
          </a:xfrm>
          <a:prstGeom prst="rect">
            <a:avLst/>
          </a:prstGeom>
          <a:noFill/>
          <a:ln w="9525">
            <a:noFill/>
            <a:miter lim="800000"/>
            <a:headEnd/>
            <a:tailEnd/>
          </a:ln>
        </p:spPr>
        <p:txBody>
          <a:bodyPr lIns="92492" tIns="46246" rIns="92492" bIns="46246" anchor="b"/>
          <a:lstStyle/>
          <a:p>
            <a:pPr algn="r"/>
            <a:fld id="{9D8651C0-65B3-4619-B640-D9D0F0509347}" type="slidenum">
              <a:rPr lang="en-US" sz="1200">
                <a:latin typeface="Calibri" pitchFamily="34" charset="0"/>
              </a:rPr>
              <a:pPr algn="r"/>
              <a:t>29</a:t>
            </a:fld>
            <a:endParaRPr lang="en-US" sz="1200">
              <a:latin typeface="Calibri" pitchFamily="34" charset="0"/>
            </a:endParaRPr>
          </a:p>
        </p:txBody>
      </p:sp>
    </p:spTree>
    <p:extLst>
      <p:ext uri="{BB962C8B-B14F-4D97-AF65-F5344CB8AC3E}">
        <p14:creationId xmlns:p14="http://schemas.microsoft.com/office/powerpoint/2010/main" val="1052053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1"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pPr>
            <a:endParaRPr lang="en-US"/>
          </a:p>
        </p:txBody>
      </p:sp>
      <p:sp>
        <p:nvSpPr>
          <p:cNvPr id="145412" name="Slide Number Placeholder 3"/>
          <p:cNvSpPr txBox="1">
            <a:spLocks noGrp="1"/>
          </p:cNvSpPr>
          <p:nvPr/>
        </p:nvSpPr>
        <p:spPr bwMode="auto">
          <a:xfrm>
            <a:off x="3937000" y="8772525"/>
            <a:ext cx="3011488" cy="461963"/>
          </a:xfrm>
          <a:prstGeom prst="rect">
            <a:avLst/>
          </a:prstGeom>
          <a:noFill/>
          <a:ln w="9525">
            <a:noFill/>
            <a:miter lim="800000"/>
            <a:headEnd/>
            <a:tailEnd/>
          </a:ln>
        </p:spPr>
        <p:txBody>
          <a:bodyPr lIns="92492" tIns="46246" rIns="92492" bIns="46246" anchor="b"/>
          <a:lstStyle/>
          <a:p>
            <a:pPr algn="r"/>
            <a:fld id="{9D8651C0-65B3-4619-B640-D9D0F0509347}" type="slidenum">
              <a:rPr lang="en-US" sz="1200">
                <a:latin typeface="Calibri" pitchFamily="34" charset="0"/>
              </a:rPr>
              <a:pPr algn="r"/>
              <a:t>3</a:t>
            </a:fld>
            <a:endParaRPr lang="en-US" sz="1200">
              <a:latin typeface="Calibri" pitchFamily="34" charset="0"/>
            </a:endParaRPr>
          </a:p>
        </p:txBody>
      </p:sp>
    </p:spTree>
    <p:extLst>
      <p:ext uri="{BB962C8B-B14F-4D97-AF65-F5344CB8AC3E}">
        <p14:creationId xmlns:p14="http://schemas.microsoft.com/office/powerpoint/2010/main" val="121691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1"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pPr>
            <a:endParaRPr lang="en-US"/>
          </a:p>
        </p:txBody>
      </p:sp>
      <p:sp>
        <p:nvSpPr>
          <p:cNvPr id="145412" name="Slide Number Placeholder 3"/>
          <p:cNvSpPr txBox="1">
            <a:spLocks noGrp="1"/>
          </p:cNvSpPr>
          <p:nvPr/>
        </p:nvSpPr>
        <p:spPr bwMode="auto">
          <a:xfrm>
            <a:off x="3937000" y="8772525"/>
            <a:ext cx="3011488" cy="461963"/>
          </a:xfrm>
          <a:prstGeom prst="rect">
            <a:avLst/>
          </a:prstGeom>
          <a:noFill/>
          <a:ln w="9525">
            <a:noFill/>
            <a:miter lim="800000"/>
            <a:headEnd/>
            <a:tailEnd/>
          </a:ln>
        </p:spPr>
        <p:txBody>
          <a:bodyPr lIns="92492" tIns="46246" rIns="92492" bIns="46246" anchor="b"/>
          <a:lstStyle/>
          <a:p>
            <a:pPr algn="r"/>
            <a:fld id="{9D8651C0-65B3-4619-B640-D9D0F0509347}" type="slidenum">
              <a:rPr lang="en-US" sz="1200">
                <a:latin typeface="Calibri" pitchFamily="34" charset="0"/>
              </a:rPr>
              <a:pPr algn="r"/>
              <a:t>30</a:t>
            </a:fld>
            <a:endParaRPr lang="en-US" sz="1200">
              <a:latin typeface="Calibri" pitchFamily="34" charset="0"/>
            </a:endParaRPr>
          </a:p>
        </p:txBody>
      </p:sp>
    </p:spTree>
    <p:extLst>
      <p:ext uri="{BB962C8B-B14F-4D97-AF65-F5344CB8AC3E}">
        <p14:creationId xmlns:p14="http://schemas.microsoft.com/office/powerpoint/2010/main" val="27883738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1"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pPr>
            <a:endParaRPr lang="en-US"/>
          </a:p>
        </p:txBody>
      </p:sp>
      <p:sp>
        <p:nvSpPr>
          <p:cNvPr id="145412" name="Slide Number Placeholder 3"/>
          <p:cNvSpPr txBox="1">
            <a:spLocks noGrp="1"/>
          </p:cNvSpPr>
          <p:nvPr/>
        </p:nvSpPr>
        <p:spPr bwMode="auto">
          <a:xfrm>
            <a:off x="3937000" y="8772525"/>
            <a:ext cx="3011488" cy="461963"/>
          </a:xfrm>
          <a:prstGeom prst="rect">
            <a:avLst/>
          </a:prstGeom>
          <a:noFill/>
          <a:ln w="9525">
            <a:noFill/>
            <a:miter lim="800000"/>
            <a:headEnd/>
            <a:tailEnd/>
          </a:ln>
        </p:spPr>
        <p:txBody>
          <a:bodyPr lIns="92492" tIns="46246" rIns="92492" bIns="46246" anchor="b"/>
          <a:lstStyle/>
          <a:p>
            <a:pPr algn="r"/>
            <a:fld id="{9D8651C0-65B3-4619-B640-D9D0F0509347}" type="slidenum">
              <a:rPr lang="en-US" sz="1200">
                <a:latin typeface="Calibri" pitchFamily="34" charset="0"/>
              </a:rPr>
              <a:pPr algn="r"/>
              <a:t>31</a:t>
            </a:fld>
            <a:endParaRPr lang="en-US" sz="1200">
              <a:latin typeface="Calibri" pitchFamily="34" charset="0"/>
            </a:endParaRPr>
          </a:p>
        </p:txBody>
      </p:sp>
    </p:spTree>
    <p:extLst>
      <p:ext uri="{BB962C8B-B14F-4D97-AF65-F5344CB8AC3E}">
        <p14:creationId xmlns:p14="http://schemas.microsoft.com/office/powerpoint/2010/main" val="27463533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1"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pPr>
            <a:endParaRPr lang="en-US"/>
          </a:p>
        </p:txBody>
      </p:sp>
      <p:sp>
        <p:nvSpPr>
          <p:cNvPr id="145412" name="Slide Number Placeholder 3"/>
          <p:cNvSpPr txBox="1">
            <a:spLocks noGrp="1"/>
          </p:cNvSpPr>
          <p:nvPr/>
        </p:nvSpPr>
        <p:spPr bwMode="auto">
          <a:xfrm>
            <a:off x="3937000" y="8772525"/>
            <a:ext cx="3011488" cy="461963"/>
          </a:xfrm>
          <a:prstGeom prst="rect">
            <a:avLst/>
          </a:prstGeom>
          <a:noFill/>
          <a:ln w="9525">
            <a:noFill/>
            <a:miter lim="800000"/>
            <a:headEnd/>
            <a:tailEnd/>
          </a:ln>
        </p:spPr>
        <p:txBody>
          <a:bodyPr lIns="92492" tIns="46246" rIns="92492" bIns="46246" anchor="b"/>
          <a:lstStyle/>
          <a:p>
            <a:pPr algn="r"/>
            <a:fld id="{9D8651C0-65B3-4619-B640-D9D0F0509347}" type="slidenum">
              <a:rPr lang="en-US" sz="1200">
                <a:latin typeface="Calibri" pitchFamily="34" charset="0"/>
              </a:rPr>
              <a:pPr algn="r"/>
              <a:t>32</a:t>
            </a:fld>
            <a:endParaRPr lang="en-US" sz="1200">
              <a:latin typeface="Calibri" pitchFamily="34" charset="0"/>
            </a:endParaRPr>
          </a:p>
        </p:txBody>
      </p:sp>
    </p:spTree>
    <p:extLst>
      <p:ext uri="{BB962C8B-B14F-4D97-AF65-F5344CB8AC3E}">
        <p14:creationId xmlns:p14="http://schemas.microsoft.com/office/powerpoint/2010/main" val="19626951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1"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pPr>
            <a:endParaRPr lang="en-US"/>
          </a:p>
        </p:txBody>
      </p:sp>
      <p:sp>
        <p:nvSpPr>
          <p:cNvPr id="145412" name="Slide Number Placeholder 3"/>
          <p:cNvSpPr txBox="1">
            <a:spLocks noGrp="1"/>
          </p:cNvSpPr>
          <p:nvPr/>
        </p:nvSpPr>
        <p:spPr bwMode="auto">
          <a:xfrm>
            <a:off x="3937000" y="8772525"/>
            <a:ext cx="3011488" cy="461963"/>
          </a:xfrm>
          <a:prstGeom prst="rect">
            <a:avLst/>
          </a:prstGeom>
          <a:noFill/>
          <a:ln w="9525">
            <a:noFill/>
            <a:miter lim="800000"/>
            <a:headEnd/>
            <a:tailEnd/>
          </a:ln>
        </p:spPr>
        <p:txBody>
          <a:bodyPr lIns="92492" tIns="46246" rIns="92492" bIns="46246" anchor="b"/>
          <a:lstStyle/>
          <a:p>
            <a:pPr algn="r"/>
            <a:fld id="{9D8651C0-65B3-4619-B640-D9D0F0509347}" type="slidenum">
              <a:rPr lang="en-US" sz="1200">
                <a:latin typeface="Calibri" pitchFamily="34" charset="0"/>
              </a:rPr>
              <a:pPr algn="r"/>
              <a:t>33</a:t>
            </a:fld>
            <a:endParaRPr lang="en-US" sz="1200">
              <a:latin typeface="Calibri" pitchFamily="34" charset="0"/>
            </a:endParaRPr>
          </a:p>
        </p:txBody>
      </p:sp>
    </p:spTree>
    <p:extLst>
      <p:ext uri="{BB962C8B-B14F-4D97-AF65-F5344CB8AC3E}">
        <p14:creationId xmlns:p14="http://schemas.microsoft.com/office/powerpoint/2010/main" val="2243029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1"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pPr>
            <a:endParaRPr lang="en-US"/>
          </a:p>
        </p:txBody>
      </p:sp>
      <p:sp>
        <p:nvSpPr>
          <p:cNvPr id="145412" name="Slide Number Placeholder 3"/>
          <p:cNvSpPr txBox="1">
            <a:spLocks noGrp="1"/>
          </p:cNvSpPr>
          <p:nvPr/>
        </p:nvSpPr>
        <p:spPr bwMode="auto">
          <a:xfrm>
            <a:off x="3937000" y="8772525"/>
            <a:ext cx="3011488" cy="461963"/>
          </a:xfrm>
          <a:prstGeom prst="rect">
            <a:avLst/>
          </a:prstGeom>
          <a:noFill/>
          <a:ln w="9525">
            <a:noFill/>
            <a:miter lim="800000"/>
            <a:headEnd/>
            <a:tailEnd/>
          </a:ln>
        </p:spPr>
        <p:txBody>
          <a:bodyPr lIns="92492" tIns="46246" rIns="92492" bIns="46246" anchor="b"/>
          <a:lstStyle/>
          <a:p>
            <a:pPr algn="r"/>
            <a:fld id="{9D8651C0-65B3-4619-B640-D9D0F0509347}" type="slidenum">
              <a:rPr lang="en-US" sz="1200">
                <a:latin typeface="Calibri" pitchFamily="34" charset="0"/>
              </a:rPr>
              <a:pPr algn="r"/>
              <a:t>34</a:t>
            </a:fld>
            <a:endParaRPr lang="en-US" sz="1200">
              <a:latin typeface="Calibri" pitchFamily="34" charset="0"/>
            </a:endParaRPr>
          </a:p>
        </p:txBody>
      </p:sp>
    </p:spTree>
    <p:extLst>
      <p:ext uri="{BB962C8B-B14F-4D97-AF65-F5344CB8AC3E}">
        <p14:creationId xmlns:p14="http://schemas.microsoft.com/office/powerpoint/2010/main" val="15278238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1"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pPr>
            <a:endParaRPr lang="en-US"/>
          </a:p>
        </p:txBody>
      </p:sp>
      <p:sp>
        <p:nvSpPr>
          <p:cNvPr id="145412" name="Slide Number Placeholder 3"/>
          <p:cNvSpPr txBox="1">
            <a:spLocks noGrp="1"/>
          </p:cNvSpPr>
          <p:nvPr/>
        </p:nvSpPr>
        <p:spPr bwMode="auto">
          <a:xfrm>
            <a:off x="3937000" y="8772525"/>
            <a:ext cx="3011488" cy="461963"/>
          </a:xfrm>
          <a:prstGeom prst="rect">
            <a:avLst/>
          </a:prstGeom>
          <a:noFill/>
          <a:ln w="9525">
            <a:noFill/>
            <a:miter lim="800000"/>
            <a:headEnd/>
            <a:tailEnd/>
          </a:ln>
        </p:spPr>
        <p:txBody>
          <a:bodyPr lIns="92492" tIns="46246" rIns="92492" bIns="46246" anchor="b"/>
          <a:lstStyle/>
          <a:p>
            <a:pPr algn="r"/>
            <a:fld id="{9D8651C0-65B3-4619-B640-D9D0F0509347}" type="slidenum">
              <a:rPr lang="en-US" sz="1200">
                <a:latin typeface="Calibri" pitchFamily="34" charset="0"/>
              </a:rPr>
              <a:pPr algn="r"/>
              <a:t>35</a:t>
            </a:fld>
            <a:endParaRPr lang="en-US" sz="1200">
              <a:latin typeface="Calibri" pitchFamily="34" charset="0"/>
            </a:endParaRPr>
          </a:p>
        </p:txBody>
      </p:sp>
    </p:spTree>
    <p:extLst>
      <p:ext uri="{BB962C8B-B14F-4D97-AF65-F5344CB8AC3E}">
        <p14:creationId xmlns:p14="http://schemas.microsoft.com/office/powerpoint/2010/main" val="15881786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1"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pPr>
            <a:endParaRPr lang="en-US"/>
          </a:p>
        </p:txBody>
      </p:sp>
      <p:sp>
        <p:nvSpPr>
          <p:cNvPr id="145412" name="Slide Number Placeholder 3"/>
          <p:cNvSpPr txBox="1">
            <a:spLocks noGrp="1"/>
          </p:cNvSpPr>
          <p:nvPr/>
        </p:nvSpPr>
        <p:spPr bwMode="auto">
          <a:xfrm>
            <a:off x="3937000" y="8772525"/>
            <a:ext cx="3011488" cy="461963"/>
          </a:xfrm>
          <a:prstGeom prst="rect">
            <a:avLst/>
          </a:prstGeom>
          <a:noFill/>
          <a:ln w="9525">
            <a:noFill/>
            <a:miter lim="800000"/>
            <a:headEnd/>
            <a:tailEnd/>
          </a:ln>
        </p:spPr>
        <p:txBody>
          <a:bodyPr lIns="92492" tIns="46246" rIns="92492" bIns="46246" anchor="b"/>
          <a:lstStyle/>
          <a:p>
            <a:pPr algn="r"/>
            <a:fld id="{9D8651C0-65B3-4619-B640-D9D0F0509347}" type="slidenum">
              <a:rPr lang="en-US" sz="1200">
                <a:latin typeface="Calibri" pitchFamily="34" charset="0"/>
              </a:rPr>
              <a:pPr algn="r"/>
              <a:t>36</a:t>
            </a:fld>
            <a:endParaRPr lang="en-US" sz="1200">
              <a:latin typeface="Calibri" pitchFamily="34" charset="0"/>
            </a:endParaRPr>
          </a:p>
        </p:txBody>
      </p:sp>
    </p:spTree>
    <p:extLst>
      <p:ext uri="{BB962C8B-B14F-4D97-AF65-F5344CB8AC3E}">
        <p14:creationId xmlns:p14="http://schemas.microsoft.com/office/powerpoint/2010/main" val="28065358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1"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pPr>
            <a:endParaRPr lang="en-US"/>
          </a:p>
        </p:txBody>
      </p:sp>
      <p:sp>
        <p:nvSpPr>
          <p:cNvPr id="145412" name="Slide Number Placeholder 3"/>
          <p:cNvSpPr txBox="1">
            <a:spLocks noGrp="1"/>
          </p:cNvSpPr>
          <p:nvPr/>
        </p:nvSpPr>
        <p:spPr bwMode="auto">
          <a:xfrm>
            <a:off x="3937000" y="8772525"/>
            <a:ext cx="3011488" cy="461963"/>
          </a:xfrm>
          <a:prstGeom prst="rect">
            <a:avLst/>
          </a:prstGeom>
          <a:noFill/>
          <a:ln w="9525">
            <a:noFill/>
            <a:miter lim="800000"/>
            <a:headEnd/>
            <a:tailEnd/>
          </a:ln>
        </p:spPr>
        <p:txBody>
          <a:bodyPr lIns="92492" tIns="46246" rIns="92492" bIns="46246" anchor="b"/>
          <a:lstStyle/>
          <a:p>
            <a:pPr algn="r"/>
            <a:fld id="{9D8651C0-65B3-4619-B640-D9D0F0509347}" type="slidenum">
              <a:rPr lang="en-US" sz="1200">
                <a:latin typeface="Calibri" pitchFamily="34" charset="0"/>
              </a:rPr>
              <a:pPr algn="r"/>
              <a:t>37</a:t>
            </a:fld>
            <a:endParaRPr lang="en-US" sz="1200">
              <a:latin typeface="Calibri" pitchFamily="34" charset="0"/>
            </a:endParaRPr>
          </a:p>
        </p:txBody>
      </p:sp>
    </p:spTree>
    <p:extLst>
      <p:ext uri="{BB962C8B-B14F-4D97-AF65-F5344CB8AC3E}">
        <p14:creationId xmlns:p14="http://schemas.microsoft.com/office/powerpoint/2010/main" val="15469009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1"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pPr>
            <a:endParaRPr lang="en-US"/>
          </a:p>
        </p:txBody>
      </p:sp>
      <p:sp>
        <p:nvSpPr>
          <p:cNvPr id="145412" name="Slide Number Placeholder 3"/>
          <p:cNvSpPr txBox="1">
            <a:spLocks noGrp="1"/>
          </p:cNvSpPr>
          <p:nvPr/>
        </p:nvSpPr>
        <p:spPr bwMode="auto">
          <a:xfrm>
            <a:off x="3937000" y="8772525"/>
            <a:ext cx="3011488" cy="461963"/>
          </a:xfrm>
          <a:prstGeom prst="rect">
            <a:avLst/>
          </a:prstGeom>
          <a:noFill/>
          <a:ln w="9525">
            <a:noFill/>
            <a:miter lim="800000"/>
            <a:headEnd/>
            <a:tailEnd/>
          </a:ln>
        </p:spPr>
        <p:txBody>
          <a:bodyPr lIns="92492" tIns="46246" rIns="92492" bIns="46246" anchor="b"/>
          <a:lstStyle/>
          <a:p>
            <a:pPr algn="r"/>
            <a:fld id="{9D8651C0-65B3-4619-B640-D9D0F0509347}" type="slidenum">
              <a:rPr lang="en-US" sz="1200">
                <a:latin typeface="Calibri" pitchFamily="34" charset="0"/>
              </a:rPr>
              <a:pPr algn="r"/>
              <a:t>38</a:t>
            </a:fld>
            <a:endParaRPr lang="en-US" sz="1200">
              <a:latin typeface="Calibri" pitchFamily="34" charset="0"/>
            </a:endParaRPr>
          </a:p>
        </p:txBody>
      </p:sp>
    </p:spTree>
    <p:extLst>
      <p:ext uri="{BB962C8B-B14F-4D97-AF65-F5344CB8AC3E}">
        <p14:creationId xmlns:p14="http://schemas.microsoft.com/office/powerpoint/2010/main" val="32042272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1"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pPr>
            <a:endParaRPr lang="en-US"/>
          </a:p>
        </p:txBody>
      </p:sp>
      <p:sp>
        <p:nvSpPr>
          <p:cNvPr id="145412" name="Slide Number Placeholder 3"/>
          <p:cNvSpPr txBox="1">
            <a:spLocks noGrp="1"/>
          </p:cNvSpPr>
          <p:nvPr/>
        </p:nvSpPr>
        <p:spPr bwMode="auto">
          <a:xfrm>
            <a:off x="3937000" y="8772525"/>
            <a:ext cx="3011488" cy="461963"/>
          </a:xfrm>
          <a:prstGeom prst="rect">
            <a:avLst/>
          </a:prstGeom>
          <a:noFill/>
          <a:ln w="9525">
            <a:noFill/>
            <a:miter lim="800000"/>
            <a:headEnd/>
            <a:tailEnd/>
          </a:ln>
        </p:spPr>
        <p:txBody>
          <a:bodyPr lIns="92492" tIns="46246" rIns="92492" bIns="46246" anchor="b"/>
          <a:lstStyle/>
          <a:p>
            <a:pPr algn="r"/>
            <a:fld id="{9D8651C0-65B3-4619-B640-D9D0F0509347}" type="slidenum">
              <a:rPr lang="en-US" sz="1200">
                <a:latin typeface="Calibri" pitchFamily="34" charset="0"/>
              </a:rPr>
              <a:pPr algn="r"/>
              <a:t>39</a:t>
            </a:fld>
            <a:endParaRPr lang="en-US" sz="1200">
              <a:latin typeface="Calibri" pitchFamily="34" charset="0"/>
            </a:endParaRPr>
          </a:p>
        </p:txBody>
      </p:sp>
    </p:spTree>
    <p:extLst>
      <p:ext uri="{BB962C8B-B14F-4D97-AF65-F5344CB8AC3E}">
        <p14:creationId xmlns:p14="http://schemas.microsoft.com/office/powerpoint/2010/main" val="2802225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1"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pPr>
            <a:endParaRPr lang="en-US"/>
          </a:p>
        </p:txBody>
      </p:sp>
      <p:sp>
        <p:nvSpPr>
          <p:cNvPr id="145412" name="Slide Number Placeholder 3"/>
          <p:cNvSpPr txBox="1">
            <a:spLocks noGrp="1"/>
          </p:cNvSpPr>
          <p:nvPr/>
        </p:nvSpPr>
        <p:spPr bwMode="auto">
          <a:xfrm>
            <a:off x="3937000" y="8772525"/>
            <a:ext cx="3011488" cy="461963"/>
          </a:xfrm>
          <a:prstGeom prst="rect">
            <a:avLst/>
          </a:prstGeom>
          <a:noFill/>
          <a:ln w="9525">
            <a:noFill/>
            <a:miter lim="800000"/>
            <a:headEnd/>
            <a:tailEnd/>
          </a:ln>
        </p:spPr>
        <p:txBody>
          <a:bodyPr lIns="92492" tIns="46246" rIns="92492" bIns="46246" anchor="b"/>
          <a:lstStyle/>
          <a:p>
            <a:pPr algn="r"/>
            <a:fld id="{9D8651C0-65B3-4619-B640-D9D0F0509347}" type="slidenum">
              <a:rPr lang="en-US" sz="1200">
                <a:latin typeface="Calibri" pitchFamily="34" charset="0"/>
              </a:rPr>
              <a:pPr algn="r"/>
              <a:t>4</a:t>
            </a:fld>
            <a:endParaRPr lang="en-US" sz="1200">
              <a:latin typeface="Calibri" pitchFamily="34" charset="0"/>
            </a:endParaRPr>
          </a:p>
        </p:txBody>
      </p:sp>
    </p:spTree>
    <p:extLst>
      <p:ext uri="{BB962C8B-B14F-4D97-AF65-F5344CB8AC3E}">
        <p14:creationId xmlns:p14="http://schemas.microsoft.com/office/powerpoint/2010/main" val="29990154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1"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pPr>
            <a:endParaRPr lang="en-US"/>
          </a:p>
        </p:txBody>
      </p:sp>
      <p:sp>
        <p:nvSpPr>
          <p:cNvPr id="145412" name="Slide Number Placeholder 3"/>
          <p:cNvSpPr txBox="1">
            <a:spLocks noGrp="1"/>
          </p:cNvSpPr>
          <p:nvPr/>
        </p:nvSpPr>
        <p:spPr bwMode="auto">
          <a:xfrm>
            <a:off x="3937000" y="8772525"/>
            <a:ext cx="3011488" cy="461963"/>
          </a:xfrm>
          <a:prstGeom prst="rect">
            <a:avLst/>
          </a:prstGeom>
          <a:noFill/>
          <a:ln w="9525">
            <a:noFill/>
            <a:miter lim="800000"/>
            <a:headEnd/>
            <a:tailEnd/>
          </a:ln>
        </p:spPr>
        <p:txBody>
          <a:bodyPr lIns="92492" tIns="46246" rIns="92492" bIns="46246" anchor="b"/>
          <a:lstStyle/>
          <a:p>
            <a:pPr algn="r"/>
            <a:fld id="{9D8651C0-65B3-4619-B640-D9D0F0509347}" type="slidenum">
              <a:rPr lang="en-US" sz="1200">
                <a:latin typeface="Calibri" pitchFamily="34" charset="0"/>
              </a:rPr>
              <a:pPr algn="r"/>
              <a:t>40</a:t>
            </a:fld>
            <a:endParaRPr lang="en-US" sz="1200">
              <a:latin typeface="Calibri" pitchFamily="34" charset="0"/>
            </a:endParaRPr>
          </a:p>
        </p:txBody>
      </p:sp>
    </p:spTree>
    <p:extLst>
      <p:ext uri="{BB962C8B-B14F-4D97-AF65-F5344CB8AC3E}">
        <p14:creationId xmlns:p14="http://schemas.microsoft.com/office/powerpoint/2010/main" val="23109438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1"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pPr>
            <a:endParaRPr lang="en-US"/>
          </a:p>
        </p:txBody>
      </p:sp>
      <p:sp>
        <p:nvSpPr>
          <p:cNvPr id="145412" name="Slide Number Placeholder 3"/>
          <p:cNvSpPr txBox="1">
            <a:spLocks noGrp="1"/>
          </p:cNvSpPr>
          <p:nvPr/>
        </p:nvSpPr>
        <p:spPr bwMode="auto">
          <a:xfrm>
            <a:off x="3937000" y="8772525"/>
            <a:ext cx="3011488" cy="461963"/>
          </a:xfrm>
          <a:prstGeom prst="rect">
            <a:avLst/>
          </a:prstGeom>
          <a:noFill/>
          <a:ln w="9525">
            <a:noFill/>
            <a:miter lim="800000"/>
            <a:headEnd/>
            <a:tailEnd/>
          </a:ln>
        </p:spPr>
        <p:txBody>
          <a:bodyPr lIns="92492" tIns="46246" rIns="92492" bIns="46246" anchor="b"/>
          <a:lstStyle/>
          <a:p>
            <a:pPr algn="r"/>
            <a:fld id="{9D8651C0-65B3-4619-B640-D9D0F0509347}" type="slidenum">
              <a:rPr lang="en-US" sz="1200">
                <a:latin typeface="Calibri" pitchFamily="34" charset="0"/>
              </a:rPr>
              <a:pPr algn="r"/>
              <a:t>41</a:t>
            </a:fld>
            <a:endParaRPr lang="en-US" sz="1200">
              <a:latin typeface="Calibri" pitchFamily="34" charset="0"/>
            </a:endParaRPr>
          </a:p>
        </p:txBody>
      </p:sp>
    </p:spTree>
    <p:extLst>
      <p:ext uri="{BB962C8B-B14F-4D97-AF65-F5344CB8AC3E}">
        <p14:creationId xmlns:p14="http://schemas.microsoft.com/office/powerpoint/2010/main" val="24023426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1"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pPr>
            <a:endParaRPr lang="en-US"/>
          </a:p>
        </p:txBody>
      </p:sp>
      <p:sp>
        <p:nvSpPr>
          <p:cNvPr id="145412" name="Slide Number Placeholder 3"/>
          <p:cNvSpPr txBox="1">
            <a:spLocks noGrp="1"/>
          </p:cNvSpPr>
          <p:nvPr/>
        </p:nvSpPr>
        <p:spPr bwMode="auto">
          <a:xfrm>
            <a:off x="3937000" y="8772525"/>
            <a:ext cx="3011488" cy="461963"/>
          </a:xfrm>
          <a:prstGeom prst="rect">
            <a:avLst/>
          </a:prstGeom>
          <a:noFill/>
          <a:ln w="9525">
            <a:noFill/>
            <a:miter lim="800000"/>
            <a:headEnd/>
            <a:tailEnd/>
          </a:ln>
        </p:spPr>
        <p:txBody>
          <a:bodyPr lIns="92492" tIns="46246" rIns="92492" bIns="46246" anchor="b"/>
          <a:lstStyle/>
          <a:p>
            <a:pPr algn="r"/>
            <a:fld id="{9D8651C0-65B3-4619-B640-D9D0F0509347}" type="slidenum">
              <a:rPr lang="en-US" sz="1200">
                <a:latin typeface="Calibri" pitchFamily="34" charset="0"/>
              </a:rPr>
              <a:pPr algn="r"/>
              <a:t>42</a:t>
            </a:fld>
            <a:endParaRPr lang="en-US" sz="1200">
              <a:latin typeface="Calibri" pitchFamily="34" charset="0"/>
            </a:endParaRPr>
          </a:p>
        </p:txBody>
      </p:sp>
    </p:spTree>
    <p:extLst>
      <p:ext uri="{BB962C8B-B14F-4D97-AF65-F5344CB8AC3E}">
        <p14:creationId xmlns:p14="http://schemas.microsoft.com/office/powerpoint/2010/main" val="32967104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1"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pPr>
            <a:endParaRPr lang="en-US"/>
          </a:p>
        </p:txBody>
      </p:sp>
      <p:sp>
        <p:nvSpPr>
          <p:cNvPr id="145412" name="Slide Number Placeholder 3"/>
          <p:cNvSpPr txBox="1">
            <a:spLocks noGrp="1"/>
          </p:cNvSpPr>
          <p:nvPr/>
        </p:nvSpPr>
        <p:spPr bwMode="auto">
          <a:xfrm>
            <a:off x="3937000" y="8772525"/>
            <a:ext cx="3011488" cy="461963"/>
          </a:xfrm>
          <a:prstGeom prst="rect">
            <a:avLst/>
          </a:prstGeom>
          <a:noFill/>
          <a:ln w="9525">
            <a:noFill/>
            <a:miter lim="800000"/>
            <a:headEnd/>
            <a:tailEnd/>
          </a:ln>
        </p:spPr>
        <p:txBody>
          <a:bodyPr lIns="92492" tIns="46246" rIns="92492" bIns="46246" anchor="b"/>
          <a:lstStyle/>
          <a:p>
            <a:pPr algn="r"/>
            <a:fld id="{9D8651C0-65B3-4619-B640-D9D0F0509347}" type="slidenum">
              <a:rPr lang="en-US" sz="1200">
                <a:latin typeface="Calibri" pitchFamily="34" charset="0"/>
              </a:rPr>
              <a:pPr algn="r"/>
              <a:t>43</a:t>
            </a:fld>
            <a:endParaRPr lang="en-US" sz="1200">
              <a:latin typeface="Calibri" pitchFamily="34" charset="0"/>
            </a:endParaRPr>
          </a:p>
        </p:txBody>
      </p:sp>
    </p:spTree>
    <p:extLst>
      <p:ext uri="{BB962C8B-B14F-4D97-AF65-F5344CB8AC3E}">
        <p14:creationId xmlns:p14="http://schemas.microsoft.com/office/powerpoint/2010/main" val="29829322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1"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pPr>
            <a:endParaRPr lang="en-US"/>
          </a:p>
        </p:txBody>
      </p:sp>
      <p:sp>
        <p:nvSpPr>
          <p:cNvPr id="145412" name="Slide Number Placeholder 3"/>
          <p:cNvSpPr txBox="1">
            <a:spLocks noGrp="1"/>
          </p:cNvSpPr>
          <p:nvPr/>
        </p:nvSpPr>
        <p:spPr bwMode="auto">
          <a:xfrm>
            <a:off x="3937000" y="8772525"/>
            <a:ext cx="3011488" cy="461963"/>
          </a:xfrm>
          <a:prstGeom prst="rect">
            <a:avLst/>
          </a:prstGeom>
          <a:noFill/>
          <a:ln w="9525">
            <a:noFill/>
            <a:miter lim="800000"/>
            <a:headEnd/>
            <a:tailEnd/>
          </a:ln>
        </p:spPr>
        <p:txBody>
          <a:bodyPr lIns="92492" tIns="46246" rIns="92492" bIns="46246" anchor="b"/>
          <a:lstStyle/>
          <a:p>
            <a:pPr algn="r"/>
            <a:fld id="{9D8651C0-65B3-4619-B640-D9D0F0509347}" type="slidenum">
              <a:rPr lang="en-US" sz="1200">
                <a:latin typeface="Calibri" pitchFamily="34" charset="0"/>
              </a:rPr>
              <a:pPr algn="r"/>
              <a:t>44</a:t>
            </a:fld>
            <a:endParaRPr lang="en-US" sz="1200">
              <a:latin typeface="Calibri" pitchFamily="34" charset="0"/>
            </a:endParaRPr>
          </a:p>
        </p:txBody>
      </p:sp>
    </p:spTree>
    <p:extLst>
      <p:ext uri="{BB962C8B-B14F-4D97-AF65-F5344CB8AC3E}">
        <p14:creationId xmlns:p14="http://schemas.microsoft.com/office/powerpoint/2010/main" val="29102348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1"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pPr>
            <a:endParaRPr lang="en-US"/>
          </a:p>
        </p:txBody>
      </p:sp>
      <p:sp>
        <p:nvSpPr>
          <p:cNvPr id="145412" name="Slide Number Placeholder 3"/>
          <p:cNvSpPr txBox="1">
            <a:spLocks noGrp="1"/>
          </p:cNvSpPr>
          <p:nvPr/>
        </p:nvSpPr>
        <p:spPr bwMode="auto">
          <a:xfrm>
            <a:off x="3937000" y="8772525"/>
            <a:ext cx="3011488" cy="461963"/>
          </a:xfrm>
          <a:prstGeom prst="rect">
            <a:avLst/>
          </a:prstGeom>
          <a:noFill/>
          <a:ln w="9525">
            <a:noFill/>
            <a:miter lim="800000"/>
            <a:headEnd/>
            <a:tailEnd/>
          </a:ln>
        </p:spPr>
        <p:txBody>
          <a:bodyPr lIns="92492" tIns="46246" rIns="92492" bIns="46246" anchor="b"/>
          <a:lstStyle/>
          <a:p>
            <a:pPr algn="r"/>
            <a:fld id="{9D8651C0-65B3-4619-B640-D9D0F0509347}" type="slidenum">
              <a:rPr lang="en-US" sz="1200">
                <a:latin typeface="Calibri" pitchFamily="34" charset="0"/>
              </a:rPr>
              <a:pPr algn="r"/>
              <a:t>45</a:t>
            </a:fld>
            <a:endParaRPr lang="en-US" sz="1200">
              <a:latin typeface="Calibri" pitchFamily="34" charset="0"/>
            </a:endParaRPr>
          </a:p>
        </p:txBody>
      </p:sp>
    </p:spTree>
    <p:extLst>
      <p:ext uri="{BB962C8B-B14F-4D97-AF65-F5344CB8AC3E}">
        <p14:creationId xmlns:p14="http://schemas.microsoft.com/office/powerpoint/2010/main" val="2323659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i="1" dirty="0"/>
              <a:t>Note</a:t>
            </a:r>
            <a:r>
              <a:rPr lang="en-US" dirty="0"/>
              <a:t> 1: </a:t>
            </a:r>
            <a:r>
              <a:rPr lang="en-US" b="1" dirty="0"/>
              <a:t>'</a:t>
            </a:r>
            <a:r>
              <a:rPr lang="en-US" i="1" dirty="0"/>
              <a:t>Not </a:t>
            </a:r>
            <a:r>
              <a:rPr lang="en-US" i="1" dirty="0" err="1"/>
              <a:t>Trackable</a:t>
            </a:r>
            <a:r>
              <a:rPr lang="en-US" b="1" dirty="0"/>
              <a:t>'</a:t>
            </a:r>
            <a:r>
              <a:rPr lang="en-US" dirty="0"/>
              <a:t> graduates have non-standard ID numbers that do not match any at Texas higher education institutions. ‘</a:t>
            </a:r>
            <a:r>
              <a:rPr lang="en-US" i="1" dirty="0"/>
              <a:t>Not Found</a:t>
            </a:r>
            <a:r>
              <a:rPr lang="en-US" b="1" dirty="0"/>
              <a:t>’ </a:t>
            </a:r>
            <a:r>
              <a:rPr lang="en-US" i="1" dirty="0"/>
              <a:t>graduates have standard ID numbers</a:t>
            </a:r>
            <a:r>
              <a:rPr lang="en-US" b="1" dirty="0"/>
              <a:t> </a:t>
            </a:r>
            <a:r>
              <a:rPr lang="en-US" dirty="0"/>
              <a:t>that</a:t>
            </a:r>
            <a:r>
              <a:rPr lang="en-US" b="1" dirty="0"/>
              <a:t> </a:t>
            </a:r>
            <a:r>
              <a:rPr lang="en-US" i="1" dirty="0"/>
              <a:t>do match any</a:t>
            </a:r>
            <a:r>
              <a:rPr lang="en-US" dirty="0"/>
              <a:t> at Texas higher education institutions in the speciﬁed year.</a:t>
            </a:r>
          </a:p>
          <a:p>
            <a:r>
              <a:rPr lang="en-US" i="1" dirty="0"/>
              <a:t>Note</a:t>
            </a:r>
            <a:r>
              <a:rPr lang="en-US" dirty="0"/>
              <a:t> 2: Total = 2-year + 4-year + Not </a:t>
            </a:r>
            <a:r>
              <a:rPr lang="en-US" dirty="0" err="1"/>
              <a:t>Trackable</a:t>
            </a:r>
            <a:r>
              <a:rPr lang="en-US" dirty="0"/>
              <a:t> + Not Found. However, as majority of the graduates in ‘Not </a:t>
            </a:r>
            <a:r>
              <a:rPr lang="en-US" dirty="0" err="1"/>
              <a:t>trackable</a:t>
            </a:r>
            <a:r>
              <a:rPr lang="en-US" dirty="0"/>
              <a:t>’ and ‘Not Found’ do not enroll in higher education. The ‘Total’ actually is the total number of high school graduates, rather than the total enrollment in higher education.</a:t>
            </a:r>
          </a:p>
          <a:p>
            <a:pPr marL="228600" indent="-228600" eaLnBrk="1" hangingPunct="1">
              <a:spcBef>
                <a:spcPct val="0"/>
              </a:spcBef>
            </a:pPr>
            <a:endParaRPr lang="en-US" dirty="0"/>
          </a:p>
        </p:txBody>
      </p:sp>
      <p:sp>
        <p:nvSpPr>
          <p:cNvPr id="145412" name="Slide Number Placeholder 3"/>
          <p:cNvSpPr txBox="1">
            <a:spLocks noGrp="1"/>
          </p:cNvSpPr>
          <p:nvPr/>
        </p:nvSpPr>
        <p:spPr bwMode="auto">
          <a:xfrm>
            <a:off x="3937000" y="8772525"/>
            <a:ext cx="3011488" cy="461963"/>
          </a:xfrm>
          <a:prstGeom prst="rect">
            <a:avLst/>
          </a:prstGeom>
          <a:noFill/>
          <a:ln w="9525">
            <a:noFill/>
            <a:miter lim="800000"/>
            <a:headEnd/>
            <a:tailEnd/>
          </a:ln>
        </p:spPr>
        <p:txBody>
          <a:bodyPr lIns="92492" tIns="46246" rIns="92492" bIns="46246" anchor="b"/>
          <a:lstStyle/>
          <a:p>
            <a:pPr algn="r"/>
            <a:fld id="{9D8651C0-65B3-4619-B640-D9D0F0509347}" type="slidenum">
              <a:rPr lang="en-US" sz="1200">
                <a:latin typeface="Calibri" pitchFamily="34" charset="0"/>
              </a:rPr>
              <a:pPr algn="r"/>
              <a:t>46</a:t>
            </a:fld>
            <a:endParaRPr lang="en-US" sz="1200">
              <a:latin typeface="Calibri" pitchFamily="34" charset="0"/>
            </a:endParaRPr>
          </a:p>
        </p:txBody>
      </p:sp>
    </p:spTree>
    <p:extLst>
      <p:ext uri="{BB962C8B-B14F-4D97-AF65-F5344CB8AC3E}">
        <p14:creationId xmlns:p14="http://schemas.microsoft.com/office/powerpoint/2010/main" val="373672731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1"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pPr>
            <a:endParaRPr lang="en-US"/>
          </a:p>
        </p:txBody>
      </p:sp>
      <p:sp>
        <p:nvSpPr>
          <p:cNvPr id="145412" name="Slide Number Placeholder 3"/>
          <p:cNvSpPr txBox="1">
            <a:spLocks noGrp="1"/>
          </p:cNvSpPr>
          <p:nvPr/>
        </p:nvSpPr>
        <p:spPr bwMode="auto">
          <a:xfrm>
            <a:off x="3937000" y="8772525"/>
            <a:ext cx="3011488" cy="461963"/>
          </a:xfrm>
          <a:prstGeom prst="rect">
            <a:avLst/>
          </a:prstGeom>
          <a:noFill/>
          <a:ln w="9525">
            <a:noFill/>
            <a:miter lim="800000"/>
            <a:headEnd/>
            <a:tailEnd/>
          </a:ln>
        </p:spPr>
        <p:txBody>
          <a:bodyPr lIns="92492" tIns="46246" rIns="92492" bIns="46246" anchor="b"/>
          <a:lstStyle/>
          <a:p>
            <a:pPr algn="r"/>
            <a:fld id="{9D8651C0-65B3-4619-B640-D9D0F0509347}" type="slidenum">
              <a:rPr lang="en-US" sz="1200">
                <a:latin typeface="Calibri" pitchFamily="34" charset="0"/>
              </a:rPr>
              <a:pPr algn="r"/>
              <a:t>47</a:t>
            </a:fld>
            <a:endParaRPr lang="en-US" sz="1200">
              <a:latin typeface="Calibri" pitchFamily="34" charset="0"/>
            </a:endParaRPr>
          </a:p>
        </p:txBody>
      </p:sp>
    </p:spTree>
    <p:extLst>
      <p:ext uri="{BB962C8B-B14F-4D97-AF65-F5344CB8AC3E}">
        <p14:creationId xmlns:p14="http://schemas.microsoft.com/office/powerpoint/2010/main" val="379304625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2" name="Slide Number Placeholder 3"/>
          <p:cNvSpPr txBox="1">
            <a:spLocks noGrp="1"/>
          </p:cNvSpPr>
          <p:nvPr/>
        </p:nvSpPr>
        <p:spPr bwMode="auto">
          <a:xfrm>
            <a:off x="3937000" y="8772525"/>
            <a:ext cx="3011488" cy="461963"/>
          </a:xfrm>
          <a:prstGeom prst="rect">
            <a:avLst/>
          </a:prstGeom>
          <a:noFill/>
          <a:ln w="9525">
            <a:noFill/>
            <a:miter lim="800000"/>
            <a:headEnd/>
            <a:tailEnd/>
          </a:ln>
        </p:spPr>
        <p:txBody>
          <a:bodyPr lIns="92492" tIns="46246" rIns="92492" bIns="46246" anchor="b"/>
          <a:lstStyle/>
          <a:p>
            <a:pPr algn="r"/>
            <a:fld id="{9D8651C0-65B3-4619-B640-D9D0F0509347}" type="slidenum">
              <a:rPr lang="en-US" sz="1200">
                <a:latin typeface="Calibri" pitchFamily="34" charset="0"/>
              </a:rPr>
              <a:pPr algn="r"/>
              <a:t>48</a:t>
            </a:fld>
            <a:endParaRPr lang="en-US" sz="1200">
              <a:latin typeface="Calibri" pitchFamily="34" charset="0"/>
            </a:endParaRPr>
          </a:p>
        </p:txBody>
      </p:sp>
      <p:sp>
        <p:nvSpPr>
          <p:cNvPr id="2" name="Notes Placeholder 1"/>
          <p:cNvSpPr>
            <a:spLocks noGrp="1"/>
          </p:cNvSpPr>
          <p:nvPr>
            <p:ph type="body" sz="quarter" idx="10"/>
          </p:nvPr>
        </p:nvSpPr>
        <p:spPr/>
        <p:txBody>
          <a:bodyPr/>
          <a:lstStyle/>
          <a:p>
            <a:r>
              <a:rPr lang="en-US" i="1" dirty="0"/>
              <a:t>Note</a:t>
            </a:r>
            <a:r>
              <a:rPr lang="en-US" dirty="0"/>
              <a:t> 1: North Texas 4-year colleges include Tarleton State Univ., Texas A&amp;M - Commerce, Texas Woman’s Univ., Univ. of Texas at Arlington, Univ. of Texas at Dallas, Univ. of North Texas, and Univ. of North Texas Health Science Center.</a:t>
            </a:r>
          </a:p>
          <a:p>
            <a:r>
              <a:rPr lang="en-US" i="1" dirty="0"/>
              <a:t>Note</a:t>
            </a:r>
            <a:r>
              <a:rPr lang="en-US" dirty="0"/>
              <a:t> 2: The statistics are based on graduates of associate, bachelor, master, and doctorate degrees and bachelor-level and graduate-level certificates</a:t>
            </a:r>
          </a:p>
        </p:txBody>
      </p:sp>
    </p:spTree>
    <p:extLst>
      <p:ext uri="{BB962C8B-B14F-4D97-AF65-F5344CB8AC3E}">
        <p14:creationId xmlns:p14="http://schemas.microsoft.com/office/powerpoint/2010/main" val="9136036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2" name="Slide Number Placeholder 3"/>
          <p:cNvSpPr txBox="1">
            <a:spLocks noGrp="1"/>
          </p:cNvSpPr>
          <p:nvPr/>
        </p:nvSpPr>
        <p:spPr bwMode="auto">
          <a:xfrm>
            <a:off x="3937000" y="8772525"/>
            <a:ext cx="3011488" cy="461963"/>
          </a:xfrm>
          <a:prstGeom prst="rect">
            <a:avLst/>
          </a:prstGeom>
          <a:noFill/>
          <a:ln w="9525">
            <a:noFill/>
            <a:miter lim="800000"/>
            <a:headEnd/>
            <a:tailEnd/>
          </a:ln>
        </p:spPr>
        <p:txBody>
          <a:bodyPr lIns="92492" tIns="46246" rIns="92492" bIns="46246" anchor="b"/>
          <a:lstStyle/>
          <a:p>
            <a:pPr algn="r"/>
            <a:fld id="{9D8651C0-65B3-4619-B640-D9D0F0509347}" type="slidenum">
              <a:rPr lang="en-US" sz="1200">
                <a:latin typeface="Calibri" pitchFamily="34" charset="0"/>
              </a:rPr>
              <a:pPr algn="r"/>
              <a:t>49</a:t>
            </a:fld>
            <a:endParaRPr lang="en-US" sz="1200">
              <a:latin typeface="Calibri" pitchFamily="34" charset="0"/>
            </a:endParaRPr>
          </a:p>
        </p:txBody>
      </p:sp>
      <p:sp>
        <p:nvSpPr>
          <p:cNvPr id="2" name="Notes Placeholder 1"/>
          <p:cNvSpPr>
            <a:spLocks noGrp="1"/>
          </p:cNvSpPr>
          <p:nvPr>
            <p:ph type="body" sz="quarter" idx="10"/>
          </p:nvPr>
        </p:nvSpPr>
        <p:spPr/>
        <p:txBody>
          <a:bodyPr/>
          <a:lstStyle/>
          <a:p>
            <a:r>
              <a:rPr lang="en-US" i="1" dirty="0"/>
              <a:t>Note</a:t>
            </a:r>
            <a:r>
              <a:rPr lang="en-US" dirty="0"/>
              <a:t> 1: North Texas 4-year colleges include Tarleton State Univ., Texas A&amp;M - Commerce, Texas Woman’s Univ., Univ. of Texas at Arlington, Univ. of Texas at Dallas, Univ. of North Texas, and Univ. of North Texas Health Science Center.</a:t>
            </a:r>
          </a:p>
          <a:p>
            <a:r>
              <a:rPr lang="en-US" i="1" dirty="0"/>
              <a:t>Note</a:t>
            </a:r>
            <a:r>
              <a:rPr lang="en-US" dirty="0"/>
              <a:t> 2: The statistics are based on graduates of associate, bachelor, master, and doctorate degrees and bachelor-level and graduate-level certificates</a:t>
            </a:r>
          </a:p>
        </p:txBody>
      </p:sp>
    </p:spTree>
    <p:extLst>
      <p:ext uri="{BB962C8B-B14F-4D97-AF65-F5344CB8AC3E}">
        <p14:creationId xmlns:p14="http://schemas.microsoft.com/office/powerpoint/2010/main" val="3528349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1"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pPr>
            <a:endParaRPr lang="en-US"/>
          </a:p>
        </p:txBody>
      </p:sp>
      <p:sp>
        <p:nvSpPr>
          <p:cNvPr id="145412" name="Slide Number Placeholder 3"/>
          <p:cNvSpPr txBox="1">
            <a:spLocks noGrp="1"/>
          </p:cNvSpPr>
          <p:nvPr/>
        </p:nvSpPr>
        <p:spPr bwMode="auto">
          <a:xfrm>
            <a:off x="3937000" y="8772525"/>
            <a:ext cx="3011488" cy="461963"/>
          </a:xfrm>
          <a:prstGeom prst="rect">
            <a:avLst/>
          </a:prstGeom>
          <a:noFill/>
          <a:ln w="9525">
            <a:noFill/>
            <a:miter lim="800000"/>
            <a:headEnd/>
            <a:tailEnd/>
          </a:ln>
        </p:spPr>
        <p:txBody>
          <a:bodyPr lIns="92492" tIns="46246" rIns="92492" bIns="46246" anchor="b"/>
          <a:lstStyle/>
          <a:p>
            <a:pPr algn="r"/>
            <a:fld id="{9D8651C0-65B3-4619-B640-D9D0F0509347}" type="slidenum">
              <a:rPr lang="en-US" sz="1200">
                <a:latin typeface="Calibri" pitchFamily="34" charset="0"/>
              </a:rPr>
              <a:pPr algn="r"/>
              <a:t>5</a:t>
            </a:fld>
            <a:endParaRPr lang="en-US" sz="1200">
              <a:latin typeface="Calibri" pitchFamily="34" charset="0"/>
            </a:endParaRPr>
          </a:p>
        </p:txBody>
      </p:sp>
    </p:spTree>
    <p:extLst>
      <p:ext uri="{BB962C8B-B14F-4D97-AF65-F5344CB8AC3E}">
        <p14:creationId xmlns:p14="http://schemas.microsoft.com/office/powerpoint/2010/main" val="7549675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i="1" dirty="0"/>
              <a:t>Note</a:t>
            </a:r>
            <a:r>
              <a:rPr lang="en-US" dirty="0"/>
              <a:t> 1: Total = 2-year + 4-year + Not </a:t>
            </a:r>
            <a:r>
              <a:rPr lang="en-US" dirty="0" err="1"/>
              <a:t>Trackable</a:t>
            </a:r>
            <a:r>
              <a:rPr lang="en-US" dirty="0"/>
              <a:t> + Not Found. The latter two are not listed.</a:t>
            </a:r>
          </a:p>
          <a:p>
            <a:r>
              <a:rPr lang="en-US" i="1" dirty="0"/>
              <a:t>Note</a:t>
            </a:r>
            <a:r>
              <a:rPr lang="en-US" dirty="0"/>
              <a:t> 2: MAD = Mean Annual Difference.</a:t>
            </a:r>
          </a:p>
          <a:p>
            <a:r>
              <a:rPr lang="en-US" i="1" dirty="0"/>
              <a:t>Note</a:t>
            </a:r>
            <a:r>
              <a:rPr lang="en-US" dirty="0"/>
              <a:t> 3: MARC = Mean Annual Rate of Change. It is calculated as the ratio of MAD over the enrollment in 1996.</a:t>
            </a:r>
          </a:p>
        </p:txBody>
      </p:sp>
      <p:sp>
        <p:nvSpPr>
          <p:cNvPr id="145412" name="Slide Number Placeholder 3"/>
          <p:cNvSpPr txBox="1">
            <a:spLocks noGrp="1"/>
          </p:cNvSpPr>
          <p:nvPr/>
        </p:nvSpPr>
        <p:spPr bwMode="auto">
          <a:xfrm>
            <a:off x="3937000" y="8772525"/>
            <a:ext cx="3011488" cy="461963"/>
          </a:xfrm>
          <a:prstGeom prst="rect">
            <a:avLst/>
          </a:prstGeom>
          <a:noFill/>
          <a:ln w="9525">
            <a:noFill/>
            <a:miter lim="800000"/>
            <a:headEnd/>
            <a:tailEnd/>
          </a:ln>
        </p:spPr>
        <p:txBody>
          <a:bodyPr lIns="92492" tIns="46246" rIns="92492" bIns="46246" anchor="b"/>
          <a:lstStyle/>
          <a:p>
            <a:pPr algn="r"/>
            <a:fld id="{9D8651C0-65B3-4619-B640-D9D0F0509347}" type="slidenum">
              <a:rPr lang="en-US" sz="1200">
                <a:latin typeface="Calibri" pitchFamily="34" charset="0"/>
              </a:rPr>
              <a:pPr algn="r"/>
              <a:t>50</a:t>
            </a:fld>
            <a:endParaRPr lang="en-US" sz="1200">
              <a:latin typeface="Calibri" pitchFamily="34" charset="0"/>
            </a:endParaRPr>
          </a:p>
        </p:txBody>
      </p:sp>
    </p:spTree>
    <p:extLst>
      <p:ext uri="{BB962C8B-B14F-4D97-AF65-F5344CB8AC3E}">
        <p14:creationId xmlns:p14="http://schemas.microsoft.com/office/powerpoint/2010/main" val="197366358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1"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pPr>
            <a:endParaRPr lang="en-US"/>
          </a:p>
        </p:txBody>
      </p:sp>
      <p:sp>
        <p:nvSpPr>
          <p:cNvPr id="145412" name="Slide Number Placeholder 3"/>
          <p:cNvSpPr txBox="1">
            <a:spLocks noGrp="1"/>
          </p:cNvSpPr>
          <p:nvPr/>
        </p:nvSpPr>
        <p:spPr bwMode="auto">
          <a:xfrm>
            <a:off x="3937000" y="8772525"/>
            <a:ext cx="3011488" cy="461963"/>
          </a:xfrm>
          <a:prstGeom prst="rect">
            <a:avLst/>
          </a:prstGeom>
          <a:noFill/>
          <a:ln w="9525">
            <a:noFill/>
            <a:miter lim="800000"/>
            <a:headEnd/>
            <a:tailEnd/>
          </a:ln>
        </p:spPr>
        <p:txBody>
          <a:bodyPr lIns="92492" tIns="46246" rIns="92492" bIns="46246" anchor="b"/>
          <a:lstStyle/>
          <a:p>
            <a:pPr algn="r"/>
            <a:fld id="{9D8651C0-65B3-4619-B640-D9D0F0509347}" type="slidenum">
              <a:rPr lang="en-US" sz="1200">
                <a:latin typeface="Calibri" pitchFamily="34" charset="0"/>
              </a:rPr>
              <a:pPr algn="r"/>
              <a:t>51</a:t>
            </a:fld>
            <a:endParaRPr lang="en-US" sz="1200">
              <a:latin typeface="Calibri" pitchFamily="34" charset="0"/>
            </a:endParaRPr>
          </a:p>
        </p:txBody>
      </p:sp>
    </p:spTree>
    <p:extLst>
      <p:ext uri="{BB962C8B-B14F-4D97-AF65-F5344CB8AC3E}">
        <p14:creationId xmlns:p14="http://schemas.microsoft.com/office/powerpoint/2010/main" val="220400315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1"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pPr>
            <a:endParaRPr lang="en-US"/>
          </a:p>
        </p:txBody>
      </p:sp>
      <p:sp>
        <p:nvSpPr>
          <p:cNvPr id="145412" name="Slide Number Placeholder 3"/>
          <p:cNvSpPr txBox="1">
            <a:spLocks noGrp="1"/>
          </p:cNvSpPr>
          <p:nvPr/>
        </p:nvSpPr>
        <p:spPr bwMode="auto">
          <a:xfrm>
            <a:off x="3937000" y="8772525"/>
            <a:ext cx="3011488" cy="461963"/>
          </a:xfrm>
          <a:prstGeom prst="rect">
            <a:avLst/>
          </a:prstGeom>
          <a:noFill/>
          <a:ln w="9525">
            <a:noFill/>
            <a:miter lim="800000"/>
            <a:headEnd/>
            <a:tailEnd/>
          </a:ln>
        </p:spPr>
        <p:txBody>
          <a:bodyPr lIns="92492" tIns="46246" rIns="92492" bIns="46246" anchor="b"/>
          <a:lstStyle/>
          <a:p>
            <a:pPr algn="r"/>
            <a:fld id="{9D8651C0-65B3-4619-B640-D9D0F0509347}" type="slidenum">
              <a:rPr lang="en-US" sz="1200">
                <a:latin typeface="Calibri" pitchFamily="34" charset="0"/>
              </a:rPr>
              <a:pPr algn="r"/>
              <a:t>52</a:t>
            </a:fld>
            <a:endParaRPr lang="en-US" sz="1200">
              <a:latin typeface="Calibri" pitchFamily="34" charset="0"/>
            </a:endParaRPr>
          </a:p>
        </p:txBody>
      </p:sp>
    </p:spTree>
    <p:extLst>
      <p:ext uri="{BB962C8B-B14F-4D97-AF65-F5344CB8AC3E}">
        <p14:creationId xmlns:p14="http://schemas.microsoft.com/office/powerpoint/2010/main" val="382771686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1"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pPr>
            <a:endParaRPr lang="en-US"/>
          </a:p>
        </p:txBody>
      </p:sp>
      <p:sp>
        <p:nvSpPr>
          <p:cNvPr id="145412" name="Slide Number Placeholder 3"/>
          <p:cNvSpPr txBox="1">
            <a:spLocks noGrp="1"/>
          </p:cNvSpPr>
          <p:nvPr/>
        </p:nvSpPr>
        <p:spPr bwMode="auto">
          <a:xfrm>
            <a:off x="3937000" y="8772525"/>
            <a:ext cx="3011488" cy="461963"/>
          </a:xfrm>
          <a:prstGeom prst="rect">
            <a:avLst/>
          </a:prstGeom>
          <a:noFill/>
          <a:ln w="9525">
            <a:noFill/>
            <a:miter lim="800000"/>
            <a:headEnd/>
            <a:tailEnd/>
          </a:ln>
        </p:spPr>
        <p:txBody>
          <a:bodyPr lIns="92492" tIns="46246" rIns="92492" bIns="46246" anchor="b"/>
          <a:lstStyle/>
          <a:p>
            <a:pPr algn="r"/>
            <a:fld id="{9D8651C0-65B3-4619-B640-D9D0F0509347}" type="slidenum">
              <a:rPr lang="en-US" sz="1200">
                <a:latin typeface="Calibri" pitchFamily="34" charset="0"/>
              </a:rPr>
              <a:pPr algn="r"/>
              <a:t>53</a:t>
            </a:fld>
            <a:endParaRPr lang="en-US" sz="1200">
              <a:latin typeface="Calibri" pitchFamily="34" charset="0"/>
            </a:endParaRPr>
          </a:p>
        </p:txBody>
      </p:sp>
    </p:spTree>
    <p:extLst>
      <p:ext uri="{BB962C8B-B14F-4D97-AF65-F5344CB8AC3E}">
        <p14:creationId xmlns:p14="http://schemas.microsoft.com/office/powerpoint/2010/main" val="11708721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1"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pPr>
            <a:endParaRPr lang="en-US"/>
          </a:p>
        </p:txBody>
      </p:sp>
      <p:sp>
        <p:nvSpPr>
          <p:cNvPr id="145412" name="Slide Number Placeholder 3"/>
          <p:cNvSpPr txBox="1">
            <a:spLocks noGrp="1"/>
          </p:cNvSpPr>
          <p:nvPr/>
        </p:nvSpPr>
        <p:spPr bwMode="auto">
          <a:xfrm>
            <a:off x="3937000" y="8772525"/>
            <a:ext cx="3011488" cy="461963"/>
          </a:xfrm>
          <a:prstGeom prst="rect">
            <a:avLst/>
          </a:prstGeom>
          <a:noFill/>
          <a:ln w="9525">
            <a:noFill/>
            <a:miter lim="800000"/>
            <a:headEnd/>
            <a:tailEnd/>
          </a:ln>
        </p:spPr>
        <p:txBody>
          <a:bodyPr lIns="92492" tIns="46246" rIns="92492" bIns="46246" anchor="b"/>
          <a:lstStyle/>
          <a:p>
            <a:pPr algn="r"/>
            <a:fld id="{9D8651C0-65B3-4619-B640-D9D0F0509347}" type="slidenum">
              <a:rPr lang="en-US" sz="1200">
                <a:latin typeface="Calibri" pitchFamily="34" charset="0"/>
              </a:rPr>
              <a:pPr algn="r"/>
              <a:t>54</a:t>
            </a:fld>
            <a:endParaRPr lang="en-US" sz="1200">
              <a:latin typeface="Calibri" pitchFamily="34" charset="0"/>
            </a:endParaRPr>
          </a:p>
        </p:txBody>
      </p:sp>
    </p:spTree>
    <p:extLst>
      <p:ext uri="{BB962C8B-B14F-4D97-AF65-F5344CB8AC3E}">
        <p14:creationId xmlns:p14="http://schemas.microsoft.com/office/powerpoint/2010/main" val="259953384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1"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pPr>
            <a:endParaRPr lang="en-US"/>
          </a:p>
        </p:txBody>
      </p:sp>
      <p:sp>
        <p:nvSpPr>
          <p:cNvPr id="145412" name="Slide Number Placeholder 3"/>
          <p:cNvSpPr txBox="1">
            <a:spLocks noGrp="1"/>
          </p:cNvSpPr>
          <p:nvPr/>
        </p:nvSpPr>
        <p:spPr bwMode="auto">
          <a:xfrm>
            <a:off x="3937000" y="8772525"/>
            <a:ext cx="3011488" cy="461963"/>
          </a:xfrm>
          <a:prstGeom prst="rect">
            <a:avLst/>
          </a:prstGeom>
          <a:noFill/>
          <a:ln w="9525">
            <a:noFill/>
            <a:miter lim="800000"/>
            <a:headEnd/>
            <a:tailEnd/>
          </a:ln>
        </p:spPr>
        <p:txBody>
          <a:bodyPr lIns="92492" tIns="46246" rIns="92492" bIns="46246" anchor="b"/>
          <a:lstStyle/>
          <a:p>
            <a:pPr algn="r"/>
            <a:fld id="{9D8651C0-65B3-4619-B640-D9D0F0509347}" type="slidenum">
              <a:rPr lang="en-US" sz="1200">
                <a:latin typeface="Calibri" pitchFamily="34" charset="0"/>
              </a:rPr>
              <a:pPr algn="r"/>
              <a:t>55</a:t>
            </a:fld>
            <a:endParaRPr lang="en-US" sz="1200">
              <a:latin typeface="Calibri" pitchFamily="34" charset="0"/>
            </a:endParaRPr>
          </a:p>
        </p:txBody>
      </p:sp>
    </p:spTree>
    <p:extLst>
      <p:ext uri="{BB962C8B-B14F-4D97-AF65-F5344CB8AC3E}">
        <p14:creationId xmlns:p14="http://schemas.microsoft.com/office/powerpoint/2010/main" val="207716436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1"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pPr>
            <a:endParaRPr lang="en-US"/>
          </a:p>
        </p:txBody>
      </p:sp>
      <p:sp>
        <p:nvSpPr>
          <p:cNvPr id="145412" name="Slide Number Placeholder 3"/>
          <p:cNvSpPr txBox="1">
            <a:spLocks noGrp="1"/>
          </p:cNvSpPr>
          <p:nvPr/>
        </p:nvSpPr>
        <p:spPr bwMode="auto">
          <a:xfrm>
            <a:off x="3937000" y="8772525"/>
            <a:ext cx="3011488" cy="461963"/>
          </a:xfrm>
          <a:prstGeom prst="rect">
            <a:avLst/>
          </a:prstGeom>
          <a:noFill/>
          <a:ln w="9525">
            <a:noFill/>
            <a:miter lim="800000"/>
            <a:headEnd/>
            <a:tailEnd/>
          </a:ln>
        </p:spPr>
        <p:txBody>
          <a:bodyPr lIns="92492" tIns="46246" rIns="92492" bIns="46246" anchor="b"/>
          <a:lstStyle/>
          <a:p>
            <a:pPr algn="r"/>
            <a:fld id="{9D8651C0-65B3-4619-B640-D9D0F0509347}" type="slidenum">
              <a:rPr lang="en-US" sz="1200">
                <a:latin typeface="Calibri" pitchFamily="34" charset="0"/>
              </a:rPr>
              <a:pPr algn="r"/>
              <a:t>56</a:t>
            </a:fld>
            <a:endParaRPr lang="en-US" sz="1200">
              <a:latin typeface="Calibri" pitchFamily="34" charset="0"/>
            </a:endParaRPr>
          </a:p>
        </p:txBody>
      </p:sp>
    </p:spTree>
    <p:extLst>
      <p:ext uri="{BB962C8B-B14F-4D97-AF65-F5344CB8AC3E}">
        <p14:creationId xmlns:p14="http://schemas.microsoft.com/office/powerpoint/2010/main" val="188342355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1"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pPr>
            <a:endParaRPr lang="en-US"/>
          </a:p>
        </p:txBody>
      </p:sp>
      <p:sp>
        <p:nvSpPr>
          <p:cNvPr id="145412" name="Slide Number Placeholder 3"/>
          <p:cNvSpPr txBox="1">
            <a:spLocks noGrp="1"/>
          </p:cNvSpPr>
          <p:nvPr/>
        </p:nvSpPr>
        <p:spPr bwMode="auto">
          <a:xfrm>
            <a:off x="3937000" y="8772525"/>
            <a:ext cx="3011488" cy="461963"/>
          </a:xfrm>
          <a:prstGeom prst="rect">
            <a:avLst/>
          </a:prstGeom>
          <a:noFill/>
          <a:ln w="9525">
            <a:noFill/>
            <a:miter lim="800000"/>
            <a:headEnd/>
            <a:tailEnd/>
          </a:ln>
        </p:spPr>
        <p:txBody>
          <a:bodyPr lIns="92492" tIns="46246" rIns="92492" bIns="46246" anchor="b"/>
          <a:lstStyle/>
          <a:p>
            <a:pPr algn="r"/>
            <a:fld id="{9D8651C0-65B3-4619-B640-D9D0F0509347}" type="slidenum">
              <a:rPr lang="en-US" sz="1200">
                <a:latin typeface="Calibri" pitchFamily="34" charset="0"/>
              </a:rPr>
              <a:pPr algn="r"/>
              <a:t>57</a:t>
            </a:fld>
            <a:endParaRPr lang="en-US" sz="1200">
              <a:latin typeface="Calibri" pitchFamily="34" charset="0"/>
            </a:endParaRPr>
          </a:p>
        </p:txBody>
      </p:sp>
    </p:spTree>
    <p:extLst>
      <p:ext uri="{BB962C8B-B14F-4D97-AF65-F5344CB8AC3E}">
        <p14:creationId xmlns:p14="http://schemas.microsoft.com/office/powerpoint/2010/main" val="1739474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1"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pPr>
            <a:endParaRPr lang="en-US"/>
          </a:p>
        </p:txBody>
      </p:sp>
      <p:sp>
        <p:nvSpPr>
          <p:cNvPr id="145412" name="Slide Number Placeholder 3"/>
          <p:cNvSpPr txBox="1">
            <a:spLocks noGrp="1"/>
          </p:cNvSpPr>
          <p:nvPr/>
        </p:nvSpPr>
        <p:spPr bwMode="auto">
          <a:xfrm>
            <a:off x="3937000" y="8772525"/>
            <a:ext cx="3011488" cy="461963"/>
          </a:xfrm>
          <a:prstGeom prst="rect">
            <a:avLst/>
          </a:prstGeom>
          <a:noFill/>
          <a:ln w="9525">
            <a:noFill/>
            <a:miter lim="800000"/>
            <a:headEnd/>
            <a:tailEnd/>
          </a:ln>
        </p:spPr>
        <p:txBody>
          <a:bodyPr lIns="92492" tIns="46246" rIns="92492" bIns="46246" anchor="b"/>
          <a:lstStyle/>
          <a:p>
            <a:pPr algn="r"/>
            <a:fld id="{9D8651C0-65B3-4619-B640-D9D0F0509347}" type="slidenum">
              <a:rPr lang="en-US" sz="1200">
                <a:latin typeface="Calibri" pitchFamily="34" charset="0"/>
              </a:rPr>
              <a:pPr algn="r"/>
              <a:t>58</a:t>
            </a:fld>
            <a:endParaRPr lang="en-US" sz="1200">
              <a:latin typeface="Calibri" pitchFamily="34" charset="0"/>
            </a:endParaRPr>
          </a:p>
        </p:txBody>
      </p:sp>
    </p:spTree>
    <p:extLst>
      <p:ext uri="{BB962C8B-B14F-4D97-AF65-F5344CB8AC3E}">
        <p14:creationId xmlns:p14="http://schemas.microsoft.com/office/powerpoint/2010/main" val="190862035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1"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pPr>
            <a:endParaRPr lang="en-US"/>
          </a:p>
        </p:txBody>
      </p:sp>
      <p:sp>
        <p:nvSpPr>
          <p:cNvPr id="145412" name="Slide Number Placeholder 3"/>
          <p:cNvSpPr txBox="1">
            <a:spLocks noGrp="1"/>
          </p:cNvSpPr>
          <p:nvPr/>
        </p:nvSpPr>
        <p:spPr bwMode="auto">
          <a:xfrm>
            <a:off x="3937000" y="8772525"/>
            <a:ext cx="3011488" cy="461963"/>
          </a:xfrm>
          <a:prstGeom prst="rect">
            <a:avLst/>
          </a:prstGeom>
          <a:noFill/>
          <a:ln w="9525">
            <a:noFill/>
            <a:miter lim="800000"/>
            <a:headEnd/>
            <a:tailEnd/>
          </a:ln>
        </p:spPr>
        <p:txBody>
          <a:bodyPr lIns="92492" tIns="46246" rIns="92492" bIns="46246" anchor="b"/>
          <a:lstStyle/>
          <a:p>
            <a:pPr algn="r"/>
            <a:fld id="{9D8651C0-65B3-4619-B640-D9D0F0509347}" type="slidenum">
              <a:rPr lang="en-US" sz="1200">
                <a:latin typeface="Calibri" pitchFamily="34" charset="0"/>
              </a:rPr>
              <a:pPr algn="r"/>
              <a:t>59</a:t>
            </a:fld>
            <a:endParaRPr lang="en-US" sz="1200">
              <a:latin typeface="Calibri" pitchFamily="34" charset="0"/>
            </a:endParaRPr>
          </a:p>
        </p:txBody>
      </p:sp>
    </p:spTree>
    <p:extLst>
      <p:ext uri="{BB962C8B-B14F-4D97-AF65-F5344CB8AC3E}">
        <p14:creationId xmlns:p14="http://schemas.microsoft.com/office/powerpoint/2010/main" val="3866815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1"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pPr>
            <a:endParaRPr lang="en-US"/>
          </a:p>
        </p:txBody>
      </p:sp>
      <p:sp>
        <p:nvSpPr>
          <p:cNvPr id="145412" name="Slide Number Placeholder 3"/>
          <p:cNvSpPr txBox="1">
            <a:spLocks noGrp="1"/>
          </p:cNvSpPr>
          <p:nvPr/>
        </p:nvSpPr>
        <p:spPr bwMode="auto">
          <a:xfrm>
            <a:off x="3937000" y="8772525"/>
            <a:ext cx="3011488" cy="461963"/>
          </a:xfrm>
          <a:prstGeom prst="rect">
            <a:avLst/>
          </a:prstGeom>
          <a:noFill/>
          <a:ln w="9525">
            <a:noFill/>
            <a:miter lim="800000"/>
            <a:headEnd/>
            <a:tailEnd/>
          </a:ln>
        </p:spPr>
        <p:txBody>
          <a:bodyPr lIns="92492" tIns="46246" rIns="92492" bIns="46246" anchor="b"/>
          <a:lstStyle/>
          <a:p>
            <a:pPr algn="r"/>
            <a:fld id="{9D8651C0-65B3-4619-B640-D9D0F0509347}" type="slidenum">
              <a:rPr lang="en-US" sz="1200">
                <a:latin typeface="Calibri" pitchFamily="34" charset="0"/>
              </a:rPr>
              <a:pPr algn="r"/>
              <a:t>6</a:t>
            </a:fld>
            <a:endParaRPr lang="en-US" sz="1200">
              <a:latin typeface="Calibri" pitchFamily="34" charset="0"/>
            </a:endParaRPr>
          </a:p>
        </p:txBody>
      </p:sp>
    </p:spTree>
    <p:extLst>
      <p:ext uri="{BB962C8B-B14F-4D97-AF65-F5344CB8AC3E}">
        <p14:creationId xmlns:p14="http://schemas.microsoft.com/office/powerpoint/2010/main" val="227769275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1"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pPr>
            <a:endParaRPr lang="en-US"/>
          </a:p>
        </p:txBody>
      </p:sp>
      <p:sp>
        <p:nvSpPr>
          <p:cNvPr id="145412" name="Slide Number Placeholder 3"/>
          <p:cNvSpPr txBox="1">
            <a:spLocks noGrp="1"/>
          </p:cNvSpPr>
          <p:nvPr/>
        </p:nvSpPr>
        <p:spPr bwMode="auto">
          <a:xfrm>
            <a:off x="3937000" y="8772525"/>
            <a:ext cx="3011488" cy="461963"/>
          </a:xfrm>
          <a:prstGeom prst="rect">
            <a:avLst/>
          </a:prstGeom>
          <a:noFill/>
          <a:ln w="9525">
            <a:noFill/>
            <a:miter lim="800000"/>
            <a:headEnd/>
            <a:tailEnd/>
          </a:ln>
        </p:spPr>
        <p:txBody>
          <a:bodyPr lIns="92492" tIns="46246" rIns="92492" bIns="46246" anchor="b"/>
          <a:lstStyle/>
          <a:p>
            <a:pPr algn="r"/>
            <a:fld id="{9D8651C0-65B3-4619-B640-D9D0F0509347}" type="slidenum">
              <a:rPr lang="en-US" sz="1200">
                <a:latin typeface="Calibri" pitchFamily="34" charset="0"/>
              </a:rPr>
              <a:pPr algn="r"/>
              <a:t>60</a:t>
            </a:fld>
            <a:endParaRPr lang="en-US" sz="1200">
              <a:latin typeface="Calibri" pitchFamily="34" charset="0"/>
            </a:endParaRPr>
          </a:p>
        </p:txBody>
      </p:sp>
    </p:spTree>
    <p:extLst>
      <p:ext uri="{BB962C8B-B14F-4D97-AF65-F5344CB8AC3E}">
        <p14:creationId xmlns:p14="http://schemas.microsoft.com/office/powerpoint/2010/main" val="83593791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1"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pPr>
            <a:endParaRPr lang="en-US"/>
          </a:p>
        </p:txBody>
      </p:sp>
      <p:sp>
        <p:nvSpPr>
          <p:cNvPr id="145412" name="Slide Number Placeholder 3"/>
          <p:cNvSpPr txBox="1">
            <a:spLocks noGrp="1"/>
          </p:cNvSpPr>
          <p:nvPr/>
        </p:nvSpPr>
        <p:spPr bwMode="auto">
          <a:xfrm>
            <a:off x="3937000" y="8772525"/>
            <a:ext cx="3011488" cy="461963"/>
          </a:xfrm>
          <a:prstGeom prst="rect">
            <a:avLst/>
          </a:prstGeom>
          <a:noFill/>
          <a:ln w="9525">
            <a:noFill/>
            <a:miter lim="800000"/>
            <a:headEnd/>
            <a:tailEnd/>
          </a:ln>
        </p:spPr>
        <p:txBody>
          <a:bodyPr lIns="92492" tIns="46246" rIns="92492" bIns="46246" anchor="b"/>
          <a:lstStyle/>
          <a:p>
            <a:pPr algn="r"/>
            <a:fld id="{9D8651C0-65B3-4619-B640-D9D0F0509347}" type="slidenum">
              <a:rPr lang="en-US" sz="1200">
                <a:latin typeface="Calibri" pitchFamily="34" charset="0"/>
              </a:rPr>
              <a:pPr algn="r"/>
              <a:t>61</a:t>
            </a:fld>
            <a:endParaRPr lang="en-US" sz="1200">
              <a:latin typeface="Calibri" pitchFamily="34" charset="0"/>
            </a:endParaRPr>
          </a:p>
        </p:txBody>
      </p:sp>
    </p:spTree>
    <p:extLst>
      <p:ext uri="{BB962C8B-B14F-4D97-AF65-F5344CB8AC3E}">
        <p14:creationId xmlns:p14="http://schemas.microsoft.com/office/powerpoint/2010/main" val="206712428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1"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pPr>
            <a:endParaRPr lang="en-US"/>
          </a:p>
        </p:txBody>
      </p:sp>
      <p:sp>
        <p:nvSpPr>
          <p:cNvPr id="145412" name="Slide Number Placeholder 3"/>
          <p:cNvSpPr txBox="1">
            <a:spLocks noGrp="1"/>
          </p:cNvSpPr>
          <p:nvPr/>
        </p:nvSpPr>
        <p:spPr bwMode="auto">
          <a:xfrm>
            <a:off x="3937000" y="8772525"/>
            <a:ext cx="3011488" cy="461963"/>
          </a:xfrm>
          <a:prstGeom prst="rect">
            <a:avLst/>
          </a:prstGeom>
          <a:noFill/>
          <a:ln w="9525">
            <a:noFill/>
            <a:miter lim="800000"/>
            <a:headEnd/>
            <a:tailEnd/>
          </a:ln>
        </p:spPr>
        <p:txBody>
          <a:bodyPr lIns="92492" tIns="46246" rIns="92492" bIns="46246" anchor="b"/>
          <a:lstStyle/>
          <a:p>
            <a:pPr algn="r"/>
            <a:fld id="{9D8651C0-65B3-4619-B640-D9D0F0509347}" type="slidenum">
              <a:rPr lang="en-US" sz="1200">
                <a:latin typeface="Calibri" pitchFamily="34" charset="0"/>
              </a:rPr>
              <a:pPr algn="r"/>
              <a:t>62</a:t>
            </a:fld>
            <a:endParaRPr lang="en-US" sz="1200">
              <a:latin typeface="Calibri" pitchFamily="34" charset="0"/>
            </a:endParaRPr>
          </a:p>
        </p:txBody>
      </p:sp>
    </p:spTree>
    <p:extLst>
      <p:ext uri="{BB962C8B-B14F-4D97-AF65-F5344CB8AC3E}">
        <p14:creationId xmlns:p14="http://schemas.microsoft.com/office/powerpoint/2010/main" val="126494484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i="1" dirty="0"/>
              <a:t>Note</a:t>
            </a:r>
            <a:r>
              <a:rPr lang="en-US" dirty="0"/>
              <a:t> 1: The percent in developmental education for the state is not provided.</a:t>
            </a:r>
          </a:p>
          <a:p>
            <a:r>
              <a:rPr lang="en-US" i="1" dirty="0"/>
              <a:t>Note</a:t>
            </a:r>
            <a:r>
              <a:rPr lang="en-US" dirty="0"/>
              <a:t> 2: North Texas 2-year colleges include Collin College, Dallas County Community College District, North Central Texas College, and Tarrant County College.</a:t>
            </a:r>
          </a:p>
          <a:p>
            <a:r>
              <a:rPr lang="en-US" i="1" dirty="0"/>
              <a:t>Note</a:t>
            </a:r>
            <a:r>
              <a:rPr lang="en-US" dirty="0"/>
              <a:t> 3: The 2009 cohort (containing 23,281 students in north Texas) was tracked for three years to 2012; the 2008 cohort (containing 24,876 students in north Texas) was tracked for three years to 2011; and the 2007 cohort (containing 23,431 students in north Texas) was tracked for three years to 2010.</a:t>
            </a:r>
          </a:p>
        </p:txBody>
      </p:sp>
      <p:sp>
        <p:nvSpPr>
          <p:cNvPr id="145412" name="Slide Number Placeholder 3"/>
          <p:cNvSpPr txBox="1">
            <a:spLocks noGrp="1"/>
          </p:cNvSpPr>
          <p:nvPr/>
        </p:nvSpPr>
        <p:spPr bwMode="auto">
          <a:xfrm>
            <a:off x="3937000" y="8772525"/>
            <a:ext cx="3011488" cy="461963"/>
          </a:xfrm>
          <a:prstGeom prst="rect">
            <a:avLst/>
          </a:prstGeom>
          <a:noFill/>
          <a:ln w="9525">
            <a:noFill/>
            <a:miter lim="800000"/>
            <a:headEnd/>
            <a:tailEnd/>
          </a:ln>
        </p:spPr>
        <p:txBody>
          <a:bodyPr lIns="92492" tIns="46246" rIns="92492" bIns="46246" anchor="b"/>
          <a:lstStyle/>
          <a:p>
            <a:pPr algn="r"/>
            <a:fld id="{9D8651C0-65B3-4619-B640-D9D0F0509347}" type="slidenum">
              <a:rPr lang="en-US" sz="1200">
                <a:latin typeface="Calibri" pitchFamily="34" charset="0"/>
              </a:rPr>
              <a:pPr algn="r"/>
              <a:t>63</a:t>
            </a:fld>
            <a:endParaRPr lang="en-US" sz="1200">
              <a:latin typeface="Calibri" pitchFamily="34" charset="0"/>
            </a:endParaRPr>
          </a:p>
        </p:txBody>
      </p:sp>
    </p:spTree>
    <p:extLst>
      <p:ext uri="{BB962C8B-B14F-4D97-AF65-F5344CB8AC3E}">
        <p14:creationId xmlns:p14="http://schemas.microsoft.com/office/powerpoint/2010/main" val="419998987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i="1" dirty="0"/>
              <a:t>Note</a:t>
            </a:r>
            <a:r>
              <a:rPr lang="en-US" dirty="0"/>
              <a:t> 1: The percentage in developmental education for the state is not provided.</a:t>
            </a:r>
          </a:p>
          <a:p>
            <a:r>
              <a:rPr lang="en-US" i="1" dirty="0"/>
              <a:t>Note</a:t>
            </a:r>
            <a:r>
              <a:rPr lang="en-US" dirty="0"/>
              <a:t> 2: North Texas 4-year colleges include Tarleton State Univ., Texas A&amp;M - Commerce, Texas Woman’s Univ., Univ. of Texas at Arlington, Univ. of Texas at Dallas, Univ. of North Texas, and Univ. of North Texas Health Science Center.</a:t>
            </a:r>
          </a:p>
          <a:p>
            <a:r>
              <a:rPr lang="en-US" i="1" dirty="0"/>
              <a:t>Note</a:t>
            </a:r>
            <a:r>
              <a:rPr lang="en-US" dirty="0"/>
              <a:t> 3: The 2006 cohort (containing 9,512 students in north Texas) was tracked for six years to 2012; the 2005 cohort (containing 9,194 students in north Texas) was tracked for six years to 2011; and the 2004 cohort (containing 9,010 students in north Texas) was tracked for six years to 2010.</a:t>
            </a:r>
          </a:p>
          <a:p>
            <a:r>
              <a:rPr lang="en-US" dirty="0"/>
              <a:t> </a:t>
            </a:r>
          </a:p>
        </p:txBody>
      </p:sp>
      <p:sp>
        <p:nvSpPr>
          <p:cNvPr id="145412" name="Slide Number Placeholder 3"/>
          <p:cNvSpPr txBox="1">
            <a:spLocks noGrp="1"/>
          </p:cNvSpPr>
          <p:nvPr/>
        </p:nvSpPr>
        <p:spPr bwMode="auto">
          <a:xfrm>
            <a:off x="3937000" y="8772525"/>
            <a:ext cx="3011488" cy="461963"/>
          </a:xfrm>
          <a:prstGeom prst="rect">
            <a:avLst/>
          </a:prstGeom>
          <a:noFill/>
          <a:ln w="9525">
            <a:noFill/>
            <a:miter lim="800000"/>
            <a:headEnd/>
            <a:tailEnd/>
          </a:ln>
        </p:spPr>
        <p:txBody>
          <a:bodyPr lIns="92492" tIns="46246" rIns="92492" bIns="46246" anchor="b"/>
          <a:lstStyle/>
          <a:p>
            <a:pPr algn="r"/>
            <a:fld id="{9D8651C0-65B3-4619-B640-D9D0F0509347}" type="slidenum">
              <a:rPr lang="en-US" sz="1200">
                <a:latin typeface="Calibri" pitchFamily="34" charset="0"/>
              </a:rPr>
              <a:pPr algn="r"/>
              <a:t>64</a:t>
            </a:fld>
            <a:endParaRPr lang="en-US" sz="1200">
              <a:latin typeface="Calibri" pitchFamily="34" charset="0"/>
            </a:endParaRPr>
          </a:p>
        </p:txBody>
      </p:sp>
    </p:spTree>
    <p:extLst>
      <p:ext uri="{BB962C8B-B14F-4D97-AF65-F5344CB8AC3E}">
        <p14:creationId xmlns:p14="http://schemas.microsoft.com/office/powerpoint/2010/main" val="135106663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2" name="Slide Number Placeholder 3"/>
          <p:cNvSpPr txBox="1">
            <a:spLocks noGrp="1"/>
          </p:cNvSpPr>
          <p:nvPr/>
        </p:nvSpPr>
        <p:spPr bwMode="auto">
          <a:xfrm>
            <a:off x="3937000" y="8772525"/>
            <a:ext cx="3011488" cy="461963"/>
          </a:xfrm>
          <a:prstGeom prst="rect">
            <a:avLst/>
          </a:prstGeom>
          <a:noFill/>
          <a:ln w="9525">
            <a:noFill/>
            <a:miter lim="800000"/>
            <a:headEnd/>
            <a:tailEnd/>
          </a:ln>
        </p:spPr>
        <p:txBody>
          <a:bodyPr lIns="92492" tIns="46246" rIns="92492" bIns="46246" anchor="b"/>
          <a:lstStyle/>
          <a:p>
            <a:pPr algn="r"/>
            <a:fld id="{9D8651C0-65B3-4619-B640-D9D0F0509347}" type="slidenum">
              <a:rPr lang="en-US" sz="1200">
                <a:latin typeface="Calibri" pitchFamily="34" charset="0"/>
              </a:rPr>
              <a:pPr algn="r"/>
              <a:t>65</a:t>
            </a:fld>
            <a:endParaRPr lang="en-US" sz="1200">
              <a:latin typeface="Calibri" pitchFamily="34" charset="0"/>
            </a:endParaRPr>
          </a:p>
        </p:txBody>
      </p:sp>
      <p:sp>
        <p:nvSpPr>
          <p:cNvPr id="2" name="Notes Placeholder 1"/>
          <p:cNvSpPr>
            <a:spLocks noGrp="1"/>
          </p:cNvSpPr>
          <p:nvPr>
            <p:ph type="body" sz="quarter" idx="10"/>
          </p:nvPr>
        </p:nvSpPr>
        <p:spPr/>
        <p:txBody>
          <a:bodyPr/>
          <a:lstStyle/>
          <a:p>
            <a:r>
              <a:rPr lang="en-US" i="1" dirty="0"/>
              <a:t>Note</a:t>
            </a:r>
            <a:r>
              <a:rPr lang="en-US" dirty="0"/>
              <a:t> 1: The numbers are for all majors and all degrees/certificates.</a:t>
            </a:r>
          </a:p>
          <a:p>
            <a:r>
              <a:rPr lang="en-US" i="1" dirty="0"/>
              <a:t>Note</a:t>
            </a:r>
            <a:r>
              <a:rPr lang="en-US" dirty="0"/>
              <a:t> 2: The annual average wage was not reported in 2011. However, 4</a:t>
            </a:r>
            <a:r>
              <a:rPr lang="en-US" baseline="30000" dirty="0"/>
              <a:t>th</a:t>
            </a:r>
            <a:r>
              <a:rPr lang="en-US" dirty="0"/>
              <a:t> </a:t>
            </a:r>
            <a:r>
              <a:rPr lang="en-US" dirty="0" err="1"/>
              <a:t>Qtr</a:t>
            </a:r>
            <a:r>
              <a:rPr lang="en-US" dirty="0"/>
              <a:t> employment ratio and 4</a:t>
            </a:r>
            <a:r>
              <a:rPr lang="en-US" baseline="30000" dirty="0"/>
              <a:t>th</a:t>
            </a:r>
            <a:r>
              <a:rPr lang="en-US" dirty="0"/>
              <a:t> </a:t>
            </a:r>
            <a:r>
              <a:rPr lang="en-US" dirty="0" err="1"/>
              <a:t>Qtr</a:t>
            </a:r>
            <a:r>
              <a:rPr lang="en-US" dirty="0"/>
              <a:t> mean wage have been consistently reported since 2009 and were selected for analysis.</a:t>
            </a:r>
          </a:p>
          <a:p>
            <a:r>
              <a:rPr lang="en-US" i="1" dirty="0"/>
              <a:t>Note</a:t>
            </a:r>
            <a:r>
              <a:rPr lang="en-US" dirty="0"/>
              <a:t> 3: North Texas 2-year colleges include Collin College, Dallas County Community College District, North Central Texas College, and Tarrant County College.</a:t>
            </a:r>
          </a:p>
          <a:p>
            <a:r>
              <a:rPr lang="en-US" dirty="0"/>
              <a:t> </a:t>
            </a:r>
            <a:r>
              <a:rPr lang="en-US" i="1" dirty="0"/>
              <a:t>Note</a:t>
            </a:r>
            <a:r>
              <a:rPr lang="en-US" dirty="0"/>
              <a:t> 4: Starting from 2010, the Trinity River campus is included in the Tarrant County College.</a:t>
            </a:r>
          </a:p>
          <a:p>
            <a:endParaRPr lang="en-US" dirty="0"/>
          </a:p>
        </p:txBody>
      </p:sp>
    </p:spTree>
    <p:extLst>
      <p:ext uri="{BB962C8B-B14F-4D97-AF65-F5344CB8AC3E}">
        <p14:creationId xmlns:p14="http://schemas.microsoft.com/office/powerpoint/2010/main" val="145854573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1"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pPr>
            <a:endParaRPr lang="en-US"/>
          </a:p>
        </p:txBody>
      </p:sp>
      <p:sp>
        <p:nvSpPr>
          <p:cNvPr id="145412" name="Slide Number Placeholder 3"/>
          <p:cNvSpPr txBox="1">
            <a:spLocks noGrp="1"/>
          </p:cNvSpPr>
          <p:nvPr/>
        </p:nvSpPr>
        <p:spPr bwMode="auto">
          <a:xfrm>
            <a:off x="3937000" y="8772525"/>
            <a:ext cx="3011488" cy="461963"/>
          </a:xfrm>
          <a:prstGeom prst="rect">
            <a:avLst/>
          </a:prstGeom>
          <a:noFill/>
          <a:ln w="9525">
            <a:noFill/>
            <a:miter lim="800000"/>
            <a:headEnd/>
            <a:tailEnd/>
          </a:ln>
        </p:spPr>
        <p:txBody>
          <a:bodyPr lIns="92492" tIns="46246" rIns="92492" bIns="46246" anchor="b"/>
          <a:lstStyle/>
          <a:p>
            <a:pPr algn="r"/>
            <a:fld id="{9D8651C0-65B3-4619-B640-D9D0F0509347}" type="slidenum">
              <a:rPr lang="en-US" sz="1200">
                <a:latin typeface="Calibri" pitchFamily="34" charset="0"/>
              </a:rPr>
              <a:pPr algn="r"/>
              <a:t>66</a:t>
            </a:fld>
            <a:endParaRPr lang="en-US" sz="1200">
              <a:latin typeface="Calibri" pitchFamily="34" charset="0"/>
            </a:endParaRPr>
          </a:p>
        </p:txBody>
      </p:sp>
    </p:spTree>
    <p:extLst>
      <p:ext uri="{BB962C8B-B14F-4D97-AF65-F5344CB8AC3E}">
        <p14:creationId xmlns:p14="http://schemas.microsoft.com/office/powerpoint/2010/main" val="229917345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2" name="Slide Number Placeholder 3"/>
          <p:cNvSpPr txBox="1">
            <a:spLocks noGrp="1"/>
          </p:cNvSpPr>
          <p:nvPr/>
        </p:nvSpPr>
        <p:spPr bwMode="auto">
          <a:xfrm>
            <a:off x="3937000" y="8772525"/>
            <a:ext cx="3011488" cy="461963"/>
          </a:xfrm>
          <a:prstGeom prst="rect">
            <a:avLst/>
          </a:prstGeom>
          <a:noFill/>
          <a:ln w="9525">
            <a:noFill/>
            <a:miter lim="800000"/>
            <a:headEnd/>
            <a:tailEnd/>
          </a:ln>
        </p:spPr>
        <p:txBody>
          <a:bodyPr lIns="92492" tIns="46246" rIns="92492" bIns="46246" anchor="b"/>
          <a:lstStyle/>
          <a:p>
            <a:pPr algn="r"/>
            <a:fld id="{9D8651C0-65B3-4619-B640-D9D0F0509347}" type="slidenum">
              <a:rPr lang="en-US" sz="1200">
                <a:latin typeface="Calibri" pitchFamily="34" charset="0"/>
              </a:rPr>
              <a:pPr algn="r"/>
              <a:t>67</a:t>
            </a:fld>
            <a:endParaRPr lang="en-US" sz="1200">
              <a:latin typeface="Calibri" pitchFamily="34" charset="0"/>
            </a:endParaRPr>
          </a:p>
        </p:txBody>
      </p:sp>
      <p:sp>
        <p:nvSpPr>
          <p:cNvPr id="2" name="Notes Placeholder 1"/>
          <p:cNvSpPr>
            <a:spLocks noGrp="1"/>
          </p:cNvSpPr>
          <p:nvPr>
            <p:ph type="body" sz="quarter" idx="10"/>
          </p:nvPr>
        </p:nvSpPr>
        <p:spPr/>
        <p:txBody>
          <a:bodyPr/>
          <a:lstStyle/>
          <a:p>
            <a:r>
              <a:rPr lang="en-US" i="1" dirty="0"/>
              <a:t>Note</a:t>
            </a:r>
            <a:r>
              <a:rPr lang="en-US" dirty="0"/>
              <a:t> 1: North Texas 4-year colleges include Tarleton State Univ., Texas A&amp;M - Commerce, Texas Woman’s Univ., Univ. of Texas at Arlington, Univ. of Texas at Dallas, Univ. of North Texas, and Univ. of North Texas Health Science Center.</a:t>
            </a:r>
          </a:p>
          <a:p>
            <a:r>
              <a:rPr lang="en-US" i="1" dirty="0"/>
              <a:t>Note</a:t>
            </a:r>
            <a:r>
              <a:rPr lang="en-US" dirty="0"/>
              <a:t> 2: The statistics are based on graduates of associate, bachelor, master, and doctorate degrees and bachelor-level and graduate-level certificates</a:t>
            </a:r>
          </a:p>
        </p:txBody>
      </p:sp>
    </p:spTree>
    <p:extLst>
      <p:ext uri="{BB962C8B-B14F-4D97-AF65-F5344CB8AC3E}">
        <p14:creationId xmlns:p14="http://schemas.microsoft.com/office/powerpoint/2010/main" val="32123690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1"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pPr>
            <a:endParaRPr lang="en-US"/>
          </a:p>
        </p:txBody>
      </p:sp>
      <p:sp>
        <p:nvSpPr>
          <p:cNvPr id="145412" name="Slide Number Placeholder 3"/>
          <p:cNvSpPr txBox="1">
            <a:spLocks noGrp="1"/>
          </p:cNvSpPr>
          <p:nvPr/>
        </p:nvSpPr>
        <p:spPr bwMode="auto">
          <a:xfrm>
            <a:off x="3937000" y="8772525"/>
            <a:ext cx="3011488" cy="461963"/>
          </a:xfrm>
          <a:prstGeom prst="rect">
            <a:avLst/>
          </a:prstGeom>
          <a:noFill/>
          <a:ln w="9525">
            <a:noFill/>
            <a:miter lim="800000"/>
            <a:headEnd/>
            <a:tailEnd/>
          </a:ln>
        </p:spPr>
        <p:txBody>
          <a:bodyPr lIns="92492" tIns="46246" rIns="92492" bIns="46246" anchor="b"/>
          <a:lstStyle/>
          <a:p>
            <a:pPr algn="r"/>
            <a:fld id="{9D8651C0-65B3-4619-B640-D9D0F0509347}" type="slidenum">
              <a:rPr lang="en-US" sz="1200">
                <a:latin typeface="Calibri" pitchFamily="34" charset="0"/>
              </a:rPr>
              <a:pPr algn="r"/>
              <a:t>68</a:t>
            </a:fld>
            <a:endParaRPr lang="en-US" sz="1200">
              <a:latin typeface="Calibri" pitchFamily="34" charset="0"/>
            </a:endParaRPr>
          </a:p>
        </p:txBody>
      </p:sp>
    </p:spTree>
    <p:extLst>
      <p:ext uri="{BB962C8B-B14F-4D97-AF65-F5344CB8AC3E}">
        <p14:creationId xmlns:p14="http://schemas.microsoft.com/office/powerpoint/2010/main" val="232368908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2" name="Slide Number Placeholder 3"/>
          <p:cNvSpPr txBox="1">
            <a:spLocks noGrp="1"/>
          </p:cNvSpPr>
          <p:nvPr/>
        </p:nvSpPr>
        <p:spPr bwMode="auto">
          <a:xfrm>
            <a:off x="3937000" y="8772525"/>
            <a:ext cx="3011488" cy="461963"/>
          </a:xfrm>
          <a:prstGeom prst="rect">
            <a:avLst/>
          </a:prstGeom>
          <a:noFill/>
          <a:ln w="9525">
            <a:noFill/>
            <a:miter lim="800000"/>
            <a:headEnd/>
            <a:tailEnd/>
          </a:ln>
        </p:spPr>
        <p:txBody>
          <a:bodyPr lIns="92492" tIns="46246" rIns="92492" bIns="46246" anchor="b"/>
          <a:lstStyle/>
          <a:p>
            <a:pPr algn="r"/>
            <a:fld id="{9D8651C0-65B3-4619-B640-D9D0F0509347}" type="slidenum">
              <a:rPr lang="en-US" sz="1200">
                <a:latin typeface="Calibri" pitchFamily="34" charset="0"/>
              </a:rPr>
              <a:pPr algn="r"/>
              <a:t>69</a:t>
            </a:fld>
            <a:endParaRPr lang="en-US" sz="1200">
              <a:latin typeface="Calibri" pitchFamily="34" charset="0"/>
            </a:endParaRPr>
          </a:p>
        </p:txBody>
      </p:sp>
      <p:sp>
        <p:nvSpPr>
          <p:cNvPr id="2" name="Notes Placeholder 1"/>
          <p:cNvSpPr>
            <a:spLocks noGrp="1"/>
          </p:cNvSpPr>
          <p:nvPr>
            <p:ph type="body" sz="quarter" idx="10"/>
          </p:nvPr>
        </p:nvSpPr>
        <p:spPr/>
        <p:txBody>
          <a:bodyPr/>
          <a:lstStyle/>
          <a:p>
            <a:r>
              <a:rPr lang="en-US" i="1" dirty="0"/>
              <a:t>Note</a:t>
            </a:r>
            <a:r>
              <a:rPr lang="en-US" dirty="0"/>
              <a:t> 1: North Texas 4-year colleges include Tarleton State Univ., Texas A&amp;M - Commerce, Texas Woman’s Univ., Univ. of Texas at Arlington, Univ. of Texas at Dallas, Univ. of North Texas, and Univ. of North Texas Health Science Center.</a:t>
            </a:r>
          </a:p>
          <a:p>
            <a:r>
              <a:rPr lang="en-US" i="1" dirty="0"/>
              <a:t>Note</a:t>
            </a:r>
            <a:r>
              <a:rPr lang="en-US" dirty="0"/>
              <a:t> 2: The statistics are based on graduates of associate, bachelor, master, and doctorate degrees and bachelor-level and graduate-level certificates</a:t>
            </a:r>
          </a:p>
        </p:txBody>
      </p:sp>
    </p:spTree>
    <p:extLst>
      <p:ext uri="{BB962C8B-B14F-4D97-AF65-F5344CB8AC3E}">
        <p14:creationId xmlns:p14="http://schemas.microsoft.com/office/powerpoint/2010/main" val="2321128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p:spPr>
      </p:sp>
      <p:sp>
        <p:nvSpPr>
          <p:cNvPr id="149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49508" name="Slide Number Placeholder 3"/>
          <p:cNvSpPr txBox="1">
            <a:spLocks noGrp="1"/>
          </p:cNvSpPr>
          <p:nvPr/>
        </p:nvSpPr>
        <p:spPr bwMode="auto">
          <a:xfrm>
            <a:off x="3937000" y="8772525"/>
            <a:ext cx="3011488" cy="461963"/>
          </a:xfrm>
          <a:prstGeom prst="rect">
            <a:avLst/>
          </a:prstGeom>
          <a:noFill/>
          <a:ln w="9525">
            <a:noFill/>
            <a:miter lim="800000"/>
            <a:headEnd/>
            <a:tailEnd/>
          </a:ln>
        </p:spPr>
        <p:txBody>
          <a:bodyPr lIns="92492" tIns="46246" rIns="92492" bIns="46246" anchor="b"/>
          <a:lstStyle/>
          <a:p>
            <a:pPr algn="r"/>
            <a:fld id="{0D228DA3-6567-4217-8E9F-CD0AD9F6B06A}" type="slidenum">
              <a:rPr lang="en-US" sz="1200">
                <a:latin typeface="Calibri" pitchFamily="34" charset="0"/>
              </a:rPr>
              <a:pPr algn="r"/>
              <a:t>7</a:t>
            </a:fld>
            <a:endParaRPr lang="en-US" sz="1200">
              <a:latin typeface="Calibri" pitchFamily="34" charset="0"/>
            </a:endParaRPr>
          </a:p>
        </p:txBody>
      </p:sp>
    </p:spTree>
    <p:extLst>
      <p:ext uri="{BB962C8B-B14F-4D97-AF65-F5344CB8AC3E}">
        <p14:creationId xmlns:p14="http://schemas.microsoft.com/office/powerpoint/2010/main" val="334604455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2" name="Slide Number Placeholder 3"/>
          <p:cNvSpPr txBox="1">
            <a:spLocks noGrp="1"/>
          </p:cNvSpPr>
          <p:nvPr/>
        </p:nvSpPr>
        <p:spPr bwMode="auto">
          <a:xfrm>
            <a:off x="3937000" y="8772525"/>
            <a:ext cx="3011488" cy="461963"/>
          </a:xfrm>
          <a:prstGeom prst="rect">
            <a:avLst/>
          </a:prstGeom>
          <a:noFill/>
          <a:ln w="9525">
            <a:noFill/>
            <a:miter lim="800000"/>
            <a:headEnd/>
            <a:tailEnd/>
          </a:ln>
        </p:spPr>
        <p:txBody>
          <a:bodyPr lIns="92492" tIns="46246" rIns="92492" bIns="46246" anchor="b"/>
          <a:lstStyle/>
          <a:p>
            <a:pPr algn="r"/>
            <a:fld id="{9D8651C0-65B3-4619-B640-D9D0F0509347}" type="slidenum">
              <a:rPr lang="en-US" sz="1200">
                <a:latin typeface="Calibri" pitchFamily="34" charset="0"/>
              </a:rPr>
              <a:pPr algn="r"/>
              <a:t>70</a:t>
            </a:fld>
            <a:endParaRPr lang="en-US" sz="1200">
              <a:latin typeface="Calibri" pitchFamily="34" charset="0"/>
            </a:endParaRPr>
          </a:p>
        </p:txBody>
      </p:sp>
      <p:sp>
        <p:nvSpPr>
          <p:cNvPr id="2" name="Notes Placeholder 1"/>
          <p:cNvSpPr>
            <a:spLocks noGrp="1"/>
          </p:cNvSpPr>
          <p:nvPr>
            <p:ph type="body" sz="quarter" idx="10"/>
          </p:nvPr>
        </p:nvSpPr>
        <p:spPr/>
        <p:txBody>
          <a:bodyPr/>
          <a:lstStyle/>
          <a:p>
            <a:r>
              <a:rPr lang="en-US" i="1" dirty="0"/>
              <a:t>Note</a:t>
            </a:r>
            <a:r>
              <a:rPr lang="en-US" dirty="0"/>
              <a:t> 1: North Texas 4-year colleges include Tarleton State Univ., Texas A&amp;M - Commerce, Texas Woman’s Univ., Univ. of Texas at Arlington, Univ. of Texas at Dallas, Univ. of North Texas, and Univ. of North Texas Health Science Center.</a:t>
            </a:r>
          </a:p>
          <a:p>
            <a:r>
              <a:rPr lang="en-US" i="1" dirty="0"/>
              <a:t>Note</a:t>
            </a:r>
            <a:r>
              <a:rPr lang="en-US" dirty="0"/>
              <a:t> 2: The statistics are based on graduates of associate, bachelor, master, and doctorate degrees and bachelor-level and graduate-level certificates</a:t>
            </a:r>
          </a:p>
        </p:txBody>
      </p:sp>
    </p:spTree>
    <p:extLst>
      <p:ext uri="{BB962C8B-B14F-4D97-AF65-F5344CB8AC3E}">
        <p14:creationId xmlns:p14="http://schemas.microsoft.com/office/powerpoint/2010/main" val="1289579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p:spPr>
      </p:sp>
      <p:sp>
        <p:nvSpPr>
          <p:cNvPr id="149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49508" name="Slide Number Placeholder 3"/>
          <p:cNvSpPr txBox="1">
            <a:spLocks noGrp="1"/>
          </p:cNvSpPr>
          <p:nvPr/>
        </p:nvSpPr>
        <p:spPr bwMode="auto">
          <a:xfrm>
            <a:off x="3937000" y="8772525"/>
            <a:ext cx="3011488" cy="461963"/>
          </a:xfrm>
          <a:prstGeom prst="rect">
            <a:avLst/>
          </a:prstGeom>
          <a:noFill/>
          <a:ln w="9525">
            <a:noFill/>
            <a:miter lim="800000"/>
            <a:headEnd/>
            <a:tailEnd/>
          </a:ln>
        </p:spPr>
        <p:txBody>
          <a:bodyPr lIns="92492" tIns="46246" rIns="92492" bIns="46246" anchor="b"/>
          <a:lstStyle/>
          <a:p>
            <a:pPr algn="r"/>
            <a:fld id="{0D228DA3-6567-4217-8E9F-CD0AD9F6B06A}" type="slidenum">
              <a:rPr lang="en-US" sz="1200">
                <a:latin typeface="Calibri" pitchFamily="34" charset="0"/>
              </a:rPr>
              <a:pPr algn="r"/>
              <a:t>8</a:t>
            </a:fld>
            <a:endParaRPr lang="en-US" sz="1200">
              <a:latin typeface="Calibri" pitchFamily="34" charset="0"/>
            </a:endParaRPr>
          </a:p>
        </p:txBody>
      </p:sp>
    </p:spTree>
    <p:extLst>
      <p:ext uri="{BB962C8B-B14F-4D97-AF65-F5344CB8AC3E}">
        <p14:creationId xmlns:p14="http://schemas.microsoft.com/office/powerpoint/2010/main" val="1494588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p:spPr>
      </p:sp>
      <p:sp>
        <p:nvSpPr>
          <p:cNvPr id="149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49508" name="Slide Number Placeholder 3"/>
          <p:cNvSpPr txBox="1">
            <a:spLocks noGrp="1"/>
          </p:cNvSpPr>
          <p:nvPr/>
        </p:nvSpPr>
        <p:spPr bwMode="auto">
          <a:xfrm>
            <a:off x="3937000" y="8772525"/>
            <a:ext cx="3011488" cy="461963"/>
          </a:xfrm>
          <a:prstGeom prst="rect">
            <a:avLst/>
          </a:prstGeom>
          <a:noFill/>
          <a:ln w="9525">
            <a:noFill/>
            <a:miter lim="800000"/>
            <a:headEnd/>
            <a:tailEnd/>
          </a:ln>
        </p:spPr>
        <p:txBody>
          <a:bodyPr lIns="92492" tIns="46246" rIns="92492" bIns="46246" anchor="b"/>
          <a:lstStyle/>
          <a:p>
            <a:pPr algn="r"/>
            <a:fld id="{0D228DA3-6567-4217-8E9F-CD0AD9F6B06A}" type="slidenum">
              <a:rPr lang="en-US" sz="1200">
                <a:latin typeface="Calibri" pitchFamily="34" charset="0"/>
              </a:rPr>
              <a:pPr algn="r"/>
              <a:t>9</a:t>
            </a:fld>
            <a:endParaRPr lang="en-US" sz="1200">
              <a:latin typeface="Calibri" pitchFamily="34" charset="0"/>
            </a:endParaRPr>
          </a:p>
        </p:txBody>
      </p:sp>
    </p:spTree>
    <p:extLst>
      <p:ext uri="{BB962C8B-B14F-4D97-AF65-F5344CB8AC3E}">
        <p14:creationId xmlns:p14="http://schemas.microsoft.com/office/powerpoint/2010/main" val="1203490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7AF73524-8D17-4F83-B657-447C1593CBA4}" type="datetimeFigureOut">
              <a:rPr lang="en-US"/>
              <a:pPr/>
              <a:t>5/2/2017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EB718E9-3831-4582-A685-2096B9764197}"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B678863D-8497-4B48-BA77-279D4675E553}" type="datetimeFigureOut">
              <a:rPr lang="en-US"/>
              <a:pPr/>
              <a:t>5/2/2017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655AE54-5A9A-42B3-A66F-523DED29D443}"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49CC1603-5717-49EA-A557-9390313A7C00}" type="datetimeFigureOut">
              <a:rPr lang="en-US"/>
              <a:pPr/>
              <a:t>5/2/2017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E9DA611-E7BC-4CF2-8F5C-33C84E61C8AA}"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83C88756-826A-4188-A5AE-0024CD97F8E9}" type="datetimeFigureOut">
              <a:rPr lang="en-US"/>
              <a:pPr/>
              <a:t>5/2/2017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6502ED0-F656-4B17-999F-B6BFF01D78D5}"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DF9D76D2-A646-429B-B80A-E6B5011C188C}" type="datetimeFigureOut">
              <a:rPr lang="en-US"/>
              <a:pPr/>
              <a:t>5/2/2017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D3E05A6-9A20-403F-A047-B543B2593B3A}"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DC32117D-4A70-43CC-A5F6-8545EEB2599A}" type="datetimeFigureOut">
              <a:rPr lang="en-US"/>
              <a:pPr/>
              <a:t>5/2/2017</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6C2836A9-8931-4E22-B2E0-078D34D518CB}"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4148E17B-137D-4074-9E71-1F03313DCCBE}" type="datetimeFigureOut">
              <a:rPr lang="en-US"/>
              <a:pPr/>
              <a:t>5/2/2017</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25351D89-1C15-4088-AA1D-7CB0F8A097B9}"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EBA53472-C0D7-42CC-8897-B51149EB5627}" type="datetimeFigureOut">
              <a:rPr lang="en-US"/>
              <a:pPr/>
              <a:t>5/2/2017</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586CB77B-755D-4F97-BD1A-FC211F96DB05}"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76C36AB1-3CF7-416F-A420-E9E54A8389A6}" type="datetimeFigureOut">
              <a:rPr lang="en-US"/>
              <a:pPr/>
              <a:t>5/2/2017</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67310DD2-B43C-4222-8342-C9CEC54ECF67}"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4F42F211-1381-4B54-93E4-12020E180A70}" type="datetimeFigureOut">
              <a:rPr lang="en-US"/>
              <a:pPr/>
              <a:t>5/2/2017</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2EBCAAB0-3F0C-45E6-8E40-710F195D1787}"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EADC0137-50A0-4BA5-B7CB-7BB7A2543922}" type="datetimeFigureOut">
              <a:rPr lang="en-US"/>
              <a:pPr/>
              <a:t>5/2/2017</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F7453DD1-9201-418D-9A33-8A44332BF953}"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0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0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61E82AD0-6A53-4439-87F8-D711A45FCEFD}" type="datetimeFigureOut">
              <a:rPr lang="en-US"/>
              <a:pPr/>
              <a:t>5/2/2017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C04DBA89-4FDF-476B-A385-733D5366985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hyperlink" Target="http://ntrp16.org/gap-analysis-reports"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mailto:cxulz@yahoo.com" TargetMode="External"/><Relationship Id="rId5" Type="http://schemas.openxmlformats.org/officeDocument/2006/relationships/hyperlink" Target="mailto:jean.keller@unt.edu" TargetMode="External"/><Relationship Id="rId4" Type="http://schemas.openxmlformats.org/officeDocument/2006/relationships/hyperlink" Target="mailto:marry.harris@unt.ed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ctrTitle" idx="4294967295"/>
          </p:nvPr>
        </p:nvSpPr>
        <p:spPr>
          <a:xfrm>
            <a:off x="0" y="0"/>
            <a:ext cx="9144000" cy="2286000"/>
          </a:xfrm>
          <a:solidFill>
            <a:srgbClr val="FF6600"/>
          </a:solidFill>
        </p:spPr>
        <p:txBody>
          <a:bodyPr/>
          <a:lstStyle/>
          <a:p>
            <a:pPr eaLnBrk="1" hangingPunct="1"/>
            <a:r>
              <a:rPr lang="en-US" sz="3600" b="1" dirty="0">
                <a:latin typeface="Arial" charset="0"/>
              </a:rPr>
              <a:t>North Texas Regional P-16 Gap Analysis for the School Year of 2014-2015</a:t>
            </a:r>
          </a:p>
        </p:txBody>
      </p:sp>
      <p:sp>
        <p:nvSpPr>
          <p:cNvPr id="52227" name="Rectangle 3"/>
          <p:cNvSpPr>
            <a:spLocks noChangeArrowheads="1"/>
          </p:cNvSpPr>
          <p:nvPr/>
        </p:nvSpPr>
        <p:spPr bwMode="auto">
          <a:xfrm>
            <a:off x="0" y="2286000"/>
            <a:ext cx="9144000" cy="4572000"/>
          </a:xfrm>
          <a:prstGeom prst="rect">
            <a:avLst/>
          </a:prstGeom>
          <a:solidFill>
            <a:srgbClr val="FFFFFF"/>
          </a:solidFill>
          <a:ln w="9525">
            <a:noFill/>
            <a:miter lim="800000"/>
            <a:headEnd/>
            <a:tailEnd/>
          </a:ln>
        </p:spPr>
        <p:txBody>
          <a:bodyPr/>
          <a:lstStyle/>
          <a:p>
            <a:pPr marL="533400" indent="-533400">
              <a:lnSpc>
                <a:spcPct val="70000"/>
              </a:lnSpc>
              <a:spcBef>
                <a:spcPct val="30000"/>
              </a:spcBef>
              <a:spcAft>
                <a:spcPct val="30000"/>
              </a:spcAft>
            </a:pPr>
            <a:endParaRPr lang="en-US" sz="2800" b="1" dirty="0">
              <a:latin typeface="Calibri" pitchFamily="34" charset="0"/>
            </a:endParaRPr>
          </a:p>
        </p:txBody>
      </p:sp>
      <p:pic>
        <p:nvPicPr>
          <p:cNvPr id="52228" name="Picture 126" descr="P-16CouncilLogo"/>
          <p:cNvPicPr>
            <a:picLocks noChangeAspect="1" noChangeArrowheads="1"/>
          </p:cNvPicPr>
          <p:nvPr/>
        </p:nvPicPr>
        <p:blipFill>
          <a:blip r:embed="rId3" cstate="print"/>
          <a:srcRect/>
          <a:stretch>
            <a:fillRect/>
          </a:stretch>
        </p:blipFill>
        <p:spPr bwMode="auto">
          <a:xfrm>
            <a:off x="0" y="3276600"/>
            <a:ext cx="2743200" cy="2452688"/>
          </a:xfrm>
          <a:prstGeom prst="rect">
            <a:avLst/>
          </a:prstGeom>
          <a:solidFill>
            <a:srgbClr val="99CCFF"/>
          </a:solidFill>
          <a:ln w="9525">
            <a:noFill/>
            <a:miter lim="800000"/>
            <a:headEnd/>
            <a:tailEnd/>
          </a:ln>
        </p:spPr>
      </p:pic>
      <p:sp>
        <p:nvSpPr>
          <p:cNvPr id="52229" name="Rectangle 3"/>
          <p:cNvSpPr>
            <a:spLocks noChangeArrowheads="1"/>
          </p:cNvSpPr>
          <p:nvPr/>
        </p:nvSpPr>
        <p:spPr bwMode="auto">
          <a:xfrm>
            <a:off x="3048000" y="2514600"/>
            <a:ext cx="5867400" cy="4114800"/>
          </a:xfrm>
          <a:prstGeom prst="rect">
            <a:avLst/>
          </a:prstGeom>
          <a:solidFill>
            <a:schemeClr val="bg1"/>
          </a:solidFill>
          <a:ln w="9525">
            <a:noFill/>
            <a:miter lim="800000"/>
            <a:headEnd/>
            <a:tailEnd/>
          </a:ln>
        </p:spPr>
        <p:txBody>
          <a:bodyPr/>
          <a:lstStyle/>
          <a:p>
            <a:pPr marL="533400" indent="-533400">
              <a:lnSpc>
                <a:spcPct val="70000"/>
              </a:lnSpc>
              <a:spcBef>
                <a:spcPct val="30000"/>
              </a:spcBef>
              <a:spcAft>
                <a:spcPct val="30000"/>
              </a:spcAft>
            </a:pPr>
            <a:r>
              <a:rPr lang="en-US" sz="2800" dirty="0">
                <a:latin typeface="Calibri" pitchFamily="34" charset="0"/>
              </a:rPr>
              <a:t>Contact: Dr. Mary Harris</a:t>
            </a:r>
          </a:p>
          <a:p>
            <a:pPr marL="533400" indent="-533400">
              <a:lnSpc>
                <a:spcPct val="70000"/>
              </a:lnSpc>
              <a:spcBef>
                <a:spcPct val="30000"/>
              </a:spcBef>
              <a:spcAft>
                <a:spcPct val="30000"/>
              </a:spcAft>
            </a:pPr>
            <a:r>
              <a:rPr lang="en-US" sz="2800" dirty="0">
                <a:latin typeface="Calibri" pitchFamily="34" charset="0"/>
              </a:rPr>
              <a:t>                </a:t>
            </a:r>
            <a:r>
              <a:rPr lang="en-US" sz="2800" dirty="0">
                <a:latin typeface="Calibri" pitchFamily="34" charset="0"/>
                <a:hlinkClick r:id="rId4"/>
              </a:rPr>
              <a:t>mary.harris@unt.edu</a:t>
            </a:r>
            <a:endParaRPr lang="en-US" sz="2800" dirty="0">
              <a:latin typeface="Calibri" pitchFamily="34" charset="0"/>
            </a:endParaRPr>
          </a:p>
          <a:p>
            <a:pPr marL="533400" indent="-533400">
              <a:lnSpc>
                <a:spcPct val="70000"/>
              </a:lnSpc>
              <a:spcBef>
                <a:spcPct val="30000"/>
              </a:spcBef>
              <a:spcAft>
                <a:spcPct val="30000"/>
              </a:spcAft>
            </a:pPr>
            <a:r>
              <a:rPr lang="en-US" sz="2800" dirty="0">
                <a:latin typeface="Calibri" pitchFamily="34" charset="0"/>
              </a:rPr>
              <a:t>                Dr. Jean Keller</a:t>
            </a:r>
          </a:p>
          <a:p>
            <a:pPr marL="533400" indent="-533400">
              <a:lnSpc>
                <a:spcPct val="70000"/>
              </a:lnSpc>
              <a:spcBef>
                <a:spcPct val="30000"/>
              </a:spcBef>
              <a:spcAft>
                <a:spcPct val="30000"/>
              </a:spcAft>
            </a:pPr>
            <a:r>
              <a:rPr lang="en-US" sz="2800" dirty="0">
                <a:latin typeface="Calibri" pitchFamily="34" charset="0"/>
              </a:rPr>
              <a:t>                </a:t>
            </a:r>
            <a:r>
              <a:rPr lang="en-US" sz="2800" dirty="0">
                <a:latin typeface="Calibri" pitchFamily="34" charset="0"/>
                <a:hlinkClick r:id="rId5"/>
              </a:rPr>
              <a:t>jean.keller@unt.edu</a:t>
            </a:r>
            <a:endParaRPr lang="en-US" sz="2800" dirty="0">
              <a:latin typeface="Calibri" pitchFamily="34" charset="0"/>
            </a:endParaRPr>
          </a:p>
          <a:p>
            <a:pPr marL="533400" indent="-533400">
              <a:lnSpc>
                <a:spcPct val="70000"/>
              </a:lnSpc>
              <a:spcBef>
                <a:spcPct val="30000"/>
              </a:spcBef>
              <a:spcAft>
                <a:spcPct val="30000"/>
              </a:spcAft>
            </a:pPr>
            <a:r>
              <a:rPr lang="en-US" sz="2800" dirty="0">
                <a:latin typeface="Calibri" pitchFamily="34" charset="0"/>
              </a:rPr>
              <a:t>Data Analysis: Dr. </a:t>
            </a:r>
            <a:r>
              <a:rPr lang="en-US" sz="2800" dirty="0" err="1">
                <a:latin typeface="Calibri" pitchFamily="34" charset="0"/>
              </a:rPr>
              <a:t>Changkuan</a:t>
            </a:r>
            <a:r>
              <a:rPr lang="en-US" sz="2800" dirty="0">
                <a:latin typeface="Calibri" pitchFamily="34" charset="0"/>
              </a:rPr>
              <a:t> </a:t>
            </a:r>
            <a:r>
              <a:rPr lang="en-US" sz="2800" dirty="0" err="1">
                <a:latin typeface="Calibri" pitchFamily="34" charset="0"/>
              </a:rPr>
              <a:t>Xu</a:t>
            </a:r>
            <a:endParaRPr lang="en-US" sz="2800" dirty="0">
              <a:latin typeface="Calibri" pitchFamily="34" charset="0"/>
            </a:endParaRPr>
          </a:p>
          <a:p>
            <a:pPr marL="533400" indent="-533400">
              <a:lnSpc>
                <a:spcPct val="70000"/>
              </a:lnSpc>
              <a:spcBef>
                <a:spcPct val="30000"/>
              </a:spcBef>
              <a:spcAft>
                <a:spcPct val="30000"/>
              </a:spcAft>
            </a:pPr>
            <a:r>
              <a:rPr lang="en-US" sz="2800" dirty="0">
                <a:latin typeface="Calibri" pitchFamily="34" charset="0"/>
              </a:rPr>
              <a:t>                </a:t>
            </a:r>
            <a:r>
              <a:rPr lang="en-US" sz="2800" dirty="0">
                <a:latin typeface="Calibri" pitchFamily="34" charset="0"/>
                <a:hlinkClick r:id="rId6"/>
              </a:rPr>
              <a:t>cxulz@yahoo.com</a:t>
            </a:r>
            <a:endParaRPr lang="en-US" sz="2800" dirty="0">
              <a:latin typeface="Calibri" pitchFamily="34" charset="0"/>
            </a:endParaRPr>
          </a:p>
          <a:p>
            <a:pPr marL="533400" indent="-533400">
              <a:lnSpc>
                <a:spcPct val="70000"/>
              </a:lnSpc>
              <a:spcBef>
                <a:spcPct val="30000"/>
              </a:spcBef>
              <a:spcAft>
                <a:spcPct val="30000"/>
              </a:spcAft>
            </a:pPr>
            <a:r>
              <a:rPr lang="en-US" sz="2800" dirty="0">
                <a:latin typeface="Calibri" pitchFamily="34" charset="0"/>
              </a:rPr>
              <a:t>Website: </a:t>
            </a:r>
            <a:r>
              <a:rPr lang="en-US" sz="1600" dirty="0">
                <a:latin typeface="Calibri" pitchFamily="34" charset="0"/>
                <a:hlinkClick r:id="rId7"/>
              </a:rPr>
              <a:t>http://ntrp16.org/gap-analysis-reports</a:t>
            </a:r>
            <a:endParaRPr lang="en-US" sz="2800" dirty="0">
              <a:latin typeface="Calibri" pitchFamily="34" charset="0"/>
            </a:endParaRPr>
          </a:p>
          <a:p>
            <a:pPr marL="533400" indent="-533400">
              <a:lnSpc>
                <a:spcPct val="70000"/>
              </a:lnSpc>
              <a:spcBef>
                <a:spcPct val="30000"/>
              </a:spcBef>
              <a:spcAft>
                <a:spcPct val="30000"/>
              </a:spcAft>
            </a:pPr>
            <a:endParaRPr lang="en-US" sz="1600" dirty="0">
              <a:latin typeface="Calibri"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ctrTitle" idx="4294967295"/>
          </p:nvPr>
        </p:nvSpPr>
        <p:spPr>
          <a:xfrm>
            <a:off x="0" y="0"/>
            <a:ext cx="9144000" cy="1295400"/>
          </a:xfrm>
          <a:solidFill>
            <a:srgbClr val="FF6600"/>
          </a:solidFill>
        </p:spPr>
        <p:txBody>
          <a:bodyPr/>
          <a:lstStyle/>
          <a:p>
            <a:r>
              <a:rPr lang="en-US" sz="3200" b="1" dirty="0"/>
              <a:t>Municipal Counties in Education Service Centers (ESC) 10 and ESC 11</a:t>
            </a:r>
          </a:p>
        </p:txBody>
      </p:sp>
      <p:pic>
        <p:nvPicPr>
          <p:cNvPr id="5" name="Picture 4" descr="E:\GAP Analysis 2011\0 - Maps - THECB Regions and TEA ESCs\ESCs10and11andCounties.png"/>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524000"/>
            <a:ext cx="6019800" cy="4495800"/>
          </a:xfrm>
          <a:prstGeom prst="rect">
            <a:avLst/>
          </a:prstGeom>
          <a:noFill/>
          <a:ln>
            <a:noFill/>
          </a:ln>
        </p:spPr>
      </p:pic>
      <p:sp>
        <p:nvSpPr>
          <p:cNvPr id="2" name="Rectangle 1"/>
          <p:cNvSpPr/>
          <p:nvPr/>
        </p:nvSpPr>
        <p:spPr>
          <a:xfrm>
            <a:off x="57150" y="6208040"/>
            <a:ext cx="9105900" cy="646331"/>
          </a:xfrm>
          <a:prstGeom prst="rect">
            <a:avLst/>
          </a:prstGeom>
        </p:spPr>
        <p:txBody>
          <a:bodyPr wrap="square">
            <a:spAutoFit/>
          </a:bodyPr>
          <a:lstStyle/>
          <a:p>
            <a:r>
              <a:rPr lang="en-US" i="1" dirty="0"/>
              <a:t>Note</a:t>
            </a:r>
            <a:r>
              <a:rPr lang="en-US" dirty="0"/>
              <a:t>: There are eight and nine counties in ESCs 10 and 11, respectively. Navarro County is not part of ESC 10 or 11. However, it is a part of THECB Region 3.</a:t>
            </a:r>
          </a:p>
        </p:txBody>
      </p:sp>
    </p:spTree>
    <p:extLst>
      <p:ext uri="{BB962C8B-B14F-4D97-AF65-F5344CB8AC3E}">
        <p14:creationId xmlns:p14="http://schemas.microsoft.com/office/powerpoint/2010/main" val="368368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ctrTitle" idx="4294967295"/>
          </p:nvPr>
        </p:nvSpPr>
        <p:spPr>
          <a:xfrm>
            <a:off x="0" y="0"/>
            <a:ext cx="9144000" cy="1676400"/>
          </a:xfrm>
          <a:solidFill>
            <a:srgbClr val="FF6600"/>
          </a:solidFill>
        </p:spPr>
        <p:txBody>
          <a:bodyPr/>
          <a:lstStyle/>
          <a:p>
            <a:r>
              <a:rPr lang="en-US" sz="2400" b="1" dirty="0"/>
              <a:t>2000 and 2010 Populations and 2015 and 2020 Projections in </a:t>
            </a:r>
            <a:br>
              <a:rPr lang="en-US" sz="2400" b="1" dirty="0"/>
            </a:br>
            <a:r>
              <a:rPr lang="en-US" sz="2400" b="1" dirty="0"/>
              <a:t>State and Region 3 by Ethnicity (Ages 18 – 35 only)</a:t>
            </a:r>
          </a:p>
        </p:txBody>
      </p:sp>
      <p:graphicFrame>
        <p:nvGraphicFramePr>
          <p:cNvPr id="2" name="Table 1"/>
          <p:cNvGraphicFramePr>
            <a:graphicFrameLocks noGrp="1"/>
          </p:cNvGraphicFramePr>
          <p:nvPr>
            <p:extLst>
              <p:ext uri="{D42A27DB-BD31-4B8C-83A1-F6EECF244321}">
                <p14:modId xmlns:p14="http://schemas.microsoft.com/office/powerpoint/2010/main" val="3399304283"/>
              </p:ext>
            </p:extLst>
          </p:nvPr>
        </p:nvGraphicFramePr>
        <p:xfrm>
          <a:off x="152401" y="1904999"/>
          <a:ext cx="8762999" cy="4221792"/>
        </p:xfrm>
        <a:graphic>
          <a:graphicData uri="http://schemas.openxmlformats.org/drawingml/2006/table">
            <a:tbl>
              <a:tblPr firstRow="1" firstCol="1" bandRow="1">
                <a:tableStyleId>{5C22544A-7EE6-4342-B048-85BDC9FD1C3A}</a:tableStyleId>
              </a:tblPr>
              <a:tblGrid>
                <a:gridCol w="982061">
                  <a:extLst>
                    <a:ext uri="{9D8B030D-6E8A-4147-A177-3AD203B41FA5}">
                      <a16:colId xmlns:a16="http://schemas.microsoft.com/office/drawing/2014/main" xmlns="" val="20000"/>
                    </a:ext>
                  </a:extLst>
                </a:gridCol>
                <a:gridCol w="1303938">
                  <a:extLst>
                    <a:ext uri="{9D8B030D-6E8A-4147-A177-3AD203B41FA5}">
                      <a16:colId xmlns:a16="http://schemas.microsoft.com/office/drawing/2014/main" xmlns="" val="20001"/>
                    </a:ext>
                  </a:extLst>
                </a:gridCol>
                <a:gridCol w="1295400">
                  <a:extLst>
                    <a:ext uri="{9D8B030D-6E8A-4147-A177-3AD203B41FA5}">
                      <a16:colId xmlns:a16="http://schemas.microsoft.com/office/drawing/2014/main" xmlns="" val="20002"/>
                    </a:ext>
                  </a:extLst>
                </a:gridCol>
                <a:gridCol w="1295400">
                  <a:extLst>
                    <a:ext uri="{9D8B030D-6E8A-4147-A177-3AD203B41FA5}">
                      <a16:colId xmlns:a16="http://schemas.microsoft.com/office/drawing/2014/main" xmlns="" val="20003"/>
                    </a:ext>
                  </a:extLst>
                </a:gridCol>
                <a:gridCol w="228600">
                  <a:extLst>
                    <a:ext uri="{9D8B030D-6E8A-4147-A177-3AD203B41FA5}">
                      <a16:colId xmlns:a16="http://schemas.microsoft.com/office/drawing/2014/main" xmlns="" val="20004"/>
                    </a:ext>
                  </a:extLst>
                </a:gridCol>
                <a:gridCol w="1219200">
                  <a:extLst>
                    <a:ext uri="{9D8B030D-6E8A-4147-A177-3AD203B41FA5}">
                      <a16:colId xmlns:a16="http://schemas.microsoft.com/office/drawing/2014/main" xmlns="" val="20005"/>
                    </a:ext>
                  </a:extLst>
                </a:gridCol>
                <a:gridCol w="1219200">
                  <a:extLst>
                    <a:ext uri="{9D8B030D-6E8A-4147-A177-3AD203B41FA5}">
                      <a16:colId xmlns:a16="http://schemas.microsoft.com/office/drawing/2014/main" xmlns="" val="20006"/>
                    </a:ext>
                  </a:extLst>
                </a:gridCol>
                <a:gridCol w="1219200">
                  <a:extLst>
                    <a:ext uri="{9D8B030D-6E8A-4147-A177-3AD203B41FA5}">
                      <a16:colId xmlns:a16="http://schemas.microsoft.com/office/drawing/2014/main" xmlns="" val="20007"/>
                    </a:ext>
                  </a:extLst>
                </a:gridCol>
              </a:tblGrid>
              <a:tr h="334269">
                <a:tc rowSpan="2">
                  <a:txBody>
                    <a:bodyPr/>
                    <a:lstStyle/>
                    <a:p>
                      <a:pPr marL="0" marR="0">
                        <a:lnSpc>
                          <a:spcPct val="115000"/>
                        </a:lnSpc>
                        <a:spcBef>
                          <a:spcPts val="600"/>
                        </a:spcBef>
                        <a:spcAft>
                          <a:spcPts val="0"/>
                        </a:spcAft>
                      </a:pPr>
                      <a:r>
                        <a:rPr lang="en-US" sz="2000" dirty="0">
                          <a:effectLst/>
                          <a:latin typeface="Tahoma" pitchFamily="34" charset="0"/>
                          <a:ea typeface="Tahoma" pitchFamily="34" charset="0"/>
                          <a:cs typeface="Tahoma" pitchFamily="34" charset="0"/>
                        </a:rPr>
                        <a:t> </a:t>
                      </a:r>
                    </a:p>
                    <a:p>
                      <a:pPr marL="0" marR="0">
                        <a:lnSpc>
                          <a:spcPct val="115000"/>
                        </a:lnSpc>
                        <a:spcBef>
                          <a:spcPts val="600"/>
                        </a:spcBef>
                        <a:spcAft>
                          <a:spcPts val="0"/>
                        </a:spcAft>
                      </a:pPr>
                      <a:r>
                        <a:rPr lang="en-US" sz="2000" dirty="0">
                          <a:effectLst/>
                          <a:latin typeface="Tahoma" pitchFamily="34" charset="0"/>
                          <a:ea typeface="Tahoma" pitchFamily="34" charset="0"/>
                          <a:cs typeface="Tahoma" pitchFamily="34" charset="0"/>
                        </a:rPr>
                        <a:t>Year/</a:t>
                      </a:r>
                      <a:r>
                        <a:rPr lang="en-US" sz="2000" dirty="0">
                          <a:effectLst/>
                          <a:latin typeface="Tahoma" pitchFamily="34" charset="0"/>
                          <a:ea typeface="Tahoma" pitchFamily="34" charset="0"/>
                          <a:cs typeface="Tahoma" pitchFamily="34" charset="0"/>
                          <a:sym typeface="Symbol"/>
                        </a:rPr>
                        <a:t></a:t>
                      </a:r>
                      <a:endParaRPr lang="en-US" sz="2000" dirty="0">
                        <a:effectLst/>
                        <a:latin typeface="Tahoma" pitchFamily="34" charset="0"/>
                        <a:ea typeface="Tahoma" pitchFamily="34" charset="0"/>
                        <a:cs typeface="Tahoma" pitchFamily="34" charset="0"/>
                      </a:endParaRPr>
                    </a:p>
                  </a:txBody>
                  <a:tcPr marL="68580" marR="68580" marT="0" marB="0"/>
                </a:tc>
                <a:tc gridSpan="3">
                  <a:txBody>
                    <a:bodyPr/>
                    <a:lstStyle/>
                    <a:p>
                      <a:pPr marL="0" marR="0" algn="ctr">
                        <a:lnSpc>
                          <a:spcPct val="115000"/>
                        </a:lnSpc>
                        <a:spcBef>
                          <a:spcPts val="600"/>
                        </a:spcBef>
                        <a:spcAft>
                          <a:spcPts val="0"/>
                        </a:spcAft>
                      </a:pPr>
                      <a:r>
                        <a:rPr lang="en-US" sz="2000" dirty="0">
                          <a:effectLst/>
                          <a:latin typeface="Tahoma" pitchFamily="34" charset="0"/>
                          <a:ea typeface="Tahoma" pitchFamily="34" charset="0"/>
                          <a:cs typeface="Tahoma" pitchFamily="34" charset="0"/>
                        </a:rPr>
                        <a:t>State</a:t>
                      </a:r>
                    </a:p>
                  </a:txBody>
                  <a:tcPr marL="68580" marR="68580" marT="0" marB="0"/>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600"/>
                        </a:spcBef>
                        <a:spcAft>
                          <a:spcPts val="0"/>
                        </a:spcAft>
                      </a:pPr>
                      <a:r>
                        <a:rPr lang="en-US" sz="2000">
                          <a:effectLst/>
                          <a:latin typeface="Tahoma" pitchFamily="34" charset="0"/>
                          <a:ea typeface="Tahoma" pitchFamily="34" charset="0"/>
                          <a:cs typeface="Tahoma" pitchFamily="34" charset="0"/>
                        </a:rPr>
                        <a:t> </a:t>
                      </a:r>
                    </a:p>
                  </a:txBody>
                  <a:tcPr marL="68580" marR="68580" marT="0" marB="0"/>
                </a:tc>
                <a:tc gridSpan="3">
                  <a:txBody>
                    <a:bodyPr/>
                    <a:lstStyle/>
                    <a:p>
                      <a:pPr marL="0" marR="0" algn="ctr">
                        <a:lnSpc>
                          <a:spcPct val="115000"/>
                        </a:lnSpc>
                        <a:spcBef>
                          <a:spcPts val="600"/>
                        </a:spcBef>
                        <a:spcAft>
                          <a:spcPts val="0"/>
                        </a:spcAft>
                      </a:pPr>
                      <a:r>
                        <a:rPr lang="en-US" sz="2000">
                          <a:effectLst/>
                          <a:latin typeface="Tahoma" pitchFamily="34" charset="0"/>
                          <a:ea typeface="Tahoma" pitchFamily="34" charset="0"/>
                          <a:cs typeface="Tahoma" pitchFamily="34" charset="0"/>
                        </a:rPr>
                        <a:t>Region 3</a:t>
                      </a: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668538">
                <a:tc vMerge="1">
                  <a:txBody>
                    <a:bodyPr/>
                    <a:lstStyle/>
                    <a:p>
                      <a:endParaRPr lang="en-US"/>
                    </a:p>
                  </a:txBody>
                  <a:tcPr/>
                </a:tc>
                <a:tc>
                  <a:txBody>
                    <a:bodyPr/>
                    <a:lstStyle/>
                    <a:p>
                      <a:pPr marL="0" marR="0">
                        <a:lnSpc>
                          <a:spcPct val="115000"/>
                        </a:lnSpc>
                        <a:spcBef>
                          <a:spcPts val="0"/>
                        </a:spcBef>
                        <a:spcAft>
                          <a:spcPts val="600"/>
                        </a:spcAft>
                      </a:pPr>
                      <a:r>
                        <a:rPr lang="en-US" sz="2000" dirty="0">
                          <a:effectLst/>
                          <a:latin typeface="Tahoma" pitchFamily="34" charset="0"/>
                          <a:ea typeface="Tahoma" pitchFamily="34" charset="0"/>
                          <a:cs typeface="Tahoma" pitchFamily="34" charset="0"/>
                        </a:rPr>
                        <a:t>White</a:t>
                      </a:r>
                    </a:p>
                  </a:txBody>
                  <a:tcPr marL="68580" marR="68580" marT="0" marB="0"/>
                </a:tc>
                <a:tc>
                  <a:txBody>
                    <a:bodyPr/>
                    <a:lstStyle/>
                    <a:p>
                      <a:pPr marL="0" marR="0">
                        <a:lnSpc>
                          <a:spcPct val="115000"/>
                        </a:lnSpc>
                        <a:spcBef>
                          <a:spcPts val="0"/>
                        </a:spcBef>
                        <a:spcAft>
                          <a:spcPts val="600"/>
                        </a:spcAft>
                      </a:pPr>
                      <a:r>
                        <a:rPr lang="en-US" sz="2000" dirty="0">
                          <a:effectLst/>
                          <a:latin typeface="Tahoma" pitchFamily="34" charset="0"/>
                          <a:ea typeface="Tahoma" pitchFamily="34" charset="0"/>
                          <a:cs typeface="Tahoma" pitchFamily="34" charset="0"/>
                        </a:rPr>
                        <a:t>African American</a:t>
                      </a:r>
                    </a:p>
                  </a:txBody>
                  <a:tcPr marL="68580" marR="68580" marT="0" marB="0"/>
                </a:tc>
                <a:tc>
                  <a:txBody>
                    <a:bodyPr/>
                    <a:lstStyle/>
                    <a:p>
                      <a:pPr marL="0" marR="0">
                        <a:lnSpc>
                          <a:spcPct val="115000"/>
                        </a:lnSpc>
                        <a:spcBef>
                          <a:spcPts val="0"/>
                        </a:spcBef>
                        <a:spcAft>
                          <a:spcPts val="600"/>
                        </a:spcAft>
                      </a:pPr>
                      <a:r>
                        <a:rPr lang="en-US" sz="2000" dirty="0">
                          <a:effectLst/>
                          <a:latin typeface="Tahoma" pitchFamily="34" charset="0"/>
                          <a:ea typeface="Tahoma" pitchFamily="34" charset="0"/>
                          <a:cs typeface="Tahoma" pitchFamily="34" charset="0"/>
                        </a:rPr>
                        <a:t>Hispanic</a:t>
                      </a:r>
                    </a:p>
                  </a:txBody>
                  <a:tcPr marL="68580" marR="68580" marT="0" marB="0"/>
                </a:tc>
                <a:tc>
                  <a:txBody>
                    <a:bodyPr/>
                    <a:lstStyle/>
                    <a:p>
                      <a:pPr marL="0" marR="0">
                        <a:lnSpc>
                          <a:spcPct val="115000"/>
                        </a:lnSpc>
                        <a:spcBef>
                          <a:spcPts val="0"/>
                        </a:spcBef>
                        <a:spcAft>
                          <a:spcPts val="600"/>
                        </a:spcAft>
                      </a:pPr>
                      <a:r>
                        <a:rPr lang="en-US" sz="2000">
                          <a:effectLst/>
                          <a:latin typeface="Tahoma" pitchFamily="34" charset="0"/>
                          <a:ea typeface="Tahoma" pitchFamily="34" charset="0"/>
                          <a:cs typeface="Tahoma" pitchFamily="34" charset="0"/>
                        </a:rPr>
                        <a:t> </a:t>
                      </a:r>
                    </a:p>
                  </a:txBody>
                  <a:tcPr marL="68580" marR="68580" marT="0" marB="0"/>
                </a:tc>
                <a:tc>
                  <a:txBody>
                    <a:bodyPr/>
                    <a:lstStyle/>
                    <a:p>
                      <a:pPr marL="0" marR="0">
                        <a:lnSpc>
                          <a:spcPct val="115000"/>
                        </a:lnSpc>
                        <a:spcBef>
                          <a:spcPts val="0"/>
                        </a:spcBef>
                        <a:spcAft>
                          <a:spcPts val="600"/>
                        </a:spcAft>
                      </a:pPr>
                      <a:r>
                        <a:rPr lang="en-US" sz="2000">
                          <a:effectLst/>
                          <a:latin typeface="Tahoma" pitchFamily="34" charset="0"/>
                          <a:ea typeface="Tahoma" pitchFamily="34" charset="0"/>
                          <a:cs typeface="Tahoma" pitchFamily="34" charset="0"/>
                        </a:rPr>
                        <a:t>White</a:t>
                      </a:r>
                    </a:p>
                  </a:txBody>
                  <a:tcPr marL="68580" marR="68580" marT="0" marB="0"/>
                </a:tc>
                <a:tc>
                  <a:txBody>
                    <a:bodyPr/>
                    <a:lstStyle/>
                    <a:p>
                      <a:pPr marL="0" marR="0">
                        <a:lnSpc>
                          <a:spcPct val="115000"/>
                        </a:lnSpc>
                        <a:spcBef>
                          <a:spcPts val="0"/>
                        </a:spcBef>
                        <a:spcAft>
                          <a:spcPts val="600"/>
                        </a:spcAft>
                      </a:pPr>
                      <a:r>
                        <a:rPr lang="en-US" sz="2000">
                          <a:effectLst/>
                          <a:latin typeface="Tahoma" pitchFamily="34" charset="0"/>
                          <a:ea typeface="Tahoma" pitchFamily="34" charset="0"/>
                          <a:cs typeface="Tahoma" pitchFamily="34" charset="0"/>
                        </a:rPr>
                        <a:t>African American</a:t>
                      </a:r>
                    </a:p>
                  </a:txBody>
                  <a:tcPr marL="68580" marR="68580" marT="0" marB="0"/>
                </a:tc>
                <a:tc>
                  <a:txBody>
                    <a:bodyPr/>
                    <a:lstStyle/>
                    <a:p>
                      <a:pPr marL="0" marR="0" algn="r">
                        <a:lnSpc>
                          <a:spcPct val="115000"/>
                        </a:lnSpc>
                        <a:spcBef>
                          <a:spcPts val="0"/>
                        </a:spcBef>
                        <a:spcAft>
                          <a:spcPts val="600"/>
                        </a:spcAft>
                      </a:pPr>
                      <a:r>
                        <a:rPr lang="en-US" sz="2000">
                          <a:effectLst/>
                          <a:latin typeface="Tahoma" pitchFamily="34" charset="0"/>
                          <a:ea typeface="Tahoma" pitchFamily="34" charset="0"/>
                          <a:cs typeface="Tahoma" pitchFamily="34" charset="0"/>
                        </a:rPr>
                        <a:t>Hispanic</a:t>
                      </a:r>
                    </a:p>
                  </a:txBody>
                  <a:tcPr marL="68580" marR="68580" marT="0" marB="0"/>
                </a:tc>
                <a:extLst>
                  <a:ext uri="{0D108BD9-81ED-4DB2-BD59-A6C34878D82A}">
                    <a16:rowId xmlns:a16="http://schemas.microsoft.com/office/drawing/2014/main" xmlns="" val="10001"/>
                  </a:ext>
                </a:extLst>
              </a:tr>
              <a:tr h="598248">
                <a:tc>
                  <a:txBody>
                    <a:bodyPr/>
                    <a:lstStyle/>
                    <a:p>
                      <a:pPr marL="0" marR="0">
                        <a:lnSpc>
                          <a:spcPct val="115000"/>
                        </a:lnSpc>
                        <a:spcBef>
                          <a:spcPts val="600"/>
                        </a:spcBef>
                        <a:spcAft>
                          <a:spcPts val="0"/>
                        </a:spcAft>
                      </a:pPr>
                      <a:r>
                        <a:rPr lang="en-US" sz="2000" dirty="0">
                          <a:effectLst/>
                          <a:latin typeface="Tahoma" pitchFamily="34" charset="0"/>
                          <a:ea typeface="Tahoma" pitchFamily="34" charset="0"/>
                          <a:cs typeface="Tahoma" pitchFamily="34" charset="0"/>
                        </a:rPr>
                        <a:t>2020</a:t>
                      </a:r>
                    </a:p>
                  </a:txBody>
                  <a:tcPr marL="68580" marR="68580" marT="0" marB="0"/>
                </a:tc>
                <a:tc>
                  <a:txBody>
                    <a:bodyPr/>
                    <a:lstStyle/>
                    <a:p>
                      <a:pPr marL="0" marR="0" algn="r">
                        <a:lnSpc>
                          <a:spcPct val="115000"/>
                        </a:lnSpc>
                        <a:spcBef>
                          <a:spcPts val="600"/>
                        </a:spcBef>
                        <a:spcAft>
                          <a:spcPts val="0"/>
                        </a:spcAft>
                      </a:pPr>
                      <a:r>
                        <a:rPr lang="en-US" sz="2000" dirty="0">
                          <a:effectLst/>
                          <a:latin typeface="Tahoma" pitchFamily="34" charset="0"/>
                          <a:ea typeface="Tahoma" pitchFamily="34" charset="0"/>
                          <a:cs typeface="Tahoma" pitchFamily="34" charset="0"/>
                        </a:rPr>
                        <a:t>2,481,446</a:t>
                      </a:r>
                    </a:p>
                  </a:txBody>
                  <a:tcPr marL="68580" marR="68580" marT="0" marB="0"/>
                </a:tc>
                <a:tc>
                  <a:txBody>
                    <a:bodyPr/>
                    <a:lstStyle/>
                    <a:p>
                      <a:pPr marL="0" marR="0" algn="r">
                        <a:lnSpc>
                          <a:spcPct val="115000"/>
                        </a:lnSpc>
                        <a:spcBef>
                          <a:spcPts val="600"/>
                        </a:spcBef>
                        <a:spcAft>
                          <a:spcPts val="0"/>
                        </a:spcAft>
                      </a:pPr>
                      <a:r>
                        <a:rPr lang="en-US" sz="2000">
                          <a:effectLst/>
                          <a:latin typeface="Tahoma" pitchFamily="34" charset="0"/>
                          <a:ea typeface="Tahoma" pitchFamily="34" charset="0"/>
                          <a:cs typeface="Tahoma" pitchFamily="34" charset="0"/>
                        </a:rPr>
                        <a:t>864,728</a:t>
                      </a:r>
                    </a:p>
                  </a:txBody>
                  <a:tcPr marL="68580" marR="68580" marT="0" marB="0"/>
                </a:tc>
                <a:tc>
                  <a:txBody>
                    <a:bodyPr/>
                    <a:lstStyle/>
                    <a:p>
                      <a:pPr marL="0" marR="0" algn="r">
                        <a:lnSpc>
                          <a:spcPct val="115000"/>
                        </a:lnSpc>
                        <a:spcBef>
                          <a:spcPts val="600"/>
                        </a:spcBef>
                        <a:spcAft>
                          <a:spcPts val="0"/>
                        </a:spcAft>
                      </a:pPr>
                      <a:r>
                        <a:rPr lang="en-US" sz="2000" dirty="0">
                          <a:effectLst/>
                          <a:latin typeface="Tahoma" pitchFamily="34" charset="0"/>
                          <a:ea typeface="Tahoma" pitchFamily="34" charset="0"/>
                          <a:cs typeface="Tahoma" pitchFamily="34" charset="0"/>
                        </a:rPr>
                        <a:t>3,419,255</a:t>
                      </a:r>
                    </a:p>
                  </a:txBody>
                  <a:tcPr marL="68580" marR="68580" marT="0" marB="0"/>
                </a:tc>
                <a:tc>
                  <a:txBody>
                    <a:bodyPr/>
                    <a:lstStyle/>
                    <a:p>
                      <a:pPr marL="0" marR="0" algn="r">
                        <a:lnSpc>
                          <a:spcPct val="115000"/>
                        </a:lnSpc>
                        <a:spcBef>
                          <a:spcPts val="0"/>
                        </a:spcBef>
                        <a:spcAft>
                          <a:spcPts val="0"/>
                        </a:spcAft>
                      </a:pPr>
                      <a:r>
                        <a:rPr lang="en-US" sz="2000" dirty="0">
                          <a:effectLst/>
                          <a:latin typeface="Tahoma" pitchFamily="34" charset="0"/>
                          <a:ea typeface="Tahoma" pitchFamily="34" charset="0"/>
                          <a:cs typeface="Tahoma" pitchFamily="34" charset="0"/>
                        </a:rPr>
                        <a:t> </a:t>
                      </a:r>
                    </a:p>
                  </a:txBody>
                  <a:tcPr marL="68580" marR="68580" marT="0" marB="0"/>
                </a:tc>
                <a:tc>
                  <a:txBody>
                    <a:bodyPr/>
                    <a:lstStyle/>
                    <a:p>
                      <a:pPr marL="0" marR="0" algn="r">
                        <a:lnSpc>
                          <a:spcPct val="115000"/>
                        </a:lnSpc>
                        <a:spcBef>
                          <a:spcPts val="600"/>
                        </a:spcBef>
                        <a:spcAft>
                          <a:spcPts val="0"/>
                        </a:spcAft>
                      </a:pPr>
                      <a:r>
                        <a:rPr lang="en-US" sz="2000">
                          <a:effectLst/>
                          <a:latin typeface="Tahoma" pitchFamily="34" charset="0"/>
                          <a:ea typeface="Tahoma" pitchFamily="34" charset="0"/>
                          <a:cs typeface="Tahoma" pitchFamily="34" charset="0"/>
                        </a:rPr>
                        <a:t>747,006</a:t>
                      </a:r>
                    </a:p>
                  </a:txBody>
                  <a:tcPr marL="68580" marR="68580" marT="0" marB="0"/>
                </a:tc>
                <a:tc>
                  <a:txBody>
                    <a:bodyPr/>
                    <a:lstStyle/>
                    <a:p>
                      <a:pPr marL="0" marR="0" algn="r">
                        <a:lnSpc>
                          <a:spcPct val="115000"/>
                        </a:lnSpc>
                        <a:spcBef>
                          <a:spcPts val="600"/>
                        </a:spcBef>
                        <a:spcAft>
                          <a:spcPts val="0"/>
                        </a:spcAft>
                      </a:pPr>
                      <a:r>
                        <a:rPr lang="en-US" sz="2000">
                          <a:effectLst/>
                          <a:latin typeface="Tahoma" pitchFamily="34" charset="0"/>
                          <a:ea typeface="Tahoma" pitchFamily="34" charset="0"/>
                          <a:cs typeface="Tahoma" pitchFamily="34" charset="0"/>
                        </a:rPr>
                        <a:t>286,901</a:t>
                      </a:r>
                    </a:p>
                  </a:txBody>
                  <a:tcPr marL="68580" marR="68580" marT="0" marB="0"/>
                </a:tc>
                <a:tc>
                  <a:txBody>
                    <a:bodyPr/>
                    <a:lstStyle/>
                    <a:p>
                      <a:pPr marL="0" marR="0" algn="r">
                        <a:lnSpc>
                          <a:spcPct val="115000"/>
                        </a:lnSpc>
                        <a:spcBef>
                          <a:spcPts val="600"/>
                        </a:spcBef>
                        <a:spcAft>
                          <a:spcPts val="0"/>
                        </a:spcAft>
                      </a:pPr>
                      <a:r>
                        <a:rPr lang="en-US" sz="2000">
                          <a:effectLst/>
                          <a:latin typeface="Tahoma" pitchFamily="34" charset="0"/>
                          <a:ea typeface="Tahoma" pitchFamily="34" charset="0"/>
                          <a:cs typeface="Tahoma" pitchFamily="34" charset="0"/>
                        </a:rPr>
                        <a:t>711,682</a:t>
                      </a:r>
                    </a:p>
                  </a:txBody>
                  <a:tcPr marL="68580" marR="68580" marT="0" marB="0"/>
                </a:tc>
                <a:extLst>
                  <a:ext uri="{0D108BD9-81ED-4DB2-BD59-A6C34878D82A}">
                    <a16:rowId xmlns:a16="http://schemas.microsoft.com/office/drawing/2014/main" xmlns="" val="10002"/>
                  </a:ext>
                </a:extLst>
              </a:tr>
              <a:tr h="598248">
                <a:tc>
                  <a:txBody>
                    <a:bodyPr/>
                    <a:lstStyle/>
                    <a:p>
                      <a:pPr marL="0" marR="0">
                        <a:lnSpc>
                          <a:spcPct val="115000"/>
                        </a:lnSpc>
                        <a:spcBef>
                          <a:spcPts val="0"/>
                        </a:spcBef>
                        <a:spcAft>
                          <a:spcPts val="0"/>
                        </a:spcAft>
                      </a:pPr>
                      <a:r>
                        <a:rPr lang="en-US" sz="2000">
                          <a:effectLst/>
                          <a:latin typeface="Tahoma" pitchFamily="34" charset="0"/>
                          <a:ea typeface="Tahoma" pitchFamily="34" charset="0"/>
                          <a:cs typeface="Tahoma" pitchFamily="34" charset="0"/>
                        </a:rPr>
                        <a:t>2015</a:t>
                      </a:r>
                    </a:p>
                  </a:txBody>
                  <a:tcPr marL="68580" marR="68580" marT="0" marB="0"/>
                </a:tc>
                <a:tc>
                  <a:txBody>
                    <a:bodyPr/>
                    <a:lstStyle/>
                    <a:p>
                      <a:pPr marL="0" marR="0" algn="r">
                        <a:lnSpc>
                          <a:spcPct val="115000"/>
                        </a:lnSpc>
                        <a:spcBef>
                          <a:spcPts val="0"/>
                        </a:spcBef>
                        <a:spcAft>
                          <a:spcPts val="0"/>
                        </a:spcAft>
                      </a:pPr>
                      <a:r>
                        <a:rPr lang="en-US" sz="2000" dirty="0">
                          <a:effectLst/>
                          <a:latin typeface="Tahoma" pitchFamily="34" charset="0"/>
                          <a:ea typeface="Tahoma" pitchFamily="34" charset="0"/>
                          <a:cs typeface="Tahoma" pitchFamily="34" charset="0"/>
                        </a:rPr>
                        <a:t>2,569,212</a:t>
                      </a:r>
                    </a:p>
                  </a:txBody>
                  <a:tcPr marL="68580" marR="68580" marT="0" marB="0"/>
                </a:tc>
                <a:tc>
                  <a:txBody>
                    <a:bodyPr/>
                    <a:lstStyle/>
                    <a:p>
                      <a:pPr marL="0" marR="0" algn="r">
                        <a:lnSpc>
                          <a:spcPct val="115000"/>
                        </a:lnSpc>
                        <a:spcBef>
                          <a:spcPts val="0"/>
                        </a:spcBef>
                        <a:spcAft>
                          <a:spcPts val="0"/>
                        </a:spcAft>
                      </a:pPr>
                      <a:r>
                        <a:rPr lang="en-US" sz="2000" dirty="0">
                          <a:effectLst/>
                          <a:latin typeface="Tahoma" pitchFamily="34" charset="0"/>
                          <a:ea typeface="Tahoma" pitchFamily="34" charset="0"/>
                          <a:cs typeface="Tahoma" pitchFamily="34" charset="0"/>
                        </a:rPr>
                        <a:t>837,650</a:t>
                      </a:r>
                    </a:p>
                  </a:txBody>
                  <a:tcPr marL="68580" marR="68580" marT="0" marB="0"/>
                </a:tc>
                <a:tc>
                  <a:txBody>
                    <a:bodyPr/>
                    <a:lstStyle/>
                    <a:p>
                      <a:pPr marL="0" marR="0" algn="r">
                        <a:lnSpc>
                          <a:spcPct val="115000"/>
                        </a:lnSpc>
                        <a:spcBef>
                          <a:spcPts val="0"/>
                        </a:spcBef>
                        <a:spcAft>
                          <a:spcPts val="0"/>
                        </a:spcAft>
                      </a:pPr>
                      <a:r>
                        <a:rPr lang="en-US" sz="2000">
                          <a:effectLst/>
                          <a:latin typeface="Tahoma" pitchFamily="34" charset="0"/>
                          <a:ea typeface="Tahoma" pitchFamily="34" charset="0"/>
                          <a:cs typeface="Tahoma" pitchFamily="34" charset="0"/>
                        </a:rPr>
                        <a:t>3,069,275</a:t>
                      </a:r>
                    </a:p>
                  </a:txBody>
                  <a:tcPr marL="68580" marR="68580" marT="0" marB="0"/>
                </a:tc>
                <a:tc>
                  <a:txBody>
                    <a:bodyPr/>
                    <a:lstStyle/>
                    <a:p>
                      <a:pPr marL="0" marR="0" algn="r">
                        <a:lnSpc>
                          <a:spcPct val="115000"/>
                        </a:lnSpc>
                        <a:spcBef>
                          <a:spcPts val="0"/>
                        </a:spcBef>
                        <a:spcAft>
                          <a:spcPts val="0"/>
                        </a:spcAft>
                      </a:pPr>
                      <a:r>
                        <a:rPr lang="en-US" sz="2000" dirty="0">
                          <a:effectLst/>
                          <a:latin typeface="Tahoma" pitchFamily="34" charset="0"/>
                          <a:ea typeface="Tahoma" pitchFamily="34" charset="0"/>
                          <a:cs typeface="Tahoma" pitchFamily="34" charset="0"/>
                        </a:rPr>
                        <a:t> </a:t>
                      </a:r>
                    </a:p>
                  </a:txBody>
                  <a:tcPr marL="68580" marR="68580" marT="0" marB="0"/>
                </a:tc>
                <a:tc>
                  <a:txBody>
                    <a:bodyPr/>
                    <a:lstStyle/>
                    <a:p>
                      <a:pPr marL="0" marR="0" algn="r">
                        <a:lnSpc>
                          <a:spcPct val="115000"/>
                        </a:lnSpc>
                        <a:spcBef>
                          <a:spcPts val="0"/>
                        </a:spcBef>
                        <a:spcAft>
                          <a:spcPts val="0"/>
                        </a:spcAft>
                      </a:pPr>
                      <a:r>
                        <a:rPr lang="en-US" sz="2000" dirty="0">
                          <a:effectLst/>
                          <a:latin typeface="Tahoma" pitchFamily="34" charset="0"/>
                          <a:ea typeface="Tahoma" pitchFamily="34" charset="0"/>
                          <a:cs typeface="Tahoma" pitchFamily="34" charset="0"/>
                        </a:rPr>
                        <a:t>768,460</a:t>
                      </a:r>
                    </a:p>
                  </a:txBody>
                  <a:tcPr marL="68580" marR="68580" marT="0" marB="0"/>
                </a:tc>
                <a:tc>
                  <a:txBody>
                    <a:bodyPr/>
                    <a:lstStyle/>
                    <a:p>
                      <a:pPr marL="0" marR="0" algn="r">
                        <a:lnSpc>
                          <a:spcPct val="115000"/>
                        </a:lnSpc>
                        <a:spcBef>
                          <a:spcPts val="0"/>
                        </a:spcBef>
                        <a:spcAft>
                          <a:spcPts val="0"/>
                        </a:spcAft>
                      </a:pPr>
                      <a:r>
                        <a:rPr lang="en-US" sz="2000">
                          <a:effectLst/>
                          <a:latin typeface="Tahoma" pitchFamily="34" charset="0"/>
                          <a:ea typeface="Tahoma" pitchFamily="34" charset="0"/>
                          <a:cs typeface="Tahoma" pitchFamily="34" charset="0"/>
                        </a:rPr>
                        <a:t>272,833</a:t>
                      </a:r>
                    </a:p>
                  </a:txBody>
                  <a:tcPr marL="68580" marR="68580" marT="0" marB="0"/>
                </a:tc>
                <a:tc>
                  <a:txBody>
                    <a:bodyPr/>
                    <a:lstStyle/>
                    <a:p>
                      <a:pPr marL="0" marR="0" algn="r">
                        <a:lnSpc>
                          <a:spcPct val="115000"/>
                        </a:lnSpc>
                        <a:spcBef>
                          <a:spcPts val="0"/>
                        </a:spcBef>
                        <a:spcAft>
                          <a:spcPts val="0"/>
                        </a:spcAft>
                      </a:pPr>
                      <a:r>
                        <a:rPr lang="en-US" sz="2000">
                          <a:effectLst/>
                          <a:latin typeface="Tahoma" pitchFamily="34" charset="0"/>
                          <a:ea typeface="Tahoma" pitchFamily="34" charset="0"/>
                          <a:cs typeface="Tahoma" pitchFamily="34" charset="0"/>
                        </a:rPr>
                        <a:t>624,887</a:t>
                      </a:r>
                    </a:p>
                  </a:txBody>
                  <a:tcPr marL="68580" marR="68580" marT="0" marB="0"/>
                </a:tc>
                <a:extLst>
                  <a:ext uri="{0D108BD9-81ED-4DB2-BD59-A6C34878D82A}">
                    <a16:rowId xmlns:a16="http://schemas.microsoft.com/office/drawing/2014/main" xmlns="" val="10003"/>
                  </a:ext>
                </a:extLst>
              </a:tr>
              <a:tr h="598248">
                <a:tc>
                  <a:txBody>
                    <a:bodyPr/>
                    <a:lstStyle/>
                    <a:p>
                      <a:pPr marL="0" marR="0">
                        <a:lnSpc>
                          <a:spcPct val="115000"/>
                        </a:lnSpc>
                        <a:spcBef>
                          <a:spcPts val="0"/>
                        </a:spcBef>
                        <a:spcAft>
                          <a:spcPts val="0"/>
                        </a:spcAft>
                      </a:pPr>
                      <a:r>
                        <a:rPr lang="en-US" sz="2000">
                          <a:effectLst/>
                          <a:latin typeface="Tahoma" pitchFamily="34" charset="0"/>
                          <a:ea typeface="Tahoma" pitchFamily="34" charset="0"/>
                          <a:cs typeface="Tahoma" pitchFamily="34" charset="0"/>
                        </a:rPr>
                        <a:t>2010</a:t>
                      </a:r>
                    </a:p>
                  </a:txBody>
                  <a:tcPr marL="68580" marR="68580" marT="0" marB="0"/>
                </a:tc>
                <a:tc>
                  <a:txBody>
                    <a:bodyPr/>
                    <a:lstStyle/>
                    <a:p>
                      <a:pPr marL="0" marR="0" algn="r">
                        <a:lnSpc>
                          <a:spcPct val="115000"/>
                        </a:lnSpc>
                        <a:spcBef>
                          <a:spcPts val="0"/>
                        </a:spcBef>
                        <a:spcAft>
                          <a:spcPts val="0"/>
                        </a:spcAft>
                      </a:pPr>
                      <a:r>
                        <a:rPr lang="en-US" sz="2000">
                          <a:effectLst/>
                          <a:latin typeface="Tahoma" pitchFamily="34" charset="0"/>
                          <a:ea typeface="Tahoma" pitchFamily="34" charset="0"/>
                          <a:cs typeface="Tahoma" pitchFamily="34" charset="0"/>
                        </a:rPr>
                        <a:t>2,577,006</a:t>
                      </a:r>
                    </a:p>
                  </a:txBody>
                  <a:tcPr marL="68580" marR="68580" marT="0" marB="0"/>
                </a:tc>
                <a:tc>
                  <a:txBody>
                    <a:bodyPr/>
                    <a:lstStyle/>
                    <a:p>
                      <a:pPr marL="0" marR="0" algn="r">
                        <a:lnSpc>
                          <a:spcPct val="115000"/>
                        </a:lnSpc>
                        <a:spcBef>
                          <a:spcPts val="0"/>
                        </a:spcBef>
                        <a:spcAft>
                          <a:spcPts val="0"/>
                        </a:spcAft>
                      </a:pPr>
                      <a:r>
                        <a:rPr lang="en-US" sz="2000" dirty="0">
                          <a:effectLst/>
                          <a:latin typeface="Tahoma" pitchFamily="34" charset="0"/>
                          <a:ea typeface="Tahoma" pitchFamily="34" charset="0"/>
                          <a:cs typeface="Tahoma" pitchFamily="34" charset="0"/>
                        </a:rPr>
                        <a:t>790,025</a:t>
                      </a:r>
                    </a:p>
                  </a:txBody>
                  <a:tcPr marL="68580" marR="68580" marT="0" marB="0"/>
                </a:tc>
                <a:tc>
                  <a:txBody>
                    <a:bodyPr/>
                    <a:lstStyle/>
                    <a:p>
                      <a:pPr marL="0" marR="0" algn="r">
                        <a:lnSpc>
                          <a:spcPct val="115000"/>
                        </a:lnSpc>
                        <a:spcBef>
                          <a:spcPts val="0"/>
                        </a:spcBef>
                        <a:spcAft>
                          <a:spcPts val="0"/>
                        </a:spcAft>
                      </a:pPr>
                      <a:r>
                        <a:rPr lang="en-US" sz="2000" dirty="0">
                          <a:effectLst/>
                          <a:latin typeface="Tahoma" pitchFamily="34" charset="0"/>
                          <a:ea typeface="Tahoma" pitchFamily="34" charset="0"/>
                          <a:cs typeface="Tahoma" pitchFamily="34" charset="0"/>
                        </a:rPr>
                        <a:t>2,744,451</a:t>
                      </a:r>
                    </a:p>
                  </a:txBody>
                  <a:tcPr marL="68580" marR="68580" marT="0" marB="0"/>
                </a:tc>
                <a:tc>
                  <a:txBody>
                    <a:bodyPr/>
                    <a:lstStyle/>
                    <a:p>
                      <a:pPr marL="0" marR="0" algn="r">
                        <a:lnSpc>
                          <a:spcPct val="115000"/>
                        </a:lnSpc>
                        <a:spcBef>
                          <a:spcPts val="0"/>
                        </a:spcBef>
                        <a:spcAft>
                          <a:spcPts val="0"/>
                        </a:spcAft>
                      </a:pPr>
                      <a:r>
                        <a:rPr lang="en-US" sz="2000" dirty="0">
                          <a:effectLst/>
                          <a:latin typeface="Tahoma" pitchFamily="34" charset="0"/>
                          <a:ea typeface="Tahoma" pitchFamily="34" charset="0"/>
                          <a:cs typeface="Tahoma" pitchFamily="34" charset="0"/>
                        </a:rPr>
                        <a:t> </a:t>
                      </a:r>
                    </a:p>
                  </a:txBody>
                  <a:tcPr marL="68580" marR="68580" marT="0" marB="0"/>
                </a:tc>
                <a:tc>
                  <a:txBody>
                    <a:bodyPr/>
                    <a:lstStyle/>
                    <a:p>
                      <a:pPr marL="0" marR="0" algn="r">
                        <a:lnSpc>
                          <a:spcPct val="115000"/>
                        </a:lnSpc>
                        <a:spcBef>
                          <a:spcPts val="0"/>
                        </a:spcBef>
                        <a:spcAft>
                          <a:spcPts val="0"/>
                        </a:spcAft>
                      </a:pPr>
                      <a:r>
                        <a:rPr lang="en-US" sz="2000" dirty="0">
                          <a:effectLst/>
                          <a:latin typeface="Tahoma" pitchFamily="34" charset="0"/>
                          <a:ea typeface="Tahoma" pitchFamily="34" charset="0"/>
                          <a:cs typeface="Tahoma" pitchFamily="34" charset="0"/>
                        </a:rPr>
                        <a:t>769,938</a:t>
                      </a:r>
                    </a:p>
                  </a:txBody>
                  <a:tcPr marL="68580" marR="68580" marT="0" marB="0"/>
                </a:tc>
                <a:tc>
                  <a:txBody>
                    <a:bodyPr/>
                    <a:lstStyle/>
                    <a:p>
                      <a:pPr marL="0" marR="0" algn="r">
                        <a:lnSpc>
                          <a:spcPct val="115000"/>
                        </a:lnSpc>
                        <a:spcBef>
                          <a:spcPts val="0"/>
                        </a:spcBef>
                        <a:spcAft>
                          <a:spcPts val="0"/>
                        </a:spcAft>
                      </a:pPr>
                      <a:r>
                        <a:rPr lang="en-US" sz="2000" dirty="0">
                          <a:effectLst/>
                          <a:latin typeface="Tahoma" pitchFamily="34" charset="0"/>
                          <a:ea typeface="Tahoma" pitchFamily="34" charset="0"/>
                          <a:cs typeface="Tahoma" pitchFamily="34" charset="0"/>
                        </a:rPr>
                        <a:t>256,712</a:t>
                      </a:r>
                    </a:p>
                  </a:txBody>
                  <a:tcPr marL="68580" marR="68580" marT="0" marB="0"/>
                </a:tc>
                <a:tc>
                  <a:txBody>
                    <a:bodyPr/>
                    <a:lstStyle/>
                    <a:p>
                      <a:pPr marL="0" marR="0" algn="r">
                        <a:lnSpc>
                          <a:spcPct val="115000"/>
                        </a:lnSpc>
                        <a:spcBef>
                          <a:spcPts val="0"/>
                        </a:spcBef>
                        <a:spcAft>
                          <a:spcPts val="0"/>
                        </a:spcAft>
                      </a:pPr>
                      <a:r>
                        <a:rPr lang="en-US" sz="2000">
                          <a:effectLst/>
                          <a:latin typeface="Tahoma" pitchFamily="34" charset="0"/>
                          <a:ea typeface="Tahoma" pitchFamily="34" charset="0"/>
                          <a:cs typeface="Tahoma" pitchFamily="34" charset="0"/>
                        </a:rPr>
                        <a:t>565,789</a:t>
                      </a:r>
                    </a:p>
                  </a:txBody>
                  <a:tcPr marL="68580" marR="68580" marT="0" marB="0"/>
                </a:tc>
                <a:extLst>
                  <a:ext uri="{0D108BD9-81ED-4DB2-BD59-A6C34878D82A}">
                    <a16:rowId xmlns:a16="http://schemas.microsoft.com/office/drawing/2014/main" xmlns="" val="10004"/>
                  </a:ext>
                </a:extLst>
              </a:tr>
              <a:tr h="598248">
                <a:tc>
                  <a:txBody>
                    <a:bodyPr/>
                    <a:lstStyle/>
                    <a:p>
                      <a:pPr marL="0" marR="0">
                        <a:lnSpc>
                          <a:spcPct val="115000"/>
                        </a:lnSpc>
                        <a:spcBef>
                          <a:spcPts val="0"/>
                        </a:spcBef>
                        <a:spcAft>
                          <a:spcPts val="0"/>
                        </a:spcAft>
                      </a:pPr>
                      <a:r>
                        <a:rPr lang="en-US" sz="2000">
                          <a:effectLst/>
                          <a:latin typeface="Tahoma" pitchFamily="34" charset="0"/>
                          <a:ea typeface="Tahoma" pitchFamily="34" charset="0"/>
                          <a:cs typeface="Tahoma" pitchFamily="34" charset="0"/>
                        </a:rPr>
                        <a:t>2000</a:t>
                      </a:r>
                    </a:p>
                  </a:txBody>
                  <a:tcPr marL="68580" marR="68580" marT="0" marB="0"/>
                </a:tc>
                <a:tc>
                  <a:txBody>
                    <a:bodyPr/>
                    <a:lstStyle/>
                    <a:p>
                      <a:pPr marL="0" marR="0" algn="r">
                        <a:lnSpc>
                          <a:spcPct val="115000"/>
                        </a:lnSpc>
                        <a:spcBef>
                          <a:spcPts val="0"/>
                        </a:spcBef>
                        <a:spcAft>
                          <a:spcPts val="0"/>
                        </a:spcAft>
                      </a:pPr>
                      <a:r>
                        <a:rPr lang="en-US" sz="2000">
                          <a:effectLst/>
                          <a:latin typeface="Tahoma" pitchFamily="34" charset="0"/>
                          <a:ea typeface="Tahoma" pitchFamily="34" charset="0"/>
                          <a:cs typeface="Tahoma" pitchFamily="34" charset="0"/>
                        </a:rPr>
                        <a:t>2,619,380</a:t>
                      </a:r>
                    </a:p>
                  </a:txBody>
                  <a:tcPr marL="68580" marR="68580" marT="0" marB="0"/>
                </a:tc>
                <a:tc>
                  <a:txBody>
                    <a:bodyPr/>
                    <a:lstStyle/>
                    <a:p>
                      <a:pPr marL="0" marR="0" algn="r">
                        <a:lnSpc>
                          <a:spcPct val="115000"/>
                        </a:lnSpc>
                        <a:spcBef>
                          <a:spcPts val="0"/>
                        </a:spcBef>
                        <a:spcAft>
                          <a:spcPts val="0"/>
                        </a:spcAft>
                      </a:pPr>
                      <a:r>
                        <a:rPr lang="en-US" sz="2000">
                          <a:effectLst/>
                          <a:latin typeface="Tahoma" pitchFamily="34" charset="0"/>
                          <a:ea typeface="Tahoma" pitchFamily="34" charset="0"/>
                          <a:cs typeface="Tahoma" pitchFamily="34" charset="0"/>
                        </a:rPr>
                        <a:t>690,025</a:t>
                      </a:r>
                    </a:p>
                  </a:txBody>
                  <a:tcPr marL="68580" marR="68580" marT="0" marB="0"/>
                </a:tc>
                <a:tc>
                  <a:txBody>
                    <a:bodyPr/>
                    <a:lstStyle/>
                    <a:p>
                      <a:pPr marL="0" marR="0" algn="r">
                        <a:lnSpc>
                          <a:spcPct val="115000"/>
                        </a:lnSpc>
                        <a:spcBef>
                          <a:spcPts val="0"/>
                        </a:spcBef>
                        <a:spcAft>
                          <a:spcPts val="0"/>
                        </a:spcAft>
                      </a:pPr>
                      <a:r>
                        <a:rPr lang="en-US" sz="2000">
                          <a:effectLst/>
                          <a:latin typeface="Tahoma" pitchFamily="34" charset="0"/>
                          <a:ea typeface="Tahoma" pitchFamily="34" charset="0"/>
                          <a:cs typeface="Tahoma" pitchFamily="34" charset="0"/>
                        </a:rPr>
                        <a:t>2,159,137</a:t>
                      </a:r>
                    </a:p>
                  </a:txBody>
                  <a:tcPr marL="68580" marR="68580" marT="0" marB="0"/>
                </a:tc>
                <a:tc>
                  <a:txBody>
                    <a:bodyPr/>
                    <a:lstStyle/>
                    <a:p>
                      <a:pPr marL="0" marR="0" algn="r">
                        <a:lnSpc>
                          <a:spcPct val="115000"/>
                        </a:lnSpc>
                        <a:spcBef>
                          <a:spcPts val="0"/>
                        </a:spcBef>
                        <a:spcAft>
                          <a:spcPts val="0"/>
                        </a:spcAft>
                      </a:pPr>
                      <a:r>
                        <a:rPr lang="en-US" sz="2000" dirty="0">
                          <a:effectLst/>
                          <a:latin typeface="Tahoma" pitchFamily="34" charset="0"/>
                          <a:ea typeface="Tahoma" pitchFamily="34" charset="0"/>
                          <a:cs typeface="Tahoma" pitchFamily="34" charset="0"/>
                        </a:rPr>
                        <a:t> </a:t>
                      </a:r>
                    </a:p>
                  </a:txBody>
                  <a:tcPr marL="68580" marR="68580" marT="0" marB="0"/>
                </a:tc>
                <a:tc>
                  <a:txBody>
                    <a:bodyPr/>
                    <a:lstStyle/>
                    <a:p>
                      <a:pPr marL="0" marR="0" algn="r">
                        <a:lnSpc>
                          <a:spcPct val="115000"/>
                        </a:lnSpc>
                        <a:spcBef>
                          <a:spcPts val="0"/>
                        </a:spcBef>
                        <a:spcAft>
                          <a:spcPts val="0"/>
                        </a:spcAft>
                      </a:pPr>
                      <a:r>
                        <a:rPr lang="en-US" sz="2000" dirty="0">
                          <a:effectLst/>
                          <a:latin typeface="Tahoma" pitchFamily="34" charset="0"/>
                          <a:ea typeface="Tahoma" pitchFamily="34" charset="0"/>
                          <a:cs typeface="Tahoma" pitchFamily="34" charset="0"/>
                        </a:rPr>
                        <a:t>820,391</a:t>
                      </a:r>
                    </a:p>
                  </a:txBody>
                  <a:tcPr marL="68580" marR="68580" marT="0" marB="0"/>
                </a:tc>
                <a:tc>
                  <a:txBody>
                    <a:bodyPr/>
                    <a:lstStyle/>
                    <a:p>
                      <a:pPr marL="0" marR="0" algn="r">
                        <a:lnSpc>
                          <a:spcPct val="115000"/>
                        </a:lnSpc>
                        <a:spcBef>
                          <a:spcPts val="0"/>
                        </a:spcBef>
                        <a:spcAft>
                          <a:spcPts val="0"/>
                        </a:spcAft>
                      </a:pPr>
                      <a:r>
                        <a:rPr lang="en-US" sz="2000" dirty="0">
                          <a:effectLst/>
                          <a:latin typeface="Tahoma" pitchFamily="34" charset="0"/>
                          <a:ea typeface="Tahoma" pitchFamily="34" charset="0"/>
                          <a:cs typeface="Tahoma" pitchFamily="34" charset="0"/>
                        </a:rPr>
                        <a:t>216,384</a:t>
                      </a:r>
                    </a:p>
                  </a:txBody>
                  <a:tcPr marL="68580" marR="68580" marT="0" marB="0"/>
                </a:tc>
                <a:tc>
                  <a:txBody>
                    <a:bodyPr/>
                    <a:lstStyle/>
                    <a:p>
                      <a:pPr marL="0" marR="0" algn="r">
                        <a:lnSpc>
                          <a:spcPct val="115000"/>
                        </a:lnSpc>
                        <a:spcBef>
                          <a:spcPts val="0"/>
                        </a:spcBef>
                        <a:spcAft>
                          <a:spcPts val="0"/>
                        </a:spcAft>
                      </a:pPr>
                      <a:r>
                        <a:rPr lang="en-US" sz="2000">
                          <a:effectLst/>
                          <a:latin typeface="Tahoma" pitchFamily="34" charset="0"/>
                          <a:ea typeface="Tahoma" pitchFamily="34" charset="0"/>
                          <a:cs typeface="Tahoma" pitchFamily="34" charset="0"/>
                        </a:rPr>
                        <a:t>440,050</a:t>
                      </a:r>
                    </a:p>
                  </a:txBody>
                  <a:tcPr marL="68580" marR="68580" marT="0" marB="0"/>
                </a:tc>
                <a:extLst>
                  <a:ext uri="{0D108BD9-81ED-4DB2-BD59-A6C34878D82A}">
                    <a16:rowId xmlns:a16="http://schemas.microsoft.com/office/drawing/2014/main" xmlns="" val="10005"/>
                  </a:ext>
                </a:extLst>
              </a:tr>
              <a:tr h="668538">
                <a:tc>
                  <a:txBody>
                    <a:bodyPr/>
                    <a:lstStyle/>
                    <a:p>
                      <a:pPr marL="0" marR="0">
                        <a:lnSpc>
                          <a:spcPct val="115000"/>
                        </a:lnSpc>
                        <a:spcBef>
                          <a:spcPts val="0"/>
                        </a:spcBef>
                        <a:spcAft>
                          <a:spcPts val="0"/>
                        </a:spcAft>
                      </a:pPr>
                      <a:r>
                        <a:rPr lang="en-US" sz="2000" dirty="0">
                          <a:effectLst/>
                          <a:latin typeface="Tahoma" pitchFamily="34" charset="0"/>
                          <a:ea typeface="Tahoma" pitchFamily="34" charset="0"/>
                          <a:cs typeface="Tahoma" pitchFamily="34" charset="0"/>
                          <a:sym typeface="Symbol"/>
                        </a:rPr>
                        <a:t></a:t>
                      </a:r>
                      <a:endParaRPr lang="en-US" sz="2000" dirty="0">
                        <a:effectLst/>
                        <a:latin typeface="Tahoma" pitchFamily="34" charset="0"/>
                        <a:ea typeface="Tahoma" pitchFamily="34" charset="0"/>
                        <a:cs typeface="Tahoma" pitchFamily="34" charset="0"/>
                      </a:endParaRPr>
                    </a:p>
                  </a:txBody>
                  <a:tcPr marL="68580" marR="68580" marT="0" marB="0"/>
                </a:tc>
                <a:tc>
                  <a:txBody>
                    <a:bodyPr/>
                    <a:lstStyle/>
                    <a:p>
                      <a:pPr marL="0" marR="0" algn="r">
                        <a:lnSpc>
                          <a:spcPct val="115000"/>
                        </a:lnSpc>
                        <a:spcBef>
                          <a:spcPts val="0"/>
                        </a:spcBef>
                        <a:spcAft>
                          <a:spcPts val="0"/>
                        </a:spcAft>
                      </a:pPr>
                      <a:r>
                        <a:rPr lang="en-US" sz="2000" dirty="0">
                          <a:solidFill>
                            <a:srgbClr val="FF0000"/>
                          </a:solidFill>
                          <a:effectLst/>
                          <a:latin typeface="Tahoma" pitchFamily="34" charset="0"/>
                          <a:ea typeface="Tahoma" pitchFamily="34" charset="0"/>
                          <a:cs typeface="Tahoma" pitchFamily="34" charset="0"/>
                        </a:rPr>
                        <a:t>   3.7%</a:t>
                      </a:r>
                      <a:r>
                        <a:rPr lang="en-US" sz="2000" dirty="0">
                          <a:effectLst/>
                          <a:latin typeface="Tahoma" pitchFamily="34" charset="0"/>
                          <a:ea typeface="Tahoma" pitchFamily="34" charset="0"/>
                          <a:cs typeface="Tahoma" pitchFamily="34" charset="0"/>
                        </a:rPr>
                        <a:t>  </a:t>
                      </a:r>
                    </a:p>
                  </a:txBody>
                  <a:tcPr marL="68580" marR="68580" marT="0" marB="0"/>
                </a:tc>
                <a:tc>
                  <a:txBody>
                    <a:bodyPr/>
                    <a:lstStyle/>
                    <a:p>
                      <a:pPr marL="0" marR="0" algn="r">
                        <a:lnSpc>
                          <a:spcPct val="115000"/>
                        </a:lnSpc>
                        <a:spcBef>
                          <a:spcPts val="0"/>
                        </a:spcBef>
                        <a:spcAft>
                          <a:spcPts val="0"/>
                        </a:spcAft>
                      </a:pPr>
                      <a:r>
                        <a:rPr lang="en-US" sz="2000" dirty="0">
                          <a:solidFill>
                            <a:srgbClr val="00B050"/>
                          </a:solidFill>
                          <a:effectLst/>
                          <a:latin typeface="Tahoma" pitchFamily="34" charset="0"/>
                          <a:ea typeface="Tahoma" pitchFamily="34" charset="0"/>
                          <a:cs typeface="Tahoma" pitchFamily="34" charset="0"/>
                        </a:rPr>
                        <a:t>   9.4%</a:t>
                      </a:r>
                    </a:p>
                  </a:txBody>
                  <a:tcPr marL="68580" marR="68580" marT="0" marB="0"/>
                </a:tc>
                <a:tc>
                  <a:txBody>
                    <a:bodyPr/>
                    <a:lstStyle/>
                    <a:p>
                      <a:pPr marL="0" marR="0" algn="r">
                        <a:lnSpc>
                          <a:spcPct val="115000"/>
                        </a:lnSpc>
                        <a:spcBef>
                          <a:spcPts val="0"/>
                        </a:spcBef>
                        <a:spcAft>
                          <a:spcPts val="0"/>
                        </a:spcAft>
                      </a:pPr>
                      <a:r>
                        <a:rPr lang="en-US" sz="2000" dirty="0">
                          <a:solidFill>
                            <a:srgbClr val="00B050"/>
                          </a:solidFill>
                          <a:effectLst/>
                          <a:latin typeface="Tahoma" pitchFamily="34" charset="0"/>
                          <a:ea typeface="Tahoma" pitchFamily="34" charset="0"/>
                          <a:cs typeface="Tahoma" pitchFamily="34" charset="0"/>
                        </a:rPr>
                        <a:t>   23.2%</a:t>
                      </a:r>
                    </a:p>
                  </a:txBody>
                  <a:tcPr marL="68580" marR="68580" marT="0" marB="0"/>
                </a:tc>
                <a:tc>
                  <a:txBody>
                    <a:bodyPr/>
                    <a:lstStyle/>
                    <a:p>
                      <a:pPr marL="0" marR="0" algn="r">
                        <a:lnSpc>
                          <a:spcPct val="115000"/>
                        </a:lnSpc>
                        <a:spcBef>
                          <a:spcPts val="0"/>
                        </a:spcBef>
                        <a:spcAft>
                          <a:spcPts val="0"/>
                        </a:spcAft>
                      </a:pPr>
                      <a:r>
                        <a:rPr lang="en-US" sz="2000">
                          <a:effectLst/>
                          <a:latin typeface="Tahoma" pitchFamily="34" charset="0"/>
                          <a:ea typeface="Tahoma" pitchFamily="34" charset="0"/>
                          <a:cs typeface="Tahoma" pitchFamily="34" charset="0"/>
                        </a:rPr>
                        <a:t> </a:t>
                      </a:r>
                    </a:p>
                  </a:txBody>
                  <a:tcPr marL="68580" marR="68580" marT="0" marB="0"/>
                </a:tc>
                <a:tc>
                  <a:txBody>
                    <a:bodyPr/>
                    <a:lstStyle/>
                    <a:p>
                      <a:pPr marL="0" marR="0" algn="r">
                        <a:lnSpc>
                          <a:spcPct val="115000"/>
                        </a:lnSpc>
                        <a:spcBef>
                          <a:spcPts val="0"/>
                        </a:spcBef>
                        <a:spcAft>
                          <a:spcPts val="0"/>
                        </a:spcAft>
                      </a:pPr>
                      <a:r>
                        <a:rPr lang="en-US" sz="2000" dirty="0">
                          <a:solidFill>
                            <a:srgbClr val="FF0000"/>
                          </a:solidFill>
                          <a:effectLst/>
                          <a:latin typeface="Tahoma" pitchFamily="34" charset="0"/>
                          <a:ea typeface="Tahoma" pitchFamily="34" charset="0"/>
                          <a:cs typeface="Tahoma" pitchFamily="34" charset="0"/>
                        </a:rPr>
                        <a:t> 3.0%</a:t>
                      </a:r>
                    </a:p>
                    <a:p>
                      <a:pPr marL="0" marR="0" algn="r">
                        <a:lnSpc>
                          <a:spcPct val="115000"/>
                        </a:lnSpc>
                        <a:spcBef>
                          <a:spcPts val="0"/>
                        </a:spcBef>
                        <a:spcAft>
                          <a:spcPts val="0"/>
                        </a:spcAft>
                      </a:pPr>
                      <a:r>
                        <a:rPr lang="en-US" sz="2000" dirty="0">
                          <a:solidFill>
                            <a:srgbClr val="FF0000"/>
                          </a:solidFill>
                          <a:effectLst/>
                          <a:latin typeface="Tahoma" pitchFamily="34" charset="0"/>
                          <a:ea typeface="Tahoma" pitchFamily="34" charset="0"/>
                          <a:cs typeface="Tahoma" pitchFamily="34" charset="0"/>
                        </a:rPr>
                        <a:t> </a:t>
                      </a:r>
                    </a:p>
                  </a:txBody>
                  <a:tcPr marL="68580" marR="68580" marT="0" marB="0"/>
                </a:tc>
                <a:tc>
                  <a:txBody>
                    <a:bodyPr/>
                    <a:lstStyle/>
                    <a:p>
                      <a:pPr marL="0" marR="0" algn="r">
                        <a:lnSpc>
                          <a:spcPct val="115000"/>
                        </a:lnSpc>
                        <a:spcBef>
                          <a:spcPts val="0"/>
                        </a:spcBef>
                        <a:spcAft>
                          <a:spcPts val="0"/>
                        </a:spcAft>
                      </a:pPr>
                      <a:r>
                        <a:rPr lang="en-US" sz="2000" dirty="0">
                          <a:solidFill>
                            <a:srgbClr val="00B050"/>
                          </a:solidFill>
                          <a:effectLst/>
                          <a:latin typeface="Tahoma" pitchFamily="34" charset="0"/>
                          <a:ea typeface="Tahoma" pitchFamily="34" charset="0"/>
                          <a:cs typeface="Tahoma" pitchFamily="34" charset="0"/>
                        </a:rPr>
                        <a:t>  11.8%</a:t>
                      </a:r>
                    </a:p>
                  </a:txBody>
                  <a:tcPr marL="68580" marR="68580" marT="0" marB="0"/>
                </a:tc>
                <a:tc>
                  <a:txBody>
                    <a:bodyPr/>
                    <a:lstStyle/>
                    <a:p>
                      <a:pPr marL="0" marR="0" algn="r">
                        <a:lnSpc>
                          <a:spcPct val="115000"/>
                        </a:lnSpc>
                        <a:spcBef>
                          <a:spcPts val="0"/>
                        </a:spcBef>
                        <a:spcAft>
                          <a:spcPts val="0"/>
                        </a:spcAft>
                      </a:pPr>
                      <a:r>
                        <a:rPr lang="en-US" sz="2000" dirty="0">
                          <a:solidFill>
                            <a:srgbClr val="00B050"/>
                          </a:solidFill>
                          <a:effectLst/>
                          <a:latin typeface="Tahoma" pitchFamily="34" charset="0"/>
                          <a:ea typeface="Tahoma" pitchFamily="34" charset="0"/>
                          <a:cs typeface="Tahoma" pitchFamily="34" charset="0"/>
                        </a:rPr>
                        <a:t>25.8%</a:t>
                      </a:r>
                    </a:p>
                  </a:txBody>
                  <a:tcPr marL="68580" marR="68580" marT="0" marB="0"/>
                </a:tc>
                <a:extLst>
                  <a:ext uri="{0D108BD9-81ED-4DB2-BD59-A6C34878D82A}">
                    <a16:rowId xmlns:a16="http://schemas.microsoft.com/office/drawing/2014/main" xmlns="" val="10006"/>
                  </a:ext>
                </a:extLst>
              </a:tr>
            </a:tbl>
          </a:graphicData>
        </a:graphic>
      </p:graphicFrame>
      <p:cxnSp>
        <p:nvCxnSpPr>
          <p:cNvPr id="6" name="Straight Arrow Connector 5"/>
          <p:cNvCxnSpPr/>
          <p:nvPr/>
        </p:nvCxnSpPr>
        <p:spPr>
          <a:xfrm>
            <a:off x="1600200" y="5476336"/>
            <a:ext cx="0" cy="2095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2895600" y="5476336"/>
            <a:ext cx="0" cy="209550"/>
          </a:xfrm>
          <a:prstGeom prst="straightConnector1">
            <a:avLst/>
          </a:prstGeom>
          <a:ln w="28575">
            <a:solidFill>
              <a:srgbClr val="0FDB53"/>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4114800" y="5476336"/>
            <a:ext cx="0" cy="209550"/>
          </a:xfrm>
          <a:prstGeom prst="straightConnector1">
            <a:avLst/>
          </a:prstGeom>
          <a:ln w="28575">
            <a:solidFill>
              <a:srgbClr val="0FDB53"/>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638800" y="5476336"/>
            <a:ext cx="0" cy="2095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6781800" y="5476336"/>
            <a:ext cx="0" cy="209550"/>
          </a:xfrm>
          <a:prstGeom prst="straightConnector1">
            <a:avLst/>
          </a:prstGeom>
          <a:ln w="28575">
            <a:solidFill>
              <a:srgbClr val="0FDB53"/>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8001000" y="5476336"/>
            <a:ext cx="0" cy="209550"/>
          </a:xfrm>
          <a:prstGeom prst="straightConnector1">
            <a:avLst/>
          </a:prstGeom>
          <a:ln w="28575">
            <a:solidFill>
              <a:srgbClr val="0FDB53"/>
            </a:solidFill>
            <a:tailEnd type="arrow"/>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0" y="6211669"/>
            <a:ext cx="8991600" cy="338554"/>
          </a:xfrm>
          <a:prstGeom prst="rect">
            <a:avLst/>
          </a:prstGeom>
        </p:spPr>
        <p:txBody>
          <a:bodyPr wrap="square">
            <a:spAutoFit/>
          </a:bodyPr>
          <a:lstStyle/>
          <a:p>
            <a:r>
              <a:rPr lang="en-US" sz="1600" i="1" dirty="0"/>
              <a:t>Note</a:t>
            </a:r>
            <a:r>
              <a:rPr lang="en-US" sz="1600" dirty="0"/>
              <a:t>: </a:t>
            </a:r>
            <a:r>
              <a:rPr lang="en-US" sz="1600" dirty="0">
                <a:sym typeface="Symbol"/>
              </a:rPr>
              <a:t></a:t>
            </a:r>
            <a:r>
              <a:rPr lang="en-US" sz="1600" dirty="0"/>
              <a:t>  = Difference  between 2020 and 2010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ctrTitle" idx="4294967295"/>
          </p:nvPr>
        </p:nvSpPr>
        <p:spPr>
          <a:xfrm>
            <a:off x="0" y="0"/>
            <a:ext cx="9144000" cy="1676400"/>
          </a:xfrm>
          <a:solidFill>
            <a:srgbClr val="FF6600"/>
          </a:solidFill>
        </p:spPr>
        <p:txBody>
          <a:bodyPr/>
          <a:lstStyle/>
          <a:p>
            <a:r>
              <a:rPr lang="en-US" sz="2400" b="1" dirty="0"/>
              <a:t>College-Ready High School Graduates in English Language Arts, Mathematics, and Both Subjects and Mean Annual Rate of Change from 2006 to 2014 in State, ESC 10, and ESC 11</a:t>
            </a:r>
          </a:p>
        </p:txBody>
      </p:sp>
      <p:sp>
        <p:nvSpPr>
          <p:cNvPr id="5" name="Rectangle 4"/>
          <p:cNvSpPr/>
          <p:nvPr/>
        </p:nvSpPr>
        <p:spPr>
          <a:xfrm>
            <a:off x="-3" y="6046470"/>
            <a:ext cx="9144000" cy="800219"/>
          </a:xfrm>
          <a:prstGeom prst="rect">
            <a:avLst/>
          </a:prstGeom>
        </p:spPr>
        <p:txBody>
          <a:bodyPr wrap="square">
            <a:spAutoFit/>
          </a:bodyPr>
          <a:lstStyle/>
          <a:p>
            <a:r>
              <a:rPr lang="en-US" sz="1400" i="1" dirty="0"/>
              <a:t>Note 1</a:t>
            </a:r>
            <a:r>
              <a:rPr lang="en-US" sz="1400" dirty="0"/>
              <a:t>: ELA = English Language Art </a:t>
            </a:r>
          </a:p>
          <a:p>
            <a:r>
              <a:rPr lang="en-US" sz="1400" i="1" dirty="0"/>
              <a:t>Note 2</a:t>
            </a:r>
            <a:r>
              <a:rPr lang="en-US" sz="1400" dirty="0"/>
              <a:t>: MARC = Mean Annual Rate of Change, calculated as the ratio of the slope of the linear equation over the corresponding data in 2006. See charts below for the values of slopes.</a:t>
            </a:r>
            <a:r>
              <a:rPr lang="en-US" dirty="0"/>
              <a:t>            </a:t>
            </a:r>
          </a:p>
        </p:txBody>
      </p:sp>
      <p:graphicFrame>
        <p:nvGraphicFramePr>
          <p:cNvPr id="3" name="Table 2"/>
          <p:cNvGraphicFramePr>
            <a:graphicFrameLocks noGrp="1"/>
          </p:cNvGraphicFramePr>
          <p:nvPr>
            <p:extLst>
              <p:ext uri="{D42A27DB-BD31-4B8C-83A1-F6EECF244321}">
                <p14:modId xmlns:p14="http://schemas.microsoft.com/office/powerpoint/2010/main" val="1189034956"/>
              </p:ext>
            </p:extLst>
          </p:nvPr>
        </p:nvGraphicFramePr>
        <p:xfrm>
          <a:off x="-3" y="1676400"/>
          <a:ext cx="9144003" cy="4370070"/>
        </p:xfrm>
        <a:graphic>
          <a:graphicData uri="http://schemas.openxmlformats.org/drawingml/2006/table">
            <a:tbl>
              <a:tblPr firstRow="1" firstCol="1" bandRow="1">
                <a:tableStyleId>{5C22544A-7EE6-4342-B048-85BDC9FD1C3A}</a:tableStyleId>
              </a:tblPr>
              <a:tblGrid>
                <a:gridCol w="999603">
                  <a:extLst>
                    <a:ext uri="{9D8B030D-6E8A-4147-A177-3AD203B41FA5}">
                      <a16:colId xmlns:a16="http://schemas.microsoft.com/office/drawing/2014/main" xmlns="" val="20000"/>
                    </a:ext>
                  </a:extLst>
                </a:gridCol>
                <a:gridCol w="863234">
                  <a:extLst>
                    <a:ext uri="{9D8B030D-6E8A-4147-A177-3AD203B41FA5}">
                      <a16:colId xmlns:a16="http://schemas.microsoft.com/office/drawing/2014/main" xmlns="" val="20001"/>
                    </a:ext>
                  </a:extLst>
                </a:gridCol>
                <a:gridCol w="818582">
                  <a:extLst>
                    <a:ext uri="{9D8B030D-6E8A-4147-A177-3AD203B41FA5}">
                      <a16:colId xmlns:a16="http://schemas.microsoft.com/office/drawing/2014/main" xmlns="" val="20002"/>
                    </a:ext>
                  </a:extLst>
                </a:gridCol>
                <a:gridCol w="818582">
                  <a:extLst>
                    <a:ext uri="{9D8B030D-6E8A-4147-A177-3AD203B41FA5}">
                      <a16:colId xmlns:a16="http://schemas.microsoft.com/office/drawing/2014/main" xmlns="" val="20003"/>
                    </a:ext>
                  </a:extLst>
                </a:gridCol>
                <a:gridCol w="267898">
                  <a:extLst>
                    <a:ext uri="{9D8B030D-6E8A-4147-A177-3AD203B41FA5}">
                      <a16:colId xmlns:a16="http://schemas.microsoft.com/office/drawing/2014/main" xmlns="" val="20004"/>
                    </a:ext>
                  </a:extLst>
                </a:gridCol>
                <a:gridCol w="922767">
                  <a:extLst>
                    <a:ext uri="{9D8B030D-6E8A-4147-A177-3AD203B41FA5}">
                      <a16:colId xmlns:a16="http://schemas.microsoft.com/office/drawing/2014/main" xmlns="" val="20005"/>
                    </a:ext>
                  </a:extLst>
                </a:gridCol>
                <a:gridCol w="818582">
                  <a:extLst>
                    <a:ext uri="{9D8B030D-6E8A-4147-A177-3AD203B41FA5}">
                      <a16:colId xmlns:a16="http://schemas.microsoft.com/office/drawing/2014/main" xmlns="" val="20006"/>
                    </a:ext>
                  </a:extLst>
                </a:gridCol>
                <a:gridCol w="818582">
                  <a:extLst>
                    <a:ext uri="{9D8B030D-6E8A-4147-A177-3AD203B41FA5}">
                      <a16:colId xmlns:a16="http://schemas.microsoft.com/office/drawing/2014/main" xmlns="" val="20007"/>
                    </a:ext>
                  </a:extLst>
                </a:gridCol>
                <a:gridCol w="168202">
                  <a:extLst>
                    <a:ext uri="{9D8B030D-6E8A-4147-A177-3AD203B41FA5}">
                      <a16:colId xmlns:a16="http://schemas.microsoft.com/office/drawing/2014/main" xmlns="" val="20008"/>
                    </a:ext>
                  </a:extLst>
                </a:gridCol>
                <a:gridCol w="1071071">
                  <a:extLst>
                    <a:ext uri="{9D8B030D-6E8A-4147-A177-3AD203B41FA5}">
                      <a16:colId xmlns:a16="http://schemas.microsoft.com/office/drawing/2014/main" xmlns="" val="20009"/>
                    </a:ext>
                  </a:extLst>
                </a:gridCol>
                <a:gridCol w="788448">
                  <a:extLst>
                    <a:ext uri="{9D8B030D-6E8A-4147-A177-3AD203B41FA5}">
                      <a16:colId xmlns:a16="http://schemas.microsoft.com/office/drawing/2014/main" xmlns="" val="20010"/>
                    </a:ext>
                  </a:extLst>
                </a:gridCol>
                <a:gridCol w="788452">
                  <a:extLst>
                    <a:ext uri="{9D8B030D-6E8A-4147-A177-3AD203B41FA5}">
                      <a16:colId xmlns:a16="http://schemas.microsoft.com/office/drawing/2014/main" xmlns="" val="20011"/>
                    </a:ext>
                  </a:extLst>
                </a:gridCol>
              </a:tblGrid>
              <a:tr h="307480">
                <a:tc rowSpan="2">
                  <a:txBody>
                    <a:bodyPr/>
                    <a:lstStyle/>
                    <a:p>
                      <a:pPr marL="0" marR="0">
                        <a:lnSpc>
                          <a:spcPct val="115000"/>
                        </a:lnSpc>
                        <a:spcBef>
                          <a:spcPts val="600"/>
                        </a:spcBef>
                        <a:spcAft>
                          <a:spcPts val="0"/>
                        </a:spcAft>
                      </a:pPr>
                      <a:r>
                        <a:rPr lang="en-US" sz="1900" dirty="0">
                          <a:effectLst/>
                          <a:latin typeface="Tahoma" pitchFamily="34" charset="0"/>
                          <a:ea typeface="Tahoma" pitchFamily="34" charset="0"/>
                          <a:cs typeface="Tahoma" pitchFamily="34" charset="0"/>
                        </a:rPr>
                        <a:t>Year/</a:t>
                      </a:r>
                    </a:p>
                    <a:p>
                      <a:pPr marL="0" marR="0">
                        <a:lnSpc>
                          <a:spcPct val="115000"/>
                        </a:lnSpc>
                        <a:spcBef>
                          <a:spcPts val="600"/>
                        </a:spcBef>
                        <a:spcAft>
                          <a:spcPts val="0"/>
                        </a:spcAft>
                      </a:pPr>
                      <a:r>
                        <a:rPr lang="en-US" sz="1900" dirty="0">
                          <a:effectLst/>
                          <a:latin typeface="Tahoma" pitchFamily="34" charset="0"/>
                          <a:ea typeface="Tahoma" pitchFamily="34" charset="0"/>
                          <a:cs typeface="Tahoma" pitchFamily="34" charset="0"/>
                        </a:rPr>
                        <a:t>MARC</a:t>
                      </a:r>
                    </a:p>
                  </a:txBody>
                  <a:tcPr marL="68580" marR="68580" marT="0" marB="0"/>
                </a:tc>
                <a:tc gridSpan="3">
                  <a:txBody>
                    <a:bodyPr/>
                    <a:lstStyle/>
                    <a:p>
                      <a:pPr marL="0" marR="0" algn="ctr">
                        <a:lnSpc>
                          <a:spcPct val="115000"/>
                        </a:lnSpc>
                        <a:spcBef>
                          <a:spcPts val="600"/>
                        </a:spcBef>
                        <a:spcAft>
                          <a:spcPts val="0"/>
                        </a:spcAft>
                      </a:pPr>
                      <a:r>
                        <a:rPr lang="en-US" sz="1900" dirty="0">
                          <a:effectLst/>
                          <a:latin typeface="Tahoma" pitchFamily="34" charset="0"/>
                          <a:ea typeface="Tahoma" pitchFamily="34" charset="0"/>
                          <a:cs typeface="Tahoma" pitchFamily="34" charset="0"/>
                        </a:rPr>
                        <a:t>State</a:t>
                      </a:r>
                    </a:p>
                  </a:txBody>
                  <a:tcPr marL="68580" marR="68580" marT="0" marB="0"/>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600"/>
                        </a:spcBef>
                        <a:spcAft>
                          <a:spcPts val="0"/>
                        </a:spcAft>
                      </a:pPr>
                      <a:r>
                        <a:rPr lang="en-US" sz="1900">
                          <a:effectLst/>
                          <a:latin typeface="Tahoma" pitchFamily="34" charset="0"/>
                          <a:ea typeface="Tahoma" pitchFamily="34" charset="0"/>
                          <a:cs typeface="Tahoma" pitchFamily="34" charset="0"/>
                        </a:rPr>
                        <a:t> </a:t>
                      </a:r>
                    </a:p>
                  </a:txBody>
                  <a:tcPr marL="68580" marR="68580" marT="0" marB="0"/>
                </a:tc>
                <a:tc gridSpan="3">
                  <a:txBody>
                    <a:bodyPr/>
                    <a:lstStyle/>
                    <a:p>
                      <a:pPr marL="0" marR="0" algn="ctr">
                        <a:lnSpc>
                          <a:spcPct val="115000"/>
                        </a:lnSpc>
                        <a:spcBef>
                          <a:spcPts val="600"/>
                        </a:spcBef>
                        <a:spcAft>
                          <a:spcPts val="0"/>
                        </a:spcAft>
                      </a:pPr>
                      <a:r>
                        <a:rPr lang="en-US" sz="1900">
                          <a:effectLst/>
                          <a:latin typeface="Tahoma" pitchFamily="34" charset="0"/>
                          <a:ea typeface="Tahoma" pitchFamily="34" charset="0"/>
                          <a:cs typeface="Tahoma" pitchFamily="34" charset="0"/>
                        </a:rPr>
                        <a:t>ESC 10</a:t>
                      </a:r>
                    </a:p>
                  </a:txBody>
                  <a:tcPr marL="68580" marR="68580" marT="0" marB="0"/>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600"/>
                        </a:spcBef>
                        <a:spcAft>
                          <a:spcPts val="0"/>
                        </a:spcAft>
                      </a:pPr>
                      <a:r>
                        <a:rPr lang="en-US" sz="1900" dirty="0">
                          <a:effectLst/>
                          <a:latin typeface="Tahoma" pitchFamily="34" charset="0"/>
                          <a:ea typeface="Tahoma" pitchFamily="34" charset="0"/>
                          <a:cs typeface="Tahoma" pitchFamily="34" charset="0"/>
                        </a:rPr>
                        <a:t> </a:t>
                      </a:r>
                    </a:p>
                  </a:txBody>
                  <a:tcPr marL="68580" marR="68580" marT="0" marB="0"/>
                </a:tc>
                <a:tc gridSpan="3">
                  <a:txBody>
                    <a:bodyPr/>
                    <a:lstStyle/>
                    <a:p>
                      <a:pPr marL="0" marR="0" algn="ctr">
                        <a:lnSpc>
                          <a:spcPct val="115000"/>
                        </a:lnSpc>
                        <a:spcBef>
                          <a:spcPts val="600"/>
                        </a:spcBef>
                        <a:spcAft>
                          <a:spcPts val="0"/>
                        </a:spcAft>
                      </a:pPr>
                      <a:r>
                        <a:rPr lang="en-US" sz="1900">
                          <a:effectLst/>
                          <a:latin typeface="Tahoma" pitchFamily="34" charset="0"/>
                          <a:ea typeface="Tahoma" pitchFamily="34" charset="0"/>
                          <a:cs typeface="Tahoma" pitchFamily="34" charset="0"/>
                        </a:rPr>
                        <a:t>ESC 11</a:t>
                      </a: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388866">
                <a:tc vMerge="1">
                  <a:txBody>
                    <a:bodyPr/>
                    <a:lstStyle/>
                    <a:p>
                      <a:endParaRPr lang="en-US"/>
                    </a:p>
                  </a:txBody>
                  <a:tcPr/>
                </a:tc>
                <a:tc>
                  <a:txBody>
                    <a:bodyPr/>
                    <a:lstStyle/>
                    <a:p>
                      <a:pPr marL="0" marR="0" algn="r">
                        <a:lnSpc>
                          <a:spcPct val="115000"/>
                        </a:lnSpc>
                        <a:spcBef>
                          <a:spcPts val="0"/>
                        </a:spcBef>
                        <a:spcAft>
                          <a:spcPts val="600"/>
                        </a:spcAft>
                      </a:pPr>
                      <a:r>
                        <a:rPr lang="en-US" sz="1900" dirty="0">
                          <a:effectLst/>
                          <a:latin typeface="Tahoma" pitchFamily="34" charset="0"/>
                          <a:ea typeface="Tahoma" pitchFamily="34" charset="0"/>
                          <a:cs typeface="Tahoma" pitchFamily="34" charset="0"/>
                        </a:rPr>
                        <a:t>ELA</a:t>
                      </a:r>
                    </a:p>
                  </a:txBody>
                  <a:tcPr marL="68580" marR="68580" marT="0" marB="0"/>
                </a:tc>
                <a:tc>
                  <a:txBody>
                    <a:bodyPr/>
                    <a:lstStyle/>
                    <a:p>
                      <a:pPr marL="0" marR="0" algn="r">
                        <a:lnSpc>
                          <a:spcPct val="115000"/>
                        </a:lnSpc>
                        <a:spcBef>
                          <a:spcPts val="0"/>
                        </a:spcBef>
                        <a:spcAft>
                          <a:spcPts val="600"/>
                        </a:spcAft>
                      </a:pPr>
                      <a:r>
                        <a:rPr lang="en-US" sz="1900" dirty="0">
                          <a:effectLst/>
                          <a:latin typeface="Tahoma" pitchFamily="34" charset="0"/>
                          <a:ea typeface="Tahoma" pitchFamily="34" charset="0"/>
                          <a:cs typeface="Tahoma" pitchFamily="34" charset="0"/>
                        </a:rPr>
                        <a:t>Math</a:t>
                      </a:r>
                    </a:p>
                  </a:txBody>
                  <a:tcPr marL="68580" marR="68580" marT="0" marB="0"/>
                </a:tc>
                <a:tc>
                  <a:txBody>
                    <a:bodyPr/>
                    <a:lstStyle/>
                    <a:p>
                      <a:pPr marL="0" marR="0" algn="r">
                        <a:lnSpc>
                          <a:spcPct val="115000"/>
                        </a:lnSpc>
                        <a:spcBef>
                          <a:spcPts val="0"/>
                        </a:spcBef>
                        <a:spcAft>
                          <a:spcPts val="600"/>
                        </a:spcAft>
                      </a:pPr>
                      <a:r>
                        <a:rPr lang="en-US" sz="1900" dirty="0">
                          <a:effectLst/>
                          <a:latin typeface="Tahoma" pitchFamily="34" charset="0"/>
                          <a:ea typeface="Tahoma" pitchFamily="34" charset="0"/>
                          <a:cs typeface="Tahoma" pitchFamily="34" charset="0"/>
                        </a:rPr>
                        <a:t>Both</a:t>
                      </a:r>
                    </a:p>
                  </a:txBody>
                  <a:tcPr marL="68580" marR="68580" marT="0" marB="0"/>
                </a:tc>
                <a:tc>
                  <a:txBody>
                    <a:bodyPr/>
                    <a:lstStyle/>
                    <a:p>
                      <a:pPr marL="0" marR="0" algn="r">
                        <a:lnSpc>
                          <a:spcPct val="115000"/>
                        </a:lnSpc>
                        <a:spcBef>
                          <a:spcPts val="0"/>
                        </a:spcBef>
                        <a:spcAft>
                          <a:spcPts val="600"/>
                        </a:spcAft>
                      </a:pPr>
                      <a:r>
                        <a:rPr lang="en-US" sz="1900" dirty="0">
                          <a:effectLst/>
                          <a:latin typeface="Tahoma" pitchFamily="34" charset="0"/>
                          <a:ea typeface="Tahoma" pitchFamily="34" charset="0"/>
                          <a:cs typeface="Tahoma" pitchFamily="34" charset="0"/>
                        </a:rPr>
                        <a:t> </a:t>
                      </a:r>
                    </a:p>
                  </a:txBody>
                  <a:tcPr marL="68580" marR="68580" marT="0" marB="0"/>
                </a:tc>
                <a:tc>
                  <a:txBody>
                    <a:bodyPr/>
                    <a:lstStyle/>
                    <a:p>
                      <a:pPr marL="0" marR="0" algn="r">
                        <a:lnSpc>
                          <a:spcPct val="115000"/>
                        </a:lnSpc>
                        <a:spcBef>
                          <a:spcPts val="0"/>
                        </a:spcBef>
                        <a:spcAft>
                          <a:spcPts val="600"/>
                        </a:spcAft>
                      </a:pPr>
                      <a:r>
                        <a:rPr lang="en-US" sz="1900" dirty="0">
                          <a:effectLst/>
                          <a:latin typeface="Tahoma" pitchFamily="34" charset="0"/>
                          <a:ea typeface="Tahoma" pitchFamily="34" charset="0"/>
                          <a:cs typeface="Tahoma" pitchFamily="34" charset="0"/>
                        </a:rPr>
                        <a:t>ELA</a:t>
                      </a:r>
                    </a:p>
                  </a:txBody>
                  <a:tcPr marL="68580" marR="68580" marT="0" marB="0"/>
                </a:tc>
                <a:tc>
                  <a:txBody>
                    <a:bodyPr/>
                    <a:lstStyle/>
                    <a:p>
                      <a:pPr marL="0" marR="0" algn="r">
                        <a:lnSpc>
                          <a:spcPct val="115000"/>
                        </a:lnSpc>
                        <a:spcBef>
                          <a:spcPts val="0"/>
                        </a:spcBef>
                        <a:spcAft>
                          <a:spcPts val="600"/>
                        </a:spcAft>
                      </a:pPr>
                      <a:r>
                        <a:rPr lang="en-US" sz="1900" dirty="0">
                          <a:effectLst/>
                          <a:latin typeface="Tahoma" pitchFamily="34" charset="0"/>
                          <a:ea typeface="Tahoma" pitchFamily="34" charset="0"/>
                          <a:cs typeface="Tahoma" pitchFamily="34" charset="0"/>
                        </a:rPr>
                        <a:t>Math</a:t>
                      </a:r>
                    </a:p>
                  </a:txBody>
                  <a:tcPr marL="68580" marR="68580" marT="0" marB="0"/>
                </a:tc>
                <a:tc>
                  <a:txBody>
                    <a:bodyPr/>
                    <a:lstStyle/>
                    <a:p>
                      <a:pPr marL="0" marR="0" algn="r">
                        <a:lnSpc>
                          <a:spcPct val="115000"/>
                        </a:lnSpc>
                        <a:spcBef>
                          <a:spcPts val="0"/>
                        </a:spcBef>
                        <a:spcAft>
                          <a:spcPts val="600"/>
                        </a:spcAft>
                      </a:pPr>
                      <a:r>
                        <a:rPr lang="en-US" sz="1900" dirty="0">
                          <a:effectLst/>
                          <a:latin typeface="Tahoma" pitchFamily="34" charset="0"/>
                          <a:ea typeface="Tahoma" pitchFamily="34" charset="0"/>
                          <a:cs typeface="Tahoma" pitchFamily="34" charset="0"/>
                        </a:rPr>
                        <a:t>Both</a:t>
                      </a:r>
                    </a:p>
                  </a:txBody>
                  <a:tcPr marL="68580" marR="68580" marT="0" marB="0"/>
                </a:tc>
                <a:tc>
                  <a:txBody>
                    <a:bodyPr/>
                    <a:lstStyle/>
                    <a:p>
                      <a:pPr marL="0" marR="0" algn="r">
                        <a:lnSpc>
                          <a:spcPct val="115000"/>
                        </a:lnSpc>
                        <a:spcBef>
                          <a:spcPts val="0"/>
                        </a:spcBef>
                        <a:spcAft>
                          <a:spcPts val="600"/>
                        </a:spcAft>
                      </a:pPr>
                      <a:r>
                        <a:rPr lang="en-US" sz="1900" dirty="0">
                          <a:effectLst/>
                          <a:latin typeface="Tahoma" pitchFamily="34" charset="0"/>
                          <a:ea typeface="Tahoma" pitchFamily="34" charset="0"/>
                          <a:cs typeface="Tahoma" pitchFamily="34" charset="0"/>
                        </a:rPr>
                        <a:t> </a:t>
                      </a:r>
                    </a:p>
                  </a:txBody>
                  <a:tcPr marL="68580" marR="68580" marT="0" marB="0"/>
                </a:tc>
                <a:tc>
                  <a:txBody>
                    <a:bodyPr/>
                    <a:lstStyle/>
                    <a:p>
                      <a:pPr marL="0" marR="0" algn="r">
                        <a:lnSpc>
                          <a:spcPct val="115000"/>
                        </a:lnSpc>
                        <a:spcBef>
                          <a:spcPts val="0"/>
                        </a:spcBef>
                        <a:spcAft>
                          <a:spcPts val="600"/>
                        </a:spcAft>
                      </a:pPr>
                      <a:r>
                        <a:rPr lang="en-US" sz="1900" dirty="0">
                          <a:effectLst/>
                          <a:latin typeface="Tahoma" pitchFamily="34" charset="0"/>
                          <a:ea typeface="Tahoma" pitchFamily="34" charset="0"/>
                          <a:cs typeface="Tahoma" pitchFamily="34" charset="0"/>
                        </a:rPr>
                        <a:t>ELA</a:t>
                      </a:r>
                    </a:p>
                  </a:txBody>
                  <a:tcPr marL="68580" marR="68580" marT="0" marB="0"/>
                </a:tc>
                <a:tc>
                  <a:txBody>
                    <a:bodyPr/>
                    <a:lstStyle/>
                    <a:p>
                      <a:pPr marL="0" marR="0" algn="r">
                        <a:lnSpc>
                          <a:spcPct val="115000"/>
                        </a:lnSpc>
                        <a:spcBef>
                          <a:spcPts val="0"/>
                        </a:spcBef>
                        <a:spcAft>
                          <a:spcPts val="600"/>
                        </a:spcAft>
                      </a:pPr>
                      <a:r>
                        <a:rPr lang="en-US" sz="1900" dirty="0">
                          <a:effectLst/>
                          <a:latin typeface="Tahoma" pitchFamily="34" charset="0"/>
                          <a:ea typeface="Tahoma" pitchFamily="34" charset="0"/>
                          <a:cs typeface="Tahoma" pitchFamily="34" charset="0"/>
                        </a:rPr>
                        <a:t>Math</a:t>
                      </a:r>
                    </a:p>
                  </a:txBody>
                  <a:tcPr marL="68580" marR="68580" marT="0" marB="0"/>
                </a:tc>
                <a:tc>
                  <a:txBody>
                    <a:bodyPr/>
                    <a:lstStyle/>
                    <a:p>
                      <a:pPr marL="0" marR="0" algn="r">
                        <a:lnSpc>
                          <a:spcPct val="115000"/>
                        </a:lnSpc>
                        <a:spcBef>
                          <a:spcPts val="0"/>
                        </a:spcBef>
                        <a:spcAft>
                          <a:spcPts val="600"/>
                        </a:spcAft>
                      </a:pPr>
                      <a:r>
                        <a:rPr lang="en-US" sz="1900" dirty="0">
                          <a:effectLst/>
                          <a:latin typeface="Tahoma" pitchFamily="34" charset="0"/>
                          <a:ea typeface="Tahoma" pitchFamily="34" charset="0"/>
                          <a:cs typeface="Tahoma" pitchFamily="34" charset="0"/>
                        </a:rPr>
                        <a:t>Both</a:t>
                      </a:r>
                    </a:p>
                  </a:txBody>
                  <a:tcPr marL="68580" marR="68580" marT="0" marB="0"/>
                </a:tc>
                <a:extLst>
                  <a:ext uri="{0D108BD9-81ED-4DB2-BD59-A6C34878D82A}">
                    <a16:rowId xmlns:a16="http://schemas.microsoft.com/office/drawing/2014/main" xmlns="" val="10001"/>
                  </a:ext>
                </a:extLst>
              </a:tr>
              <a:tr h="307480">
                <a:tc>
                  <a:txBody>
                    <a:bodyPr/>
                    <a:lstStyle/>
                    <a:p>
                      <a:pPr marL="0" marR="0">
                        <a:lnSpc>
                          <a:spcPct val="115000"/>
                        </a:lnSpc>
                        <a:spcBef>
                          <a:spcPts val="600"/>
                        </a:spcBef>
                        <a:spcAft>
                          <a:spcPts val="0"/>
                        </a:spcAft>
                      </a:pPr>
                      <a:r>
                        <a:rPr lang="en-US" sz="1900" dirty="0">
                          <a:effectLst/>
                          <a:latin typeface="Tahoma" pitchFamily="34" charset="0"/>
                          <a:ea typeface="Tahoma" pitchFamily="34" charset="0"/>
                          <a:cs typeface="Tahoma" pitchFamily="34" charset="0"/>
                        </a:rPr>
                        <a:t>2006</a:t>
                      </a:r>
                    </a:p>
                  </a:txBody>
                  <a:tcPr marL="68580" marR="68580" marT="0" marB="0" anchor="b"/>
                </a:tc>
                <a:tc>
                  <a:txBody>
                    <a:bodyPr/>
                    <a:lstStyle/>
                    <a:p>
                      <a:pPr marL="0" marR="0" algn="r">
                        <a:lnSpc>
                          <a:spcPct val="115000"/>
                        </a:lnSpc>
                        <a:spcBef>
                          <a:spcPts val="600"/>
                        </a:spcBef>
                        <a:spcAft>
                          <a:spcPts val="0"/>
                        </a:spcAft>
                      </a:pPr>
                      <a:r>
                        <a:rPr lang="en-US" sz="1900" dirty="0">
                          <a:effectLst/>
                          <a:latin typeface="Tahoma" pitchFamily="34" charset="0"/>
                          <a:ea typeface="Tahoma" pitchFamily="34" charset="0"/>
                          <a:cs typeface="Tahoma" pitchFamily="34" charset="0"/>
                        </a:rPr>
                        <a:t>48%</a:t>
                      </a:r>
                    </a:p>
                  </a:txBody>
                  <a:tcPr marL="68580" marR="68580" marT="0" marB="0" anchor="b"/>
                </a:tc>
                <a:tc>
                  <a:txBody>
                    <a:bodyPr/>
                    <a:lstStyle/>
                    <a:p>
                      <a:pPr marL="0" marR="0" algn="r">
                        <a:lnSpc>
                          <a:spcPct val="115000"/>
                        </a:lnSpc>
                        <a:spcBef>
                          <a:spcPts val="600"/>
                        </a:spcBef>
                        <a:spcAft>
                          <a:spcPts val="0"/>
                        </a:spcAft>
                      </a:pPr>
                      <a:r>
                        <a:rPr lang="en-US" sz="1900" dirty="0">
                          <a:effectLst/>
                          <a:latin typeface="Tahoma" pitchFamily="34" charset="0"/>
                          <a:ea typeface="Tahoma" pitchFamily="34" charset="0"/>
                          <a:cs typeface="Tahoma" pitchFamily="34" charset="0"/>
                        </a:rPr>
                        <a:t>52%</a:t>
                      </a:r>
                    </a:p>
                  </a:txBody>
                  <a:tcPr marL="68580" marR="68580" marT="0" marB="0" anchor="b"/>
                </a:tc>
                <a:tc>
                  <a:txBody>
                    <a:bodyPr/>
                    <a:lstStyle/>
                    <a:p>
                      <a:pPr marL="0" marR="0" algn="r">
                        <a:lnSpc>
                          <a:spcPct val="115000"/>
                        </a:lnSpc>
                        <a:spcBef>
                          <a:spcPts val="600"/>
                        </a:spcBef>
                        <a:spcAft>
                          <a:spcPts val="0"/>
                        </a:spcAft>
                      </a:pPr>
                      <a:r>
                        <a:rPr lang="en-US" sz="1900">
                          <a:effectLst/>
                          <a:latin typeface="Tahoma" pitchFamily="34" charset="0"/>
                          <a:ea typeface="Tahoma" pitchFamily="34" charset="0"/>
                          <a:cs typeface="Tahoma" pitchFamily="34" charset="0"/>
                        </a:rPr>
                        <a:t>35%</a:t>
                      </a:r>
                    </a:p>
                  </a:txBody>
                  <a:tcPr marL="68580" marR="68580" marT="0" marB="0" anchor="b"/>
                </a:tc>
                <a:tc>
                  <a:txBody>
                    <a:bodyPr/>
                    <a:lstStyle/>
                    <a:p>
                      <a:pPr marL="0" marR="0" algn="r">
                        <a:lnSpc>
                          <a:spcPct val="115000"/>
                        </a:lnSpc>
                        <a:spcBef>
                          <a:spcPts val="600"/>
                        </a:spcBef>
                        <a:spcAft>
                          <a:spcPts val="0"/>
                        </a:spcAft>
                      </a:pPr>
                      <a:r>
                        <a:rPr lang="en-US" sz="1900">
                          <a:effectLst/>
                          <a:latin typeface="Tahoma" pitchFamily="34" charset="0"/>
                          <a:ea typeface="Tahoma" pitchFamily="34" charset="0"/>
                          <a:cs typeface="Tahoma" pitchFamily="34" charset="0"/>
                        </a:rPr>
                        <a:t> </a:t>
                      </a:r>
                    </a:p>
                  </a:txBody>
                  <a:tcPr marL="68580" marR="68580" marT="0" marB="0"/>
                </a:tc>
                <a:tc>
                  <a:txBody>
                    <a:bodyPr/>
                    <a:lstStyle/>
                    <a:p>
                      <a:pPr marL="0" marR="0" algn="r">
                        <a:lnSpc>
                          <a:spcPct val="115000"/>
                        </a:lnSpc>
                        <a:spcBef>
                          <a:spcPts val="600"/>
                        </a:spcBef>
                        <a:spcAft>
                          <a:spcPts val="0"/>
                        </a:spcAft>
                      </a:pPr>
                      <a:r>
                        <a:rPr lang="en-US" sz="1900">
                          <a:effectLst/>
                          <a:latin typeface="Tahoma" pitchFamily="34" charset="0"/>
                          <a:ea typeface="Tahoma" pitchFamily="34" charset="0"/>
                          <a:cs typeface="Tahoma" pitchFamily="34" charset="0"/>
                        </a:rPr>
                        <a:t>53%</a:t>
                      </a:r>
                    </a:p>
                  </a:txBody>
                  <a:tcPr marL="68580" marR="68580" marT="0" marB="0" anchor="b"/>
                </a:tc>
                <a:tc>
                  <a:txBody>
                    <a:bodyPr/>
                    <a:lstStyle/>
                    <a:p>
                      <a:pPr marL="0" marR="0" algn="r">
                        <a:lnSpc>
                          <a:spcPct val="115000"/>
                        </a:lnSpc>
                        <a:spcBef>
                          <a:spcPts val="600"/>
                        </a:spcBef>
                        <a:spcAft>
                          <a:spcPts val="0"/>
                        </a:spcAft>
                      </a:pPr>
                      <a:r>
                        <a:rPr lang="en-US" sz="1900">
                          <a:effectLst/>
                          <a:latin typeface="Tahoma" pitchFamily="34" charset="0"/>
                          <a:ea typeface="Tahoma" pitchFamily="34" charset="0"/>
                          <a:cs typeface="Tahoma" pitchFamily="34" charset="0"/>
                        </a:rPr>
                        <a:t>54%</a:t>
                      </a:r>
                    </a:p>
                  </a:txBody>
                  <a:tcPr marL="68580" marR="68580" marT="0" marB="0" anchor="b"/>
                </a:tc>
                <a:tc>
                  <a:txBody>
                    <a:bodyPr/>
                    <a:lstStyle/>
                    <a:p>
                      <a:pPr marL="0" marR="0" algn="r">
                        <a:lnSpc>
                          <a:spcPct val="115000"/>
                        </a:lnSpc>
                        <a:spcBef>
                          <a:spcPts val="600"/>
                        </a:spcBef>
                        <a:spcAft>
                          <a:spcPts val="0"/>
                        </a:spcAft>
                      </a:pPr>
                      <a:r>
                        <a:rPr lang="en-US" sz="1900">
                          <a:effectLst/>
                          <a:latin typeface="Tahoma" pitchFamily="34" charset="0"/>
                          <a:ea typeface="Tahoma" pitchFamily="34" charset="0"/>
                          <a:cs typeface="Tahoma" pitchFamily="34" charset="0"/>
                        </a:rPr>
                        <a:t>39%</a:t>
                      </a:r>
                    </a:p>
                  </a:txBody>
                  <a:tcPr marL="68580" marR="68580" marT="0" marB="0" anchor="b"/>
                </a:tc>
                <a:tc>
                  <a:txBody>
                    <a:bodyPr/>
                    <a:lstStyle/>
                    <a:p>
                      <a:pPr marL="0" marR="0" algn="r">
                        <a:lnSpc>
                          <a:spcPct val="115000"/>
                        </a:lnSpc>
                        <a:spcBef>
                          <a:spcPts val="600"/>
                        </a:spcBef>
                        <a:spcAft>
                          <a:spcPts val="0"/>
                        </a:spcAft>
                      </a:pPr>
                      <a:r>
                        <a:rPr lang="en-US" sz="1900">
                          <a:effectLst/>
                          <a:latin typeface="Tahoma" pitchFamily="34" charset="0"/>
                          <a:ea typeface="Tahoma" pitchFamily="34" charset="0"/>
                          <a:cs typeface="Tahoma" pitchFamily="34" charset="0"/>
                        </a:rPr>
                        <a:t> </a:t>
                      </a:r>
                    </a:p>
                  </a:txBody>
                  <a:tcPr marL="68580" marR="68580" marT="0" marB="0"/>
                </a:tc>
                <a:tc>
                  <a:txBody>
                    <a:bodyPr/>
                    <a:lstStyle/>
                    <a:p>
                      <a:pPr marL="0" marR="0" algn="r">
                        <a:lnSpc>
                          <a:spcPct val="115000"/>
                        </a:lnSpc>
                        <a:spcBef>
                          <a:spcPts val="600"/>
                        </a:spcBef>
                        <a:spcAft>
                          <a:spcPts val="0"/>
                        </a:spcAft>
                      </a:pPr>
                      <a:r>
                        <a:rPr lang="en-US" sz="1900">
                          <a:effectLst/>
                          <a:latin typeface="Tahoma" pitchFamily="34" charset="0"/>
                          <a:ea typeface="Tahoma" pitchFamily="34" charset="0"/>
                          <a:cs typeface="Tahoma" pitchFamily="34" charset="0"/>
                        </a:rPr>
                        <a:t>51%</a:t>
                      </a:r>
                    </a:p>
                  </a:txBody>
                  <a:tcPr marL="68580" marR="68580" marT="0" marB="0" anchor="b"/>
                </a:tc>
                <a:tc>
                  <a:txBody>
                    <a:bodyPr/>
                    <a:lstStyle/>
                    <a:p>
                      <a:pPr marL="0" marR="0" algn="r">
                        <a:lnSpc>
                          <a:spcPct val="115000"/>
                        </a:lnSpc>
                        <a:spcBef>
                          <a:spcPts val="600"/>
                        </a:spcBef>
                        <a:spcAft>
                          <a:spcPts val="0"/>
                        </a:spcAft>
                      </a:pPr>
                      <a:r>
                        <a:rPr lang="en-US" sz="1900">
                          <a:effectLst/>
                          <a:latin typeface="Tahoma" pitchFamily="34" charset="0"/>
                          <a:ea typeface="Tahoma" pitchFamily="34" charset="0"/>
                          <a:cs typeface="Tahoma" pitchFamily="34" charset="0"/>
                        </a:rPr>
                        <a:t>55%</a:t>
                      </a:r>
                    </a:p>
                  </a:txBody>
                  <a:tcPr marL="68580" marR="68580" marT="0" marB="0" anchor="b"/>
                </a:tc>
                <a:tc>
                  <a:txBody>
                    <a:bodyPr/>
                    <a:lstStyle/>
                    <a:p>
                      <a:pPr marL="0" marR="0" algn="r">
                        <a:lnSpc>
                          <a:spcPct val="115000"/>
                        </a:lnSpc>
                        <a:spcBef>
                          <a:spcPts val="600"/>
                        </a:spcBef>
                        <a:spcAft>
                          <a:spcPts val="0"/>
                        </a:spcAft>
                      </a:pPr>
                      <a:r>
                        <a:rPr lang="en-US" sz="1900">
                          <a:effectLst/>
                          <a:latin typeface="Tahoma" pitchFamily="34" charset="0"/>
                          <a:ea typeface="Tahoma" pitchFamily="34" charset="0"/>
                          <a:cs typeface="Tahoma" pitchFamily="34" charset="0"/>
                        </a:rPr>
                        <a:t>39%</a:t>
                      </a:r>
                    </a:p>
                  </a:txBody>
                  <a:tcPr marL="68580" marR="68580" marT="0" marB="0" anchor="b"/>
                </a:tc>
                <a:extLst>
                  <a:ext uri="{0D108BD9-81ED-4DB2-BD59-A6C34878D82A}">
                    <a16:rowId xmlns:a16="http://schemas.microsoft.com/office/drawing/2014/main" xmlns="" val="10002"/>
                  </a:ext>
                </a:extLst>
              </a:tr>
              <a:tr h="307480">
                <a:tc>
                  <a:txBody>
                    <a:bodyPr/>
                    <a:lstStyle/>
                    <a:p>
                      <a:pPr marL="0" marR="0">
                        <a:lnSpc>
                          <a:spcPct val="115000"/>
                        </a:lnSpc>
                        <a:spcBef>
                          <a:spcPts val="0"/>
                        </a:spcBef>
                        <a:spcAft>
                          <a:spcPts val="0"/>
                        </a:spcAft>
                      </a:pPr>
                      <a:r>
                        <a:rPr lang="en-US" sz="1900">
                          <a:effectLst/>
                          <a:latin typeface="Tahoma" pitchFamily="34" charset="0"/>
                          <a:ea typeface="Tahoma" pitchFamily="34" charset="0"/>
                          <a:cs typeface="Tahoma" pitchFamily="34" charset="0"/>
                        </a:rPr>
                        <a:t>2007</a:t>
                      </a:r>
                    </a:p>
                  </a:txBody>
                  <a:tcPr marL="68580" marR="68580" marT="0" marB="0" anchor="b"/>
                </a:tc>
                <a:tc>
                  <a:txBody>
                    <a:bodyPr/>
                    <a:lstStyle/>
                    <a:p>
                      <a:pPr marL="0" marR="0" algn="r">
                        <a:lnSpc>
                          <a:spcPct val="115000"/>
                        </a:lnSpc>
                        <a:spcBef>
                          <a:spcPts val="0"/>
                        </a:spcBef>
                        <a:spcAft>
                          <a:spcPts val="0"/>
                        </a:spcAft>
                      </a:pPr>
                      <a:r>
                        <a:rPr lang="en-US" sz="1900" dirty="0">
                          <a:effectLst/>
                          <a:latin typeface="Tahoma" pitchFamily="34" charset="0"/>
                          <a:ea typeface="Tahoma" pitchFamily="34" charset="0"/>
                          <a:cs typeface="Tahoma" pitchFamily="34" charset="0"/>
                        </a:rPr>
                        <a:t>49%</a:t>
                      </a:r>
                    </a:p>
                  </a:txBody>
                  <a:tcPr marL="68580" marR="68580" marT="0" marB="0" anchor="b"/>
                </a:tc>
                <a:tc>
                  <a:txBody>
                    <a:bodyPr/>
                    <a:lstStyle/>
                    <a:p>
                      <a:pPr marL="0" marR="0" algn="r">
                        <a:lnSpc>
                          <a:spcPct val="115000"/>
                        </a:lnSpc>
                        <a:spcBef>
                          <a:spcPts val="0"/>
                        </a:spcBef>
                        <a:spcAft>
                          <a:spcPts val="0"/>
                        </a:spcAft>
                      </a:pPr>
                      <a:r>
                        <a:rPr lang="en-US" sz="1900" dirty="0">
                          <a:effectLst/>
                          <a:latin typeface="Tahoma" pitchFamily="34" charset="0"/>
                          <a:ea typeface="Tahoma" pitchFamily="34" charset="0"/>
                          <a:cs typeface="Tahoma" pitchFamily="34" charset="0"/>
                        </a:rPr>
                        <a:t>56%</a:t>
                      </a:r>
                    </a:p>
                  </a:txBody>
                  <a:tcPr marL="68580" marR="68580" marT="0" marB="0" anchor="b"/>
                </a:tc>
                <a:tc>
                  <a:txBody>
                    <a:bodyPr/>
                    <a:lstStyle/>
                    <a:p>
                      <a:pPr marL="0" marR="0" algn="r">
                        <a:lnSpc>
                          <a:spcPct val="115000"/>
                        </a:lnSpc>
                        <a:spcBef>
                          <a:spcPts val="0"/>
                        </a:spcBef>
                        <a:spcAft>
                          <a:spcPts val="0"/>
                        </a:spcAft>
                      </a:pPr>
                      <a:r>
                        <a:rPr lang="en-US" sz="1900" dirty="0">
                          <a:effectLst/>
                          <a:latin typeface="Tahoma" pitchFamily="34" charset="0"/>
                          <a:ea typeface="Tahoma" pitchFamily="34" charset="0"/>
                          <a:cs typeface="Tahoma" pitchFamily="34" charset="0"/>
                        </a:rPr>
                        <a:t>37%</a:t>
                      </a:r>
                    </a:p>
                  </a:txBody>
                  <a:tcPr marL="68580" marR="68580" marT="0" marB="0" anchor="b"/>
                </a:tc>
                <a:tc>
                  <a:txBody>
                    <a:bodyPr/>
                    <a:lstStyle/>
                    <a:p>
                      <a:pPr marL="0" marR="0" algn="r">
                        <a:lnSpc>
                          <a:spcPct val="115000"/>
                        </a:lnSpc>
                        <a:spcBef>
                          <a:spcPts val="0"/>
                        </a:spcBef>
                        <a:spcAft>
                          <a:spcPts val="0"/>
                        </a:spcAft>
                      </a:pPr>
                      <a:r>
                        <a:rPr lang="en-US" sz="1900" dirty="0">
                          <a:effectLst/>
                          <a:latin typeface="Tahoma" pitchFamily="34" charset="0"/>
                          <a:ea typeface="Tahoma" pitchFamily="34" charset="0"/>
                          <a:cs typeface="Tahoma" pitchFamily="34" charset="0"/>
                        </a:rPr>
                        <a:t> </a:t>
                      </a:r>
                    </a:p>
                  </a:txBody>
                  <a:tcPr marL="68580" marR="68580" marT="0" marB="0"/>
                </a:tc>
                <a:tc>
                  <a:txBody>
                    <a:bodyPr/>
                    <a:lstStyle/>
                    <a:p>
                      <a:pPr marL="0" marR="0" algn="r">
                        <a:lnSpc>
                          <a:spcPct val="115000"/>
                        </a:lnSpc>
                        <a:spcBef>
                          <a:spcPts val="0"/>
                        </a:spcBef>
                        <a:spcAft>
                          <a:spcPts val="0"/>
                        </a:spcAft>
                      </a:pPr>
                      <a:r>
                        <a:rPr lang="en-US" sz="1900">
                          <a:effectLst/>
                          <a:latin typeface="Tahoma" pitchFamily="34" charset="0"/>
                          <a:ea typeface="Tahoma" pitchFamily="34" charset="0"/>
                          <a:cs typeface="Tahoma" pitchFamily="34" charset="0"/>
                        </a:rPr>
                        <a:t>52%</a:t>
                      </a:r>
                    </a:p>
                  </a:txBody>
                  <a:tcPr marL="68580" marR="68580" marT="0" marB="0" anchor="b"/>
                </a:tc>
                <a:tc>
                  <a:txBody>
                    <a:bodyPr/>
                    <a:lstStyle/>
                    <a:p>
                      <a:pPr marL="0" marR="0" algn="r">
                        <a:lnSpc>
                          <a:spcPct val="115000"/>
                        </a:lnSpc>
                        <a:spcBef>
                          <a:spcPts val="0"/>
                        </a:spcBef>
                        <a:spcAft>
                          <a:spcPts val="0"/>
                        </a:spcAft>
                      </a:pPr>
                      <a:r>
                        <a:rPr lang="en-US" sz="1900">
                          <a:effectLst/>
                          <a:latin typeface="Tahoma" pitchFamily="34" charset="0"/>
                          <a:ea typeface="Tahoma" pitchFamily="34" charset="0"/>
                          <a:cs typeface="Tahoma" pitchFamily="34" charset="0"/>
                        </a:rPr>
                        <a:t>57%</a:t>
                      </a:r>
                    </a:p>
                  </a:txBody>
                  <a:tcPr marL="68580" marR="68580" marT="0" marB="0" anchor="b"/>
                </a:tc>
                <a:tc>
                  <a:txBody>
                    <a:bodyPr/>
                    <a:lstStyle/>
                    <a:p>
                      <a:pPr marL="0" marR="0" algn="r">
                        <a:lnSpc>
                          <a:spcPct val="115000"/>
                        </a:lnSpc>
                        <a:spcBef>
                          <a:spcPts val="0"/>
                        </a:spcBef>
                        <a:spcAft>
                          <a:spcPts val="0"/>
                        </a:spcAft>
                      </a:pPr>
                      <a:r>
                        <a:rPr lang="en-US" sz="1900">
                          <a:effectLst/>
                          <a:latin typeface="Tahoma" pitchFamily="34" charset="0"/>
                          <a:ea typeface="Tahoma" pitchFamily="34" charset="0"/>
                          <a:cs typeface="Tahoma" pitchFamily="34" charset="0"/>
                        </a:rPr>
                        <a:t>40%</a:t>
                      </a:r>
                    </a:p>
                  </a:txBody>
                  <a:tcPr marL="68580" marR="68580" marT="0" marB="0" anchor="b"/>
                </a:tc>
                <a:tc>
                  <a:txBody>
                    <a:bodyPr/>
                    <a:lstStyle/>
                    <a:p>
                      <a:pPr marL="0" marR="0" algn="r">
                        <a:lnSpc>
                          <a:spcPct val="115000"/>
                        </a:lnSpc>
                        <a:spcBef>
                          <a:spcPts val="0"/>
                        </a:spcBef>
                        <a:spcAft>
                          <a:spcPts val="0"/>
                        </a:spcAft>
                      </a:pPr>
                      <a:r>
                        <a:rPr lang="en-US" sz="1900">
                          <a:effectLst/>
                          <a:latin typeface="Tahoma" pitchFamily="34" charset="0"/>
                          <a:ea typeface="Tahoma" pitchFamily="34" charset="0"/>
                          <a:cs typeface="Tahoma" pitchFamily="34" charset="0"/>
                        </a:rPr>
                        <a:t> </a:t>
                      </a:r>
                    </a:p>
                  </a:txBody>
                  <a:tcPr marL="68580" marR="68580" marT="0" marB="0"/>
                </a:tc>
                <a:tc>
                  <a:txBody>
                    <a:bodyPr/>
                    <a:lstStyle/>
                    <a:p>
                      <a:pPr marL="0" marR="0" algn="r">
                        <a:lnSpc>
                          <a:spcPct val="115000"/>
                        </a:lnSpc>
                        <a:spcBef>
                          <a:spcPts val="0"/>
                        </a:spcBef>
                        <a:spcAft>
                          <a:spcPts val="0"/>
                        </a:spcAft>
                      </a:pPr>
                      <a:r>
                        <a:rPr lang="en-US" sz="1900">
                          <a:effectLst/>
                          <a:latin typeface="Tahoma" pitchFamily="34" charset="0"/>
                          <a:ea typeface="Tahoma" pitchFamily="34" charset="0"/>
                          <a:cs typeface="Tahoma" pitchFamily="34" charset="0"/>
                        </a:rPr>
                        <a:t>53%</a:t>
                      </a:r>
                    </a:p>
                  </a:txBody>
                  <a:tcPr marL="68580" marR="68580" marT="0" marB="0" anchor="b"/>
                </a:tc>
                <a:tc>
                  <a:txBody>
                    <a:bodyPr/>
                    <a:lstStyle/>
                    <a:p>
                      <a:pPr marL="0" marR="0" algn="r">
                        <a:lnSpc>
                          <a:spcPct val="115000"/>
                        </a:lnSpc>
                        <a:spcBef>
                          <a:spcPts val="0"/>
                        </a:spcBef>
                        <a:spcAft>
                          <a:spcPts val="0"/>
                        </a:spcAft>
                      </a:pPr>
                      <a:r>
                        <a:rPr lang="en-US" sz="1900">
                          <a:effectLst/>
                          <a:latin typeface="Tahoma" pitchFamily="34" charset="0"/>
                          <a:ea typeface="Tahoma" pitchFamily="34" charset="0"/>
                          <a:cs typeface="Tahoma" pitchFamily="34" charset="0"/>
                        </a:rPr>
                        <a:t>59%</a:t>
                      </a:r>
                    </a:p>
                  </a:txBody>
                  <a:tcPr marL="68580" marR="68580" marT="0" marB="0" anchor="b"/>
                </a:tc>
                <a:tc>
                  <a:txBody>
                    <a:bodyPr/>
                    <a:lstStyle/>
                    <a:p>
                      <a:pPr marL="0" marR="0" algn="r">
                        <a:lnSpc>
                          <a:spcPct val="115000"/>
                        </a:lnSpc>
                        <a:spcBef>
                          <a:spcPts val="0"/>
                        </a:spcBef>
                        <a:spcAft>
                          <a:spcPts val="0"/>
                        </a:spcAft>
                      </a:pPr>
                      <a:r>
                        <a:rPr lang="en-US" sz="1900">
                          <a:effectLst/>
                          <a:latin typeface="Tahoma" pitchFamily="34" charset="0"/>
                          <a:ea typeface="Tahoma" pitchFamily="34" charset="0"/>
                          <a:cs typeface="Tahoma" pitchFamily="34" charset="0"/>
                        </a:rPr>
                        <a:t>42%</a:t>
                      </a:r>
                    </a:p>
                  </a:txBody>
                  <a:tcPr marL="68580" marR="68580" marT="0" marB="0" anchor="b"/>
                </a:tc>
                <a:extLst>
                  <a:ext uri="{0D108BD9-81ED-4DB2-BD59-A6C34878D82A}">
                    <a16:rowId xmlns:a16="http://schemas.microsoft.com/office/drawing/2014/main" xmlns="" val="10003"/>
                  </a:ext>
                </a:extLst>
              </a:tr>
              <a:tr h="307480">
                <a:tc>
                  <a:txBody>
                    <a:bodyPr/>
                    <a:lstStyle/>
                    <a:p>
                      <a:pPr marL="0" marR="0">
                        <a:lnSpc>
                          <a:spcPct val="115000"/>
                        </a:lnSpc>
                        <a:spcBef>
                          <a:spcPts val="0"/>
                        </a:spcBef>
                        <a:spcAft>
                          <a:spcPts val="0"/>
                        </a:spcAft>
                      </a:pPr>
                      <a:r>
                        <a:rPr lang="en-US" sz="1900">
                          <a:effectLst/>
                          <a:latin typeface="Tahoma" pitchFamily="34" charset="0"/>
                          <a:ea typeface="Tahoma" pitchFamily="34" charset="0"/>
                          <a:cs typeface="Tahoma" pitchFamily="34" charset="0"/>
                        </a:rPr>
                        <a:t>2008</a:t>
                      </a:r>
                    </a:p>
                  </a:txBody>
                  <a:tcPr marL="68580" marR="68580" marT="0" marB="0" anchor="b"/>
                </a:tc>
                <a:tc>
                  <a:txBody>
                    <a:bodyPr/>
                    <a:lstStyle/>
                    <a:p>
                      <a:pPr marL="0" marR="0" algn="r">
                        <a:lnSpc>
                          <a:spcPct val="115000"/>
                        </a:lnSpc>
                        <a:spcBef>
                          <a:spcPts val="0"/>
                        </a:spcBef>
                        <a:spcAft>
                          <a:spcPts val="0"/>
                        </a:spcAft>
                      </a:pPr>
                      <a:r>
                        <a:rPr lang="en-US" sz="1900">
                          <a:effectLst/>
                          <a:latin typeface="Tahoma" pitchFamily="34" charset="0"/>
                          <a:ea typeface="Tahoma" pitchFamily="34" charset="0"/>
                          <a:cs typeface="Tahoma" pitchFamily="34" charset="0"/>
                        </a:rPr>
                        <a:t>59%</a:t>
                      </a:r>
                    </a:p>
                  </a:txBody>
                  <a:tcPr marL="68580" marR="68580" marT="0" marB="0" anchor="b"/>
                </a:tc>
                <a:tc>
                  <a:txBody>
                    <a:bodyPr/>
                    <a:lstStyle/>
                    <a:p>
                      <a:pPr marL="0" marR="0" algn="r">
                        <a:lnSpc>
                          <a:spcPct val="115000"/>
                        </a:lnSpc>
                        <a:spcBef>
                          <a:spcPts val="0"/>
                        </a:spcBef>
                        <a:spcAft>
                          <a:spcPts val="0"/>
                        </a:spcAft>
                      </a:pPr>
                      <a:r>
                        <a:rPr lang="en-US" sz="1900" dirty="0">
                          <a:effectLst/>
                          <a:latin typeface="Tahoma" pitchFamily="34" charset="0"/>
                          <a:ea typeface="Tahoma" pitchFamily="34" charset="0"/>
                          <a:cs typeface="Tahoma" pitchFamily="34" charset="0"/>
                        </a:rPr>
                        <a:t>58%</a:t>
                      </a:r>
                    </a:p>
                  </a:txBody>
                  <a:tcPr marL="68580" marR="68580" marT="0" marB="0" anchor="b"/>
                </a:tc>
                <a:tc>
                  <a:txBody>
                    <a:bodyPr/>
                    <a:lstStyle/>
                    <a:p>
                      <a:pPr marL="0" marR="0" algn="r">
                        <a:lnSpc>
                          <a:spcPct val="115000"/>
                        </a:lnSpc>
                        <a:spcBef>
                          <a:spcPts val="0"/>
                        </a:spcBef>
                        <a:spcAft>
                          <a:spcPts val="0"/>
                        </a:spcAft>
                      </a:pPr>
                      <a:r>
                        <a:rPr lang="en-US" sz="1900" dirty="0">
                          <a:effectLst/>
                          <a:latin typeface="Tahoma" pitchFamily="34" charset="0"/>
                          <a:ea typeface="Tahoma" pitchFamily="34" charset="0"/>
                          <a:cs typeface="Tahoma" pitchFamily="34" charset="0"/>
                        </a:rPr>
                        <a:t>44%</a:t>
                      </a:r>
                    </a:p>
                  </a:txBody>
                  <a:tcPr marL="68580" marR="68580" marT="0" marB="0" anchor="b"/>
                </a:tc>
                <a:tc>
                  <a:txBody>
                    <a:bodyPr/>
                    <a:lstStyle/>
                    <a:p>
                      <a:pPr marL="0" marR="0" algn="r">
                        <a:lnSpc>
                          <a:spcPct val="115000"/>
                        </a:lnSpc>
                        <a:spcBef>
                          <a:spcPts val="0"/>
                        </a:spcBef>
                        <a:spcAft>
                          <a:spcPts val="0"/>
                        </a:spcAft>
                      </a:pPr>
                      <a:r>
                        <a:rPr lang="en-US" sz="1900" dirty="0">
                          <a:effectLst/>
                          <a:latin typeface="Tahoma" pitchFamily="34" charset="0"/>
                          <a:ea typeface="Tahoma" pitchFamily="34" charset="0"/>
                          <a:cs typeface="Tahoma" pitchFamily="34" charset="0"/>
                        </a:rPr>
                        <a:t> </a:t>
                      </a:r>
                    </a:p>
                  </a:txBody>
                  <a:tcPr marL="68580" marR="68580" marT="0" marB="0"/>
                </a:tc>
                <a:tc>
                  <a:txBody>
                    <a:bodyPr/>
                    <a:lstStyle/>
                    <a:p>
                      <a:pPr marL="0" marR="0" algn="r">
                        <a:lnSpc>
                          <a:spcPct val="115000"/>
                        </a:lnSpc>
                        <a:spcBef>
                          <a:spcPts val="0"/>
                        </a:spcBef>
                        <a:spcAft>
                          <a:spcPts val="0"/>
                        </a:spcAft>
                      </a:pPr>
                      <a:r>
                        <a:rPr lang="en-US" sz="1900" dirty="0">
                          <a:effectLst/>
                          <a:latin typeface="Tahoma" pitchFamily="34" charset="0"/>
                          <a:ea typeface="Tahoma" pitchFamily="34" charset="0"/>
                          <a:cs typeface="Tahoma" pitchFamily="34" charset="0"/>
                        </a:rPr>
                        <a:t>62%</a:t>
                      </a:r>
                    </a:p>
                  </a:txBody>
                  <a:tcPr marL="68580" marR="68580" marT="0" marB="0" anchor="b"/>
                </a:tc>
                <a:tc>
                  <a:txBody>
                    <a:bodyPr/>
                    <a:lstStyle/>
                    <a:p>
                      <a:pPr marL="0" marR="0" algn="r">
                        <a:lnSpc>
                          <a:spcPct val="115000"/>
                        </a:lnSpc>
                        <a:spcBef>
                          <a:spcPts val="0"/>
                        </a:spcBef>
                        <a:spcAft>
                          <a:spcPts val="0"/>
                        </a:spcAft>
                      </a:pPr>
                      <a:r>
                        <a:rPr lang="en-US" sz="1900" dirty="0">
                          <a:effectLst/>
                          <a:latin typeface="Tahoma" pitchFamily="34" charset="0"/>
                          <a:ea typeface="Tahoma" pitchFamily="34" charset="0"/>
                          <a:cs typeface="Tahoma" pitchFamily="34" charset="0"/>
                        </a:rPr>
                        <a:t>61%</a:t>
                      </a:r>
                    </a:p>
                  </a:txBody>
                  <a:tcPr marL="68580" marR="68580" marT="0" marB="0" anchor="b"/>
                </a:tc>
                <a:tc>
                  <a:txBody>
                    <a:bodyPr/>
                    <a:lstStyle/>
                    <a:p>
                      <a:pPr marL="0" marR="0" algn="r">
                        <a:lnSpc>
                          <a:spcPct val="115000"/>
                        </a:lnSpc>
                        <a:spcBef>
                          <a:spcPts val="0"/>
                        </a:spcBef>
                        <a:spcAft>
                          <a:spcPts val="0"/>
                        </a:spcAft>
                      </a:pPr>
                      <a:r>
                        <a:rPr lang="en-US" sz="1900">
                          <a:effectLst/>
                          <a:latin typeface="Tahoma" pitchFamily="34" charset="0"/>
                          <a:ea typeface="Tahoma" pitchFamily="34" charset="0"/>
                          <a:cs typeface="Tahoma" pitchFamily="34" charset="0"/>
                        </a:rPr>
                        <a:t>48%</a:t>
                      </a:r>
                    </a:p>
                  </a:txBody>
                  <a:tcPr marL="68580" marR="68580" marT="0" marB="0" anchor="b"/>
                </a:tc>
                <a:tc>
                  <a:txBody>
                    <a:bodyPr/>
                    <a:lstStyle/>
                    <a:p>
                      <a:pPr marL="0" marR="0" algn="r">
                        <a:lnSpc>
                          <a:spcPct val="115000"/>
                        </a:lnSpc>
                        <a:spcBef>
                          <a:spcPts val="0"/>
                        </a:spcBef>
                        <a:spcAft>
                          <a:spcPts val="0"/>
                        </a:spcAft>
                      </a:pPr>
                      <a:r>
                        <a:rPr lang="en-US" sz="1900">
                          <a:effectLst/>
                          <a:latin typeface="Tahoma" pitchFamily="34" charset="0"/>
                          <a:ea typeface="Tahoma" pitchFamily="34" charset="0"/>
                          <a:cs typeface="Tahoma" pitchFamily="34" charset="0"/>
                        </a:rPr>
                        <a:t> </a:t>
                      </a:r>
                    </a:p>
                  </a:txBody>
                  <a:tcPr marL="68580" marR="68580" marT="0" marB="0"/>
                </a:tc>
                <a:tc>
                  <a:txBody>
                    <a:bodyPr/>
                    <a:lstStyle/>
                    <a:p>
                      <a:pPr marL="0" marR="0" algn="r">
                        <a:lnSpc>
                          <a:spcPct val="115000"/>
                        </a:lnSpc>
                        <a:spcBef>
                          <a:spcPts val="0"/>
                        </a:spcBef>
                        <a:spcAft>
                          <a:spcPts val="0"/>
                        </a:spcAft>
                      </a:pPr>
                      <a:r>
                        <a:rPr lang="en-US" sz="1900">
                          <a:effectLst/>
                          <a:latin typeface="Tahoma" pitchFamily="34" charset="0"/>
                          <a:ea typeface="Tahoma" pitchFamily="34" charset="0"/>
                          <a:cs typeface="Tahoma" pitchFamily="34" charset="0"/>
                        </a:rPr>
                        <a:t>62%</a:t>
                      </a:r>
                    </a:p>
                  </a:txBody>
                  <a:tcPr marL="68580" marR="68580" marT="0" marB="0" anchor="b"/>
                </a:tc>
                <a:tc>
                  <a:txBody>
                    <a:bodyPr/>
                    <a:lstStyle/>
                    <a:p>
                      <a:pPr marL="0" marR="0" algn="r">
                        <a:lnSpc>
                          <a:spcPct val="115000"/>
                        </a:lnSpc>
                        <a:spcBef>
                          <a:spcPts val="0"/>
                        </a:spcBef>
                        <a:spcAft>
                          <a:spcPts val="0"/>
                        </a:spcAft>
                      </a:pPr>
                      <a:r>
                        <a:rPr lang="en-US" sz="1900">
                          <a:effectLst/>
                          <a:latin typeface="Tahoma" pitchFamily="34" charset="0"/>
                          <a:ea typeface="Tahoma" pitchFamily="34" charset="0"/>
                          <a:cs typeface="Tahoma" pitchFamily="34" charset="0"/>
                        </a:rPr>
                        <a:t>61%</a:t>
                      </a:r>
                    </a:p>
                  </a:txBody>
                  <a:tcPr marL="68580" marR="68580" marT="0" marB="0" anchor="b"/>
                </a:tc>
                <a:tc>
                  <a:txBody>
                    <a:bodyPr/>
                    <a:lstStyle/>
                    <a:p>
                      <a:pPr marL="0" marR="0" algn="r">
                        <a:lnSpc>
                          <a:spcPct val="115000"/>
                        </a:lnSpc>
                        <a:spcBef>
                          <a:spcPts val="0"/>
                        </a:spcBef>
                        <a:spcAft>
                          <a:spcPts val="0"/>
                        </a:spcAft>
                      </a:pPr>
                      <a:r>
                        <a:rPr lang="en-US" sz="1900">
                          <a:effectLst/>
                          <a:latin typeface="Tahoma" pitchFamily="34" charset="0"/>
                          <a:ea typeface="Tahoma" pitchFamily="34" charset="0"/>
                          <a:cs typeface="Tahoma" pitchFamily="34" charset="0"/>
                        </a:rPr>
                        <a:t>48%</a:t>
                      </a:r>
                    </a:p>
                  </a:txBody>
                  <a:tcPr marL="68580" marR="68580" marT="0" marB="0" anchor="b"/>
                </a:tc>
                <a:extLst>
                  <a:ext uri="{0D108BD9-81ED-4DB2-BD59-A6C34878D82A}">
                    <a16:rowId xmlns:a16="http://schemas.microsoft.com/office/drawing/2014/main" xmlns="" val="10004"/>
                  </a:ext>
                </a:extLst>
              </a:tr>
              <a:tr h="307480">
                <a:tc>
                  <a:txBody>
                    <a:bodyPr/>
                    <a:lstStyle/>
                    <a:p>
                      <a:pPr marL="0" marR="0">
                        <a:lnSpc>
                          <a:spcPct val="115000"/>
                        </a:lnSpc>
                        <a:spcBef>
                          <a:spcPts val="0"/>
                        </a:spcBef>
                        <a:spcAft>
                          <a:spcPts val="0"/>
                        </a:spcAft>
                      </a:pPr>
                      <a:r>
                        <a:rPr lang="en-US" sz="1900">
                          <a:effectLst/>
                          <a:latin typeface="Tahoma" pitchFamily="34" charset="0"/>
                          <a:ea typeface="Tahoma" pitchFamily="34" charset="0"/>
                          <a:cs typeface="Tahoma" pitchFamily="34" charset="0"/>
                        </a:rPr>
                        <a:t>2009</a:t>
                      </a:r>
                    </a:p>
                  </a:txBody>
                  <a:tcPr marL="68580" marR="68580" marT="0" marB="0" anchor="b"/>
                </a:tc>
                <a:tc>
                  <a:txBody>
                    <a:bodyPr/>
                    <a:lstStyle/>
                    <a:p>
                      <a:pPr marL="0" marR="0" algn="r">
                        <a:lnSpc>
                          <a:spcPct val="115000"/>
                        </a:lnSpc>
                        <a:spcBef>
                          <a:spcPts val="0"/>
                        </a:spcBef>
                        <a:spcAft>
                          <a:spcPts val="0"/>
                        </a:spcAft>
                      </a:pPr>
                      <a:r>
                        <a:rPr lang="en-US" sz="1900">
                          <a:effectLst/>
                          <a:latin typeface="Tahoma" pitchFamily="34" charset="0"/>
                          <a:ea typeface="Tahoma" pitchFamily="34" charset="0"/>
                          <a:cs typeface="Tahoma" pitchFamily="34" charset="0"/>
                        </a:rPr>
                        <a:t>62%</a:t>
                      </a:r>
                    </a:p>
                  </a:txBody>
                  <a:tcPr marL="68580" marR="68580" marT="0" marB="0" anchor="b"/>
                </a:tc>
                <a:tc>
                  <a:txBody>
                    <a:bodyPr/>
                    <a:lstStyle/>
                    <a:p>
                      <a:pPr marL="0" marR="0" algn="r">
                        <a:lnSpc>
                          <a:spcPct val="115000"/>
                        </a:lnSpc>
                        <a:spcBef>
                          <a:spcPts val="0"/>
                        </a:spcBef>
                        <a:spcAft>
                          <a:spcPts val="0"/>
                        </a:spcAft>
                      </a:pPr>
                      <a:r>
                        <a:rPr lang="en-US" sz="1900" dirty="0">
                          <a:effectLst/>
                          <a:latin typeface="Tahoma" pitchFamily="34" charset="0"/>
                          <a:ea typeface="Tahoma" pitchFamily="34" charset="0"/>
                          <a:cs typeface="Tahoma" pitchFamily="34" charset="0"/>
                        </a:rPr>
                        <a:t>60%</a:t>
                      </a:r>
                    </a:p>
                  </a:txBody>
                  <a:tcPr marL="68580" marR="68580" marT="0" marB="0" anchor="b"/>
                </a:tc>
                <a:tc>
                  <a:txBody>
                    <a:bodyPr/>
                    <a:lstStyle/>
                    <a:p>
                      <a:pPr marL="0" marR="0" algn="r">
                        <a:lnSpc>
                          <a:spcPct val="115000"/>
                        </a:lnSpc>
                        <a:spcBef>
                          <a:spcPts val="0"/>
                        </a:spcBef>
                        <a:spcAft>
                          <a:spcPts val="0"/>
                        </a:spcAft>
                      </a:pPr>
                      <a:r>
                        <a:rPr lang="en-US" sz="1900">
                          <a:effectLst/>
                          <a:latin typeface="Tahoma" pitchFamily="34" charset="0"/>
                          <a:ea typeface="Tahoma" pitchFamily="34" charset="0"/>
                          <a:cs typeface="Tahoma" pitchFamily="34" charset="0"/>
                        </a:rPr>
                        <a:t>47%</a:t>
                      </a:r>
                    </a:p>
                  </a:txBody>
                  <a:tcPr marL="68580" marR="68580" marT="0" marB="0" anchor="b"/>
                </a:tc>
                <a:tc>
                  <a:txBody>
                    <a:bodyPr/>
                    <a:lstStyle/>
                    <a:p>
                      <a:pPr marL="0" marR="0" algn="r">
                        <a:lnSpc>
                          <a:spcPct val="115000"/>
                        </a:lnSpc>
                        <a:spcBef>
                          <a:spcPts val="0"/>
                        </a:spcBef>
                        <a:spcAft>
                          <a:spcPts val="0"/>
                        </a:spcAft>
                      </a:pPr>
                      <a:r>
                        <a:rPr lang="en-US" sz="1900" dirty="0">
                          <a:effectLst/>
                          <a:latin typeface="Tahoma" pitchFamily="34" charset="0"/>
                          <a:ea typeface="Tahoma" pitchFamily="34" charset="0"/>
                          <a:cs typeface="Tahoma" pitchFamily="34" charset="0"/>
                        </a:rPr>
                        <a:t> </a:t>
                      </a:r>
                    </a:p>
                  </a:txBody>
                  <a:tcPr marL="68580" marR="68580" marT="0" marB="0"/>
                </a:tc>
                <a:tc>
                  <a:txBody>
                    <a:bodyPr/>
                    <a:lstStyle/>
                    <a:p>
                      <a:pPr marL="0" marR="0" algn="r">
                        <a:lnSpc>
                          <a:spcPct val="115000"/>
                        </a:lnSpc>
                        <a:spcBef>
                          <a:spcPts val="0"/>
                        </a:spcBef>
                        <a:spcAft>
                          <a:spcPts val="0"/>
                        </a:spcAft>
                      </a:pPr>
                      <a:r>
                        <a:rPr lang="en-US" sz="1900" dirty="0">
                          <a:effectLst/>
                          <a:latin typeface="Tahoma" pitchFamily="34" charset="0"/>
                          <a:ea typeface="Tahoma" pitchFamily="34" charset="0"/>
                          <a:cs typeface="Tahoma" pitchFamily="34" charset="0"/>
                        </a:rPr>
                        <a:t>64%</a:t>
                      </a:r>
                    </a:p>
                  </a:txBody>
                  <a:tcPr marL="68580" marR="68580" marT="0" marB="0" anchor="b"/>
                </a:tc>
                <a:tc>
                  <a:txBody>
                    <a:bodyPr/>
                    <a:lstStyle/>
                    <a:p>
                      <a:pPr marL="0" marR="0" algn="r">
                        <a:lnSpc>
                          <a:spcPct val="115000"/>
                        </a:lnSpc>
                        <a:spcBef>
                          <a:spcPts val="0"/>
                        </a:spcBef>
                        <a:spcAft>
                          <a:spcPts val="0"/>
                        </a:spcAft>
                      </a:pPr>
                      <a:r>
                        <a:rPr lang="en-US" sz="1900" dirty="0">
                          <a:effectLst/>
                          <a:latin typeface="Tahoma" pitchFamily="34" charset="0"/>
                          <a:ea typeface="Tahoma" pitchFamily="34" charset="0"/>
                          <a:cs typeface="Tahoma" pitchFamily="34" charset="0"/>
                        </a:rPr>
                        <a:t>62%</a:t>
                      </a:r>
                    </a:p>
                  </a:txBody>
                  <a:tcPr marL="68580" marR="68580" marT="0" marB="0" anchor="b"/>
                </a:tc>
                <a:tc>
                  <a:txBody>
                    <a:bodyPr/>
                    <a:lstStyle/>
                    <a:p>
                      <a:pPr marL="0" marR="0" algn="r">
                        <a:lnSpc>
                          <a:spcPct val="115000"/>
                        </a:lnSpc>
                        <a:spcBef>
                          <a:spcPts val="0"/>
                        </a:spcBef>
                        <a:spcAft>
                          <a:spcPts val="0"/>
                        </a:spcAft>
                      </a:pPr>
                      <a:r>
                        <a:rPr lang="en-US" sz="1900" dirty="0">
                          <a:effectLst/>
                          <a:latin typeface="Tahoma" pitchFamily="34" charset="0"/>
                          <a:ea typeface="Tahoma" pitchFamily="34" charset="0"/>
                          <a:cs typeface="Tahoma" pitchFamily="34" charset="0"/>
                        </a:rPr>
                        <a:t>50%</a:t>
                      </a:r>
                    </a:p>
                  </a:txBody>
                  <a:tcPr marL="68580" marR="68580" marT="0" marB="0" anchor="b"/>
                </a:tc>
                <a:tc>
                  <a:txBody>
                    <a:bodyPr/>
                    <a:lstStyle/>
                    <a:p>
                      <a:pPr marL="0" marR="0" algn="r">
                        <a:lnSpc>
                          <a:spcPct val="115000"/>
                        </a:lnSpc>
                        <a:spcBef>
                          <a:spcPts val="0"/>
                        </a:spcBef>
                        <a:spcAft>
                          <a:spcPts val="0"/>
                        </a:spcAft>
                      </a:pPr>
                      <a:r>
                        <a:rPr lang="en-US" sz="1900">
                          <a:effectLst/>
                          <a:latin typeface="Tahoma" pitchFamily="34" charset="0"/>
                          <a:ea typeface="Tahoma" pitchFamily="34" charset="0"/>
                          <a:cs typeface="Tahoma" pitchFamily="34" charset="0"/>
                        </a:rPr>
                        <a:t> </a:t>
                      </a:r>
                    </a:p>
                  </a:txBody>
                  <a:tcPr marL="68580" marR="68580" marT="0" marB="0"/>
                </a:tc>
                <a:tc>
                  <a:txBody>
                    <a:bodyPr/>
                    <a:lstStyle/>
                    <a:p>
                      <a:pPr marL="0" marR="0" algn="r">
                        <a:lnSpc>
                          <a:spcPct val="115000"/>
                        </a:lnSpc>
                        <a:spcBef>
                          <a:spcPts val="0"/>
                        </a:spcBef>
                        <a:spcAft>
                          <a:spcPts val="0"/>
                        </a:spcAft>
                      </a:pPr>
                      <a:r>
                        <a:rPr lang="en-US" sz="1900">
                          <a:effectLst/>
                          <a:latin typeface="Tahoma" pitchFamily="34" charset="0"/>
                          <a:ea typeface="Tahoma" pitchFamily="34" charset="0"/>
                          <a:cs typeface="Tahoma" pitchFamily="34" charset="0"/>
                        </a:rPr>
                        <a:t>65%</a:t>
                      </a:r>
                    </a:p>
                  </a:txBody>
                  <a:tcPr marL="68580" marR="68580" marT="0" marB="0" anchor="b"/>
                </a:tc>
                <a:tc>
                  <a:txBody>
                    <a:bodyPr/>
                    <a:lstStyle/>
                    <a:p>
                      <a:pPr marL="0" marR="0" algn="r">
                        <a:lnSpc>
                          <a:spcPct val="115000"/>
                        </a:lnSpc>
                        <a:spcBef>
                          <a:spcPts val="0"/>
                        </a:spcBef>
                        <a:spcAft>
                          <a:spcPts val="0"/>
                        </a:spcAft>
                      </a:pPr>
                      <a:r>
                        <a:rPr lang="en-US" sz="1900">
                          <a:effectLst/>
                          <a:latin typeface="Tahoma" pitchFamily="34" charset="0"/>
                          <a:ea typeface="Tahoma" pitchFamily="34" charset="0"/>
                          <a:cs typeface="Tahoma" pitchFamily="34" charset="0"/>
                        </a:rPr>
                        <a:t>63%</a:t>
                      </a:r>
                    </a:p>
                  </a:txBody>
                  <a:tcPr marL="68580" marR="68580" marT="0" marB="0" anchor="b"/>
                </a:tc>
                <a:tc>
                  <a:txBody>
                    <a:bodyPr/>
                    <a:lstStyle/>
                    <a:p>
                      <a:pPr marL="0" marR="0" algn="r">
                        <a:lnSpc>
                          <a:spcPct val="115000"/>
                        </a:lnSpc>
                        <a:spcBef>
                          <a:spcPts val="0"/>
                        </a:spcBef>
                        <a:spcAft>
                          <a:spcPts val="0"/>
                        </a:spcAft>
                      </a:pPr>
                      <a:r>
                        <a:rPr lang="en-US" sz="1900">
                          <a:effectLst/>
                          <a:latin typeface="Tahoma" pitchFamily="34" charset="0"/>
                          <a:ea typeface="Tahoma" pitchFamily="34" charset="0"/>
                          <a:cs typeface="Tahoma" pitchFamily="34" charset="0"/>
                        </a:rPr>
                        <a:t>51%</a:t>
                      </a:r>
                    </a:p>
                  </a:txBody>
                  <a:tcPr marL="68580" marR="68580" marT="0" marB="0" anchor="b"/>
                </a:tc>
                <a:extLst>
                  <a:ext uri="{0D108BD9-81ED-4DB2-BD59-A6C34878D82A}">
                    <a16:rowId xmlns:a16="http://schemas.microsoft.com/office/drawing/2014/main" xmlns="" val="10005"/>
                  </a:ext>
                </a:extLst>
              </a:tr>
              <a:tr h="307480">
                <a:tc>
                  <a:txBody>
                    <a:bodyPr/>
                    <a:lstStyle/>
                    <a:p>
                      <a:pPr marL="0" marR="0">
                        <a:lnSpc>
                          <a:spcPct val="115000"/>
                        </a:lnSpc>
                        <a:spcBef>
                          <a:spcPts val="0"/>
                        </a:spcBef>
                        <a:spcAft>
                          <a:spcPts val="0"/>
                        </a:spcAft>
                      </a:pPr>
                      <a:r>
                        <a:rPr lang="en-US" sz="1900" dirty="0">
                          <a:effectLst/>
                          <a:latin typeface="Tahoma" pitchFamily="34" charset="0"/>
                          <a:ea typeface="Tahoma" pitchFamily="34" charset="0"/>
                          <a:cs typeface="Tahoma" pitchFamily="34" charset="0"/>
                        </a:rPr>
                        <a:t>2010</a:t>
                      </a:r>
                    </a:p>
                  </a:txBody>
                  <a:tcPr marL="68580" marR="68580" marT="0" marB="0" anchor="ctr"/>
                </a:tc>
                <a:tc>
                  <a:txBody>
                    <a:bodyPr/>
                    <a:lstStyle/>
                    <a:p>
                      <a:pPr marL="0" marR="0" algn="r">
                        <a:lnSpc>
                          <a:spcPct val="115000"/>
                        </a:lnSpc>
                        <a:spcBef>
                          <a:spcPts val="0"/>
                        </a:spcBef>
                        <a:spcAft>
                          <a:spcPts val="0"/>
                        </a:spcAft>
                      </a:pPr>
                      <a:r>
                        <a:rPr lang="en-US" sz="1900">
                          <a:effectLst/>
                          <a:latin typeface="Tahoma" pitchFamily="34" charset="0"/>
                          <a:ea typeface="Tahoma" pitchFamily="34" charset="0"/>
                          <a:cs typeface="Tahoma" pitchFamily="34" charset="0"/>
                        </a:rPr>
                        <a:t>66%</a:t>
                      </a:r>
                    </a:p>
                  </a:txBody>
                  <a:tcPr marL="68580" marR="68580" marT="0" marB="0" anchor="ctr"/>
                </a:tc>
                <a:tc>
                  <a:txBody>
                    <a:bodyPr/>
                    <a:lstStyle/>
                    <a:p>
                      <a:pPr marL="0" marR="0" algn="r">
                        <a:lnSpc>
                          <a:spcPct val="115000"/>
                        </a:lnSpc>
                        <a:spcBef>
                          <a:spcPts val="0"/>
                        </a:spcBef>
                        <a:spcAft>
                          <a:spcPts val="0"/>
                        </a:spcAft>
                      </a:pPr>
                      <a:r>
                        <a:rPr lang="en-US" sz="1900" dirty="0">
                          <a:effectLst/>
                          <a:latin typeface="Tahoma" pitchFamily="34" charset="0"/>
                          <a:ea typeface="Tahoma" pitchFamily="34" charset="0"/>
                          <a:cs typeface="Tahoma" pitchFamily="34" charset="0"/>
                        </a:rPr>
                        <a:t>64%</a:t>
                      </a:r>
                    </a:p>
                  </a:txBody>
                  <a:tcPr marL="68580" marR="68580" marT="0" marB="0" anchor="ctr"/>
                </a:tc>
                <a:tc>
                  <a:txBody>
                    <a:bodyPr/>
                    <a:lstStyle/>
                    <a:p>
                      <a:pPr marL="0" marR="0" algn="r">
                        <a:lnSpc>
                          <a:spcPct val="115000"/>
                        </a:lnSpc>
                        <a:spcBef>
                          <a:spcPts val="0"/>
                        </a:spcBef>
                        <a:spcAft>
                          <a:spcPts val="0"/>
                        </a:spcAft>
                      </a:pPr>
                      <a:r>
                        <a:rPr lang="en-US" sz="1900">
                          <a:effectLst/>
                          <a:latin typeface="Tahoma" pitchFamily="34" charset="0"/>
                          <a:ea typeface="Tahoma" pitchFamily="34" charset="0"/>
                          <a:cs typeface="Tahoma" pitchFamily="34" charset="0"/>
                        </a:rPr>
                        <a:t>52%</a:t>
                      </a:r>
                    </a:p>
                  </a:txBody>
                  <a:tcPr marL="68580" marR="68580" marT="0" marB="0" anchor="ctr"/>
                </a:tc>
                <a:tc>
                  <a:txBody>
                    <a:bodyPr/>
                    <a:lstStyle/>
                    <a:p>
                      <a:pPr marL="0" marR="0" algn="r">
                        <a:lnSpc>
                          <a:spcPct val="115000"/>
                        </a:lnSpc>
                        <a:spcBef>
                          <a:spcPts val="0"/>
                        </a:spcBef>
                        <a:spcAft>
                          <a:spcPts val="0"/>
                        </a:spcAft>
                      </a:pPr>
                      <a:r>
                        <a:rPr lang="en-US" sz="1900">
                          <a:effectLst/>
                          <a:latin typeface="Tahoma" pitchFamily="34" charset="0"/>
                          <a:ea typeface="Tahoma" pitchFamily="34" charset="0"/>
                          <a:cs typeface="Tahoma" pitchFamily="34" charset="0"/>
                        </a:rPr>
                        <a:t> </a:t>
                      </a:r>
                    </a:p>
                  </a:txBody>
                  <a:tcPr marL="68580" marR="68580" marT="0" marB="0"/>
                </a:tc>
                <a:tc>
                  <a:txBody>
                    <a:bodyPr/>
                    <a:lstStyle/>
                    <a:p>
                      <a:pPr marL="0" marR="0" algn="r">
                        <a:lnSpc>
                          <a:spcPct val="115000"/>
                        </a:lnSpc>
                        <a:spcBef>
                          <a:spcPts val="0"/>
                        </a:spcBef>
                        <a:spcAft>
                          <a:spcPts val="0"/>
                        </a:spcAft>
                      </a:pPr>
                      <a:r>
                        <a:rPr lang="en-US" sz="1900" dirty="0">
                          <a:effectLst/>
                          <a:latin typeface="Tahoma" pitchFamily="34" charset="0"/>
                          <a:ea typeface="Tahoma" pitchFamily="34" charset="0"/>
                          <a:cs typeface="Tahoma" pitchFamily="34" charset="0"/>
                        </a:rPr>
                        <a:t>68%</a:t>
                      </a:r>
                    </a:p>
                  </a:txBody>
                  <a:tcPr marL="68580" marR="68580" marT="0" marB="0" anchor="ctr"/>
                </a:tc>
                <a:tc>
                  <a:txBody>
                    <a:bodyPr/>
                    <a:lstStyle/>
                    <a:p>
                      <a:pPr marL="0" marR="0" algn="r">
                        <a:lnSpc>
                          <a:spcPct val="115000"/>
                        </a:lnSpc>
                        <a:spcBef>
                          <a:spcPts val="0"/>
                        </a:spcBef>
                        <a:spcAft>
                          <a:spcPts val="0"/>
                        </a:spcAft>
                      </a:pPr>
                      <a:r>
                        <a:rPr lang="en-US" sz="1900" dirty="0">
                          <a:effectLst/>
                          <a:latin typeface="Tahoma" pitchFamily="34" charset="0"/>
                          <a:ea typeface="Tahoma" pitchFamily="34" charset="0"/>
                          <a:cs typeface="Tahoma" pitchFamily="34" charset="0"/>
                        </a:rPr>
                        <a:t>67%</a:t>
                      </a:r>
                    </a:p>
                  </a:txBody>
                  <a:tcPr marL="68580" marR="68580" marT="0" marB="0" anchor="ctr"/>
                </a:tc>
                <a:tc>
                  <a:txBody>
                    <a:bodyPr/>
                    <a:lstStyle/>
                    <a:p>
                      <a:pPr marL="0" marR="0" algn="r">
                        <a:lnSpc>
                          <a:spcPct val="115000"/>
                        </a:lnSpc>
                        <a:spcBef>
                          <a:spcPts val="0"/>
                        </a:spcBef>
                        <a:spcAft>
                          <a:spcPts val="0"/>
                        </a:spcAft>
                      </a:pPr>
                      <a:r>
                        <a:rPr lang="en-US" sz="1900" dirty="0">
                          <a:effectLst/>
                          <a:latin typeface="Tahoma" pitchFamily="34" charset="0"/>
                          <a:ea typeface="Tahoma" pitchFamily="34" charset="0"/>
                          <a:cs typeface="Tahoma" pitchFamily="34" charset="0"/>
                        </a:rPr>
                        <a:t>55%</a:t>
                      </a:r>
                    </a:p>
                  </a:txBody>
                  <a:tcPr marL="68580" marR="68580" marT="0" marB="0" anchor="ctr"/>
                </a:tc>
                <a:tc>
                  <a:txBody>
                    <a:bodyPr/>
                    <a:lstStyle/>
                    <a:p>
                      <a:pPr marL="0" marR="0" algn="r">
                        <a:lnSpc>
                          <a:spcPct val="115000"/>
                        </a:lnSpc>
                        <a:spcBef>
                          <a:spcPts val="0"/>
                        </a:spcBef>
                        <a:spcAft>
                          <a:spcPts val="0"/>
                        </a:spcAft>
                      </a:pPr>
                      <a:r>
                        <a:rPr lang="en-US" sz="1900" dirty="0">
                          <a:effectLst/>
                          <a:latin typeface="Tahoma" pitchFamily="34" charset="0"/>
                          <a:ea typeface="Tahoma" pitchFamily="34" charset="0"/>
                          <a:cs typeface="Tahoma" pitchFamily="34" charset="0"/>
                        </a:rPr>
                        <a:t> </a:t>
                      </a:r>
                    </a:p>
                  </a:txBody>
                  <a:tcPr marL="68580" marR="68580" marT="0" marB="0"/>
                </a:tc>
                <a:tc>
                  <a:txBody>
                    <a:bodyPr/>
                    <a:lstStyle/>
                    <a:p>
                      <a:pPr marL="0" marR="0" algn="r">
                        <a:lnSpc>
                          <a:spcPct val="115000"/>
                        </a:lnSpc>
                        <a:spcBef>
                          <a:spcPts val="0"/>
                        </a:spcBef>
                        <a:spcAft>
                          <a:spcPts val="0"/>
                        </a:spcAft>
                      </a:pPr>
                      <a:r>
                        <a:rPr lang="en-US" sz="1900">
                          <a:effectLst/>
                          <a:latin typeface="Tahoma" pitchFamily="34" charset="0"/>
                          <a:ea typeface="Tahoma" pitchFamily="34" charset="0"/>
                          <a:cs typeface="Tahoma" pitchFamily="34" charset="0"/>
                        </a:rPr>
                        <a:t>71%</a:t>
                      </a:r>
                    </a:p>
                  </a:txBody>
                  <a:tcPr marL="68580" marR="68580" marT="0" marB="0" anchor="ctr"/>
                </a:tc>
                <a:tc>
                  <a:txBody>
                    <a:bodyPr/>
                    <a:lstStyle/>
                    <a:p>
                      <a:pPr marL="0" marR="0" algn="r">
                        <a:lnSpc>
                          <a:spcPct val="115000"/>
                        </a:lnSpc>
                        <a:spcBef>
                          <a:spcPts val="0"/>
                        </a:spcBef>
                        <a:spcAft>
                          <a:spcPts val="0"/>
                        </a:spcAft>
                      </a:pPr>
                      <a:r>
                        <a:rPr lang="en-US" sz="1900">
                          <a:effectLst/>
                          <a:latin typeface="Tahoma" pitchFamily="34" charset="0"/>
                          <a:ea typeface="Tahoma" pitchFamily="34" charset="0"/>
                          <a:cs typeface="Tahoma" pitchFamily="34" charset="0"/>
                        </a:rPr>
                        <a:t>67%</a:t>
                      </a:r>
                    </a:p>
                  </a:txBody>
                  <a:tcPr marL="68580" marR="68580" marT="0" marB="0" anchor="ctr"/>
                </a:tc>
                <a:tc>
                  <a:txBody>
                    <a:bodyPr/>
                    <a:lstStyle/>
                    <a:p>
                      <a:pPr marL="0" marR="0" algn="r">
                        <a:lnSpc>
                          <a:spcPct val="115000"/>
                        </a:lnSpc>
                        <a:spcBef>
                          <a:spcPts val="0"/>
                        </a:spcBef>
                        <a:spcAft>
                          <a:spcPts val="0"/>
                        </a:spcAft>
                      </a:pPr>
                      <a:r>
                        <a:rPr lang="en-US" sz="1900" dirty="0">
                          <a:effectLst/>
                          <a:latin typeface="Tahoma" pitchFamily="34" charset="0"/>
                          <a:ea typeface="Tahoma" pitchFamily="34" charset="0"/>
                          <a:cs typeface="Tahoma" pitchFamily="34" charset="0"/>
                        </a:rPr>
                        <a:t>57%</a:t>
                      </a:r>
                    </a:p>
                  </a:txBody>
                  <a:tcPr marL="68580" marR="68580" marT="0" marB="0" anchor="ctr"/>
                </a:tc>
                <a:extLst>
                  <a:ext uri="{0D108BD9-81ED-4DB2-BD59-A6C34878D82A}">
                    <a16:rowId xmlns:a16="http://schemas.microsoft.com/office/drawing/2014/main" xmlns="" val="10006"/>
                  </a:ext>
                </a:extLst>
              </a:tr>
              <a:tr h="307480">
                <a:tc>
                  <a:txBody>
                    <a:bodyPr/>
                    <a:lstStyle/>
                    <a:p>
                      <a:pPr marL="0" marR="0">
                        <a:lnSpc>
                          <a:spcPct val="115000"/>
                        </a:lnSpc>
                        <a:spcBef>
                          <a:spcPts val="0"/>
                        </a:spcBef>
                        <a:spcAft>
                          <a:spcPts val="0"/>
                        </a:spcAft>
                      </a:pPr>
                      <a:r>
                        <a:rPr lang="en-US" sz="1900" dirty="0">
                          <a:effectLst/>
                          <a:latin typeface="Tahoma" pitchFamily="34" charset="0"/>
                          <a:ea typeface="Tahoma" pitchFamily="34" charset="0"/>
                          <a:cs typeface="Tahoma" pitchFamily="34" charset="0"/>
                        </a:rPr>
                        <a:t>2011</a:t>
                      </a:r>
                    </a:p>
                  </a:txBody>
                  <a:tcPr marL="68580" marR="68580" marT="0" marB="0" anchor="ctr"/>
                </a:tc>
                <a:tc>
                  <a:txBody>
                    <a:bodyPr/>
                    <a:lstStyle/>
                    <a:p>
                      <a:pPr marL="0" marR="0" algn="r">
                        <a:lnSpc>
                          <a:spcPct val="115000"/>
                        </a:lnSpc>
                        <a:spcBef>
                          <a:spcPts val="0"/>
                        </a:spcBef>
                        <a:spcAft>
                          <a:spcPts val="0"/>
                        </a:spcAft>
                      </a:pPr>
                      <a:r>
                        <a:rPr lang="en-US" sz="1900" dirty="0">
                          <a:effectLst/>
                          <a:latin typeface="Tahoma" pitchFamily="34" charset="0"/>
                          <a:ea typeface="Tahoma" pitchFamily="34" charset="0"/>
                          <a:cs typeface="Tahoma" pitchFamily="34" charset="0"/>
                        </a:rPr>
                        <a:t>64%</a:t>
                      </a:r>
                    </a:p>
                  </a:txBody>
                  <a:tcPr marL="68580" marR="68580" marT="0" marB="0" anchor="ctr"/>
                </a:tc>
                <a:tc>
                  <a:txBody>
                    <a:bodyPr/>
                    <a:lstStyle/>
                    <a:p>
                      <a:pPr marL="0" marR="0" algn="r">
                        <a:lnSpc>
                          <a:spcPct val="115000"/>
                        </a:lnSpc>
                        <a:spcBef>
                          <a:spcPts val="0"/>
                        </a:spcBef>
                        <a:spcAft>
                          <a:spcPts val="0"/>
                        </a:spcAft>
                      </a:pPr>
                      <a:r>
                        <a:rPr lang="en-US" sz="1900" dirty="0">
                          <a:effectLst/>
                          <a:latin typeface="Tahoma" pitchFamily="34" charset="0"/>
                          <a:ea typeface="Tahoma" pitchFamily="34" charset="0"/>
                          <a:cs typeface="Tahoma" pitchFamily="34" charset="0"/>
                        </a:rPr>
                        <a:t>67%</a:t>
                      </a:r>
                    </a:p>
                  </a:txBody>
                  <a:tcPr marL="68580" marR="68580" marT="0" marB="0" anchor="ctr"/>
                </a:tc>
                <a:tc>
                  <a:txBody>
                    <a:bodyPr/>
                    <a:lstStyle/>
                    <a:p>
                      <a:pPr marL="0" marR="0" algn="r">
                        <a:lnSpc>
                          <a:spcPct val="115000"/>
                        </a:lnSpc>
                        <a:spcBef>
                          <a:spcPts val="0"/>
                        </a:spcBef>
                        <a:spcAft>
                          <a:spcPts val="0"/>
                        </a:spcAft>
                      </a:pPr>
                      <a:r>
                        <a:rPr lang="en-US" sz="1900" dirty="0">
                          <a:effectLst/>
                          <a:latin typeface="Tahoma" pitchFamily="34" charset="0"/>
                          <a:ea typeface="Tahoma" pitchFamily="34" charset="0"/>
                          <a:cs typeface="Tahoma" pitchFamily="34" charset="0"/>
                        </a:rPr>
                        <a:t>52%</a:t>
                      </a:r>
                    </a:p>
                  </a:txBody>
                  <a:tcPr marL="68580" marR="68580" marT="0" marB="0" anchor="ctr"/>
                </a:tc>
                <a:tc>
                  <a:txBody>
                    <a:bodyPr/>
                    <a:lstStyle/>
                    <a:p>
                      <a:pPr marL="0" marR="0" algn="r">
                        <a:lnSpc>
                          <a:spcPct val="115000"/>
                        </a:lnSpc>
                        <a:spcBef>
                          <a:spcPts val="0"/>
                        </a:spcBef>
                        <a:spcAft>
                          <a:spcPts val="0"/>
                        </a:spcAft>
                      </a:pPr>
                      <a:r>
                        <a:rPr lang="en-US" sz="1900" dirty="0">
                          <a:effectLst/>
                          <a:latin typeface="Tahoma" pitchFamily="34" charset="0"/>
                          <a:ea typeface="Tahoma" pitchFamily="34" charset="0"/>
                          <a:cs typeface="Tahoma" pitchFamily="34" charset="0"/>
                        </a:rPr>
                        <a:t> </a:t>
                      </a:r>
                    </a:p>
                  </a:txBody>
                  <a:tcPr marL="68580" marR="68580" marT="0" marB="0"/>
                </a:tc>
                <a:tc>
                  <a:txBody>
                    <a:bodyPr/>
                    <a:lstStyle/>
                    <a:p>
                      <a:pPr marL="0" marR="0" algn="r">
                        <a:lnSpc>
                          <a:spcPct val="115000"/>
                        </a:lnSpc>
                        <a:spcBef>
                          <a:spcPts val="0"/>
                        </a:spcBef>
                        <a:spcAft>
                          <a:spcPts val="0"/>
                        </a:spcAft>
                      </a:pPr>
                      <a:r>
                        <a:rPr lang="en-US" sz="1900" dirty="0">
                          <a:effectLst/>
                          <a:latin typeface="Tahoma" pitchFamily="34" charset="0"/>
                          <a:ea typeface="Tahoma" pitchFamily="34" charset="0"/>
                          <a:cs typeface="Tahoma" pitchFamily="34" charset="0"/>
                        </a:rPr>
                        <a:t>67%</a:t>
                      </a:r>
                    </a:p>
                  </a:txBody>
                  <a:tcPr marL="68580" marR="68580" marT="0" marB="0" anchor="ctr"/>
                </a:tc>
                <a:tc>
                  <a:txBody>
                    <a:bodyPr/>
                    <a:lstStyle/>
                    <a:p>
                      <a:pPr marL="0" marR="0" algn="r">
                        <a:lnSpc>
                          <a:spcPct val="115000"/>
                        </a:lnSpc>
                        <a:spcBef>
                          <a:spcPts val="0"/>
                        </a:spcBef>
                        <a:spcAft>
                          <a:spcPts val="0"/>
                        </a:spcAft>
                      </a:pPr>
                      <a:r>
                        <a:rPr lang="en-US" sz="1900" dirty="0">
                          <a:effectLst/>
                          <a:latin typeface="Tahoma" pitchFamily="34" charset="0"/>
                          <a:ea typeface="Tahoma" pitchFamily="34" charset="0"/>
                          <a:cs typeface="Tahoma" pitchFamily="34" charset="0"/>
                        </a:rPr>
                        <a:t>69%</a:t>
                      </a:r>
                    </a:p>
                  </a:txBody>
                  <a:tcPr marL="68580" marR="68580" marT="0" marB="0" anchor="ctr"/>
                </a:tc>
                <a:tc>
                  <a:txBody>
                    <a:bodyPr/>
                    <a:lstStyle/>
                    <a:p>
                      <a:pPr marL="0" marR="0" algn="r">
                        <a:lnSpc>
                          <a:spcPct val="115000"/>
                        </a:lnSpc>
                        <a:spcBef>
                          <a:spcPts val="0"/>
                        </a:spcBef>
                        <a:spcAft>
                          <a:spcPts val="0"/>
                        </a:spcAft>
                      </a:pPr>
                      <a:r>
                        <a:rPr lang="en-US" sz="1900" dirty="0">
                          <a:effectLst/>
                          <a:latin typeface="Tahoma" pitchFamily="34" charset="0"/>
                          <a:ea typeface="Tahoma" pitchFamily="34" charset="0"/>
                          <a:cs typeface="Tahoma" pitchFamily="34" charset="0"/>
                        </a:rPr>
                        <a:t>55%</a:t>
                      </a:r>
                    </a:p>
                  </a:txBody>
                  <a:tcPr marL="68580" marR="68580" marT="0" marB="0" anchor="ctr"/>
                </a:tc>
                <a:tc>
                  <a:txBody>
                    <a:bodyPr/>
                    <a:lstStyle/>
                    <a:p>
                      <a:pPr marL="0" marR="0" algn="r">
                        <a:lnSpc>
                          <a:spcPct val="115000"/>
                        </a:lnSpc>
                        <a:spcBef>
                          <a:spcPts val="0"/>
                        </a:spcBef>
                        <a:spcAft>
                          <a:spcPts val="0"/>
                        </a:spcAft>
                      </a:pPr>
                      <a:r>
                        <a:rPr lang="en-US" sz="1900" dirty="0">
                          <a:effectLst/>
                          <a:latin typeface="Tahoma" pitchFamily="34" charset="0"/>
                          <a:ea typeface="Tahoma" pitchFamily="34" charset="0"/>
                          <a:cs typeface="Tahoma" pitchFamily="34" charset="0"/>
                        </a:rPr>
                        <a:t> </a:t>
                      </a:r>
                    </a:p>
                  </a:txBody>
                  <a:tcPr marL="68580" marR="68580" marT="0" marB="0"/>
                </a:tc>
                <a:tc>
                  <a:txBody>
                    <a:bodyPr/>
                    <a:lstStyle/>
                    <a:p>
                      <a:pPr marL="0" marR="0" algn="r">
                        <a:lnSpc>
                          <a:spcPct val="115000"/>
                        </a:lnSpc>
                        <a:spcBef>
                          <a:spcPts val="0"/>
                        </a:spcBef>
                        <a:spcAft>
                          <a:spcPts val="0"/>
                        </a:spcAft>
                      </a:pPr>
                      <a:r>
                        <a:rPr lang="en-US" sz="1900" dirty="0">
                          <a:effectLst/>
                          <a:latin typeface="Tahoma" pitchFamily="34" charset="0"/>
                          <a:ea typeface="Tahoma" pitchFamily="34" charset="0"/>
                          <a:cs typeface="Tahoma" pitchFamily="34" charset="0"/>
                        </a:rPr>
                        <a:t>68%</a:t>
                      </a:r>
                    </a:p>
                  </a:txBody>
                  <a:tcPr marL="68580" marR="68580" marT="0" marB="0" anchor="ctr"/>
                </a:tc>
                <a:tc>
                  <a:txBody>
                    <a:bodyPr/>
                    <a:lstStyle/>
                    <a:p>
                      <a:pPr marL="0" marR="0" algn="r">
                        <a:lnSpc>
                          <a:spcPct val="115000"/>
                        </a:lnSpc>
                        <a:spcBef>
                          <a:spcPts val="0"/>
                        </a:spcBef>
                        <a:spcAft>
                          <a:spcPts val="0"/>
                        </a:spcAft>
                      </a:pPr>
                      <a:r>
                        <a:rPr lang="en-US" sz="1900" dirty="0">
                          <a:effectLst/>
                          <a:latin typeface="Tahoma" pitchFamily="34" charset="0"/>
                          <a:ea typeface="Tahoma" pitchFamily="34" charset="0"/>
                          <a:cs typeface="Tahoma" pitchFamily="34" charset="0"/>
                        </a:rPr>
                        <a:t>70%</a:t>
                      </a:r>
                    </a:p>
                  </a:txBody>
                  <a:tcPr marL="68580" marR="68580" marT="0" marB="0" anchor="ctr"/>
                </a:tc>
                <a:tc>
                  <a:txBody>
                    <a:bodyPr/>
                    <a:lstStyle/>
                    <a:p>
                      <a:pPr marL="0" marR="0" algn="r">
                        <a:lnSpc>
                          <a:spcPct val="115000"/>
                        </a:lnSpc>
                        <a:spcBef>
                          <a:spcPts val="0"/>
                        </a:spcBef>
                        <a:spcAft>
                          <a:spcPts val="0"/>
                        </a:spcAft>
                      </a:pPr>
                      <a:r>
                        <a:rPr lang="en-US" sz="1900" dirty="0">
                          <a:effectLst/>
                          <a:latin typeface="Tahoma" pitchFamily="34" charset="0"/>
                          <a:ea typeface="Tahoma" pitchFamily="34" charset="0"/>
                          <a:cs typeface="Tahoma" pitchFamily="34" charset="0"/>
                        </a:rPr>
                        <a:t>56%</a:t>
                      </a:r>
                    </a:p>
                  </a:txBody>
                  <a:tcPr marL="68580" marR="68580" marT="0" marB="0" anchor="ctr"/>
                </a:tc>
                <a:extLst>
                  <a:ext uri="{0D108BD9-81ED-4DB2-BD59-A6C34878D82A}">
                    <a16:rowId xmlns:a16="http://schemas.microsoft.com/office/drawing/2014/main" xmlns="" val="10007"/>
                  </a:ext>
                </a:extLst>
              </a:tr>
              <a:tr h="327295">
                <a:tc>
                  <a:txBody>
                    <a:bodyPr/>
                    <a:lstStyle/>
                    <a:p>
                      <a:pPr marL="0" marR="0">
                        <a:lnSpc>
                          <a:spcPct val="115000"/>
                        </a:lnSpc>
                        <a:spcBef>
                          <a:spcPts val="0"/>
                        </a:spcBef>
                        <a:spcAft>
                          <a:spcPts val="0"/>
                        </a:spcAft>
                      </a:pPr>
                      <a:r>
                        <a:rPr lang="en-US" sz="1900" dirty="0">
                          <a:effectLst/>
                          <a:latin typeface="Tahoma" pitchFamily="34" charset="0"/>
                          <a:ea typeface="Tahoma" pitchFamily="34" charset="0"/>
                          <a:cs typeface="Tahoma" pitchFamily="34" charset="0"/>
                        </a:rPr>
                        <a:t>2012</a:t>
                      </a:r>
                    </a:p>
                  </a:txBody>
                  <a:tcPr marL="68580" marR="68580" marT="0" marB="0" anchor="ctr"/>
                </a:tc>
                <a:tc>
                  <a:txBody>
                    <a:bodyPr/>
                    <a:lstStyle/>
                    <a:p>
                      <a:pPr marL="0" marR="0" algn="r">
                        <a:lnSpc>
                          <a:spcPct val="115000"/>
                        </a:lnSpc>
                        <a:spcBef>
                          <a:spcPts val="0"/>
                        </a:spcBef>
                        <a:spcAft>
                          <a:spcPts val="0"/>
                        </a:spcAft>
                      </a:pPr>
                      <a:r>
                        <a:rPr lang="en-US" sz="1900" dirty="0">
                          <a:effectLst/>
                          <a:latin typeface="Tahoma" pitchFamily="34" charset="0"/>
                          <a:ea typeface="Tahoma" pitchFamily="34" charset="0"/>
                          <a:cs typeface="Tahoma" pitchFamily="34" charset="0"/>
                        </a:rPr>
                        <a:t>69%</a:t>
                      </a:r>
                    </a:p>
                  </a:txBody>
                  <a:tcPr marL="68580" marR="68580" marT="0" marB="0" anchor="ctr"/>
                </a:tc>
                <a:tc>
                  <a:txBody>
                    <a:bodyPr/>
                    <a:lstStyle/>
                    <a:p>
                      <a:pPr marL="0" marR="0" algn="r">
                        <a:lnSpc>
                          <a:spcPct val="115000"/>
                        </a:lnSpc>
                        <a:spcBef>
                          <a:spcPts val="0"/>
                        </a:spcBef>
                        <a:spcAft>
                          <a:spcPts val="0"/>
                        </a:spcAft>
                      </a:pPr>
                      <a:r>
                        <a:rPr lang="en-US" sz="1900" dirty="0">
                          <a:effectLst/>
                          <a:latin typeface="Tahoma" pitchFamily="34" charset="0"/>
                          <a:ea typeface="Tahoma" pitchFamily="34" charset="0"/>
                          <a:cs typeface="Tahoma" pitchFamily="34" charset="0"/>
                        </a:rPr>
                        <a:t>70%</a:t>
                      </a:r>
                    </a:p>
                  </a:txBody>
                  <a:tcPr marL="68580" marR="68580" marT="0" marB="0" anchor="ctr"/>
                </a:tc>
                <a:tc>
                  <a:txBody>
                    <a:bodyPr/>
                    <a:lstStyle/>
                    <a:p>
                      <a:pPr marL="0" marR="0" algn="r">
                        <a:lnSpc>
                          <a:spcPct val="115000"/>
                        </a:lnSpc>
                        <a:spcBef>
                          <a:spcPts val="0"/>
                        </a:spcBef>
                        <a:spcAft>
                          <a:spcPts val="0"/>
                        </a:spcAft>
                      </a:pPr>
                      <a:r>
                        <a:rPr lang="en-US" sz="1900" dirty="0">
                          <a:effectLst/>
                          <a:latin typeface="Tahoma" pitchFamily="34" charset="0"/>
                          <a:ea typeface="Tahoma" pitchFamily="34" charset="0"/>
                          <a:cs typeface="Tahoma" pitchFamily="34" charset="0"/>
                        </a:rPr>
                        <a:t>57%</a:t>
                      </a:r>
                    </a:p>
                  </a:txBody>
                  <a:tcPr marL="68580" marR="68580" marT="0" marB="0" anchor="ctr"/>
                </a:tc>
                <a:tc>
                  <a:txBody>
                    <a:bodyPr/>
                    <a:lstStyle/>
                    <a:p>
                      <a:pPr marL="0" marR="0" algn="r">
                        <a:lnSpc>
                          <a:spcPct val="115000"/>
                        </a:lnSpc>
                        <a:spcBef>
                          <a:spcPts val="0"/>
                        </a:spcBef>
                        <a:spcAft>
                          <a:spcPts val="0"/>
                        </a:spcAft>
                      </a:pPr>
                      <a:endParaRPr lang="en-US" sz="1900" dirty="0">
                        <a:effectLst/>
                        <a:latin typeface="Tahoma" pitchFamily="34" charset="0"/>
                        <a:ea typeface="Tahoma" pitchFamily="34" charset="0"/>
                        <a:cs typeface="Tahoma" pitchFamily="34" charset="0"/>
                      </a:endParaRPr>
                    </a:p>
                  </a:txBody>
                  <a:tcPr marL="68580" marR="68580" marT="0" marB="0"/>
                </a:tc>
                <a:tc>
                  <a:txBody>
                    <a:bodyPr/>
                    <a:lstStyle/>
                    <a:p>
                      <a:pPr marL="0" marR="0" algn="r">
                        <a:lnSpc>
                          <a:spcPct val="115000"/>
                        </a:lnSpc>
                        <a:spcBef>
                          <a:spcPts val="0"/>
                        </a:spcBef>
                        <a:spcAft>
                          <a:spcPts val="0"/>
                        </a:spcAft>
                      </a:pPr>
                      <a:r>
                        <a:rPr lang="en-US" sz="1900" dirty="0">
                          <a:effectLst/>
                          <a:latin typeface="Tahoma" pitchFamily="34" charset="0"/>
                          <a:ea typeface="Tahoma" pitchFamily="34" charset="0"/>
                          <a:cs typeface="Tahoma" pitchFamily="34" charset="0"/>
                        </a:rPr>
                        <a:t>73%</a:t>
                      </a:r>
                    </a:p>
                  </a:txBody>
                  <a:tcPr marL="68580" marR="68580" marT="0" marB="0" anchor="ctr"/>
                </a:tc>
                <a:tc>
                  <a:txBody>
                    <a:bodyPr/>
                    <a:lstStyle/>
                    <a:p>
                      <a:pPr marL="0" marR="0" algn="r">
                        <a:lnSpc>
                          <a:spcPct val="115000"/>
                        </a:lnSpc>
                        <a:spcBef>
                          <a:spcPts val="0"/>
                        </a:spcBef>
                        <a:spcAft>
                          <a:spcPts val="0"/>
                        </a:spcAft>
                      </a:pPr>
                      <a:r>
                        <a:rPr lang="en-US" sz="1900" dirty="0">
                          <a:effectLst/>
                          <a:latin typeface="Tahoma" pitchFamily="34" charset="0"/>
                          <a:ea typeface="Tahoma" pitchFamily="34" charset="0"/>
                          <a:cs typeface="Tahoma" pitchFamily="34" charset="0"/>
                        </a:rPr>
                        <a:t>73%</a:t>
                      </a:r>
                    </a:p>
                  </a:txBody>
                  <a:tcPr marL="68580" marR="68580" marT="0" marB="0" anchor="ctr"/>
                </a:tc>
                <a:tc>
                  <a:txBody>
                    <a:bodyPr/>
                    <a:lstStyle/>
                    <a:p>
                      <a:pPr marL="0" marR="0" algn="r">
                        <a:lnSpc>
                          <a:spcPct val="115000"/>
                        </a:lnSpc>
                        <a:spcBef>
                          <a:spcPts val="0"/>
                        </a:spcBef>
                        <a:spcAft>
                          <a:spcPts val="0"/>
                        </a:spcAft>
                      </a:pPr>
                      <a:r>
                        <a:rPr lang="en-US" sz="1900" dirty="0">
                          <a:effectLst/>
                          <a:latin typeface="Tahoma" pitchFamily="34" charset="0"/>
                          <a:ea typeface="Tahoma" pitchFamily="34" charset="0"/>
                          <a:cs typeface="Tahoma" pitchFamily="34" charset="0"/>
                        </a:rPr>
                        <a:t>61%</a:t>
                      </a:r>
                    </a:p>
                  </a:txBody>
                  <a:tcPr marL="68580" marR="68580" marT="0" marB="0" anchor="ctr"/>
                </a:tc>
                <a:tc>
                  <a:txBody>
                    <a:bodyPr/>
                    <a:lstStyle/>
                    <a:p>
                      <a:pPr marL="0" marR="0" algn="r">
                        <a:lnSpc>
                          <a:spcPct val="115000"/>
                        </a:lnSpc>
                        <a:spcBef>
                          <a:spcPts val="0"/>
                        </a:spcBef>
                        <a:spcAft>
                          <a:spcPts val="0"/>
                        </a:spcAft>
                      </a:pPr>
                      <a:endParaRPr lang="en-US" sz="1900" dirty="0">
                        <a:effectLst/>
                        <a:latin typeface="Tahoma" pitchFamily="34" charset="0"/>
                        <a:ea typeface="Tahoma" pitchFamily="34" charset="0"/>
                        <a:cs typeface="Tahoma" pitchFamily="34" charset="0"/>
                      </a:endParaRPr>
                    </a:p>
                  </a:txBody>
                  <a:tcPr marL="68580" marR="68580" marT="0" marB="0"/>
                </a:tc>
                <a:tc>
                  <a:txBody>
                    <a:bodyPr/>
                    <a:lstStyle/>
                    <a:p>
                      <a:pPr marL="0" marR="0" algn="r">
                        <a:lnSpc>
                          <a:spcPct val="115000"/>
                        </a:lnSpc>
                        <a:spcBef>
                          <a:spcPts val="0"/>
                        </a:spcBef>
                        <a:spcAft>
                          <a:spcPts val="0"/>
                        </a:spcAft>
                      </a:pPr>
                      <a:r>
                        <a:rPr lang="en-US" sz="1900" dirty="0">
                          <a:effectLst/>
                          <a:latin typeface="Tahoma" pitchFamily="34" charset="0"/>
                          <a:ea typeface="Tahoma" pitchFamily="34" charset="0"/>
                          <a:cs typeface="Tahoma" pitchFamily="34" charset="0"/>
                        </a:rPr>
                        <a:t>73%</a:t>
                      </a:r>
                    </a:p>
                  </a:txBody>
                  <a:tcPr marL="68580" marR="68580" marT="0" marB="0" anchor="ctr"/>
                </a:tc>
                <a:tc>
                  <a:txBody>
                    <a:bodyPr/>
                    <a:lstStyle/>
                    <a:p>
                      <a:pPr marL="0" marR="0" algn="r">
                        <a:lnSpc>
                          <a:spcPct val="115000"/>
                        </a:lnSpc>
                        <a:spcBef>
                          <a:spcPts val="0"/>
                        </a:spcBef>
                        <a:spcAft>
                          <a:spcPts val="0"/>
                        </a:spcAft>
                      </a:pPr>
                      <a:r>
                        <a:rPr lang="en-US" sz="1900" dirty="0">
                          <a:effectLst/>
                          <a:latin typeface="Tahoma" pitchFamily="34" charset="0"/>
                          <a:ea typeface="Tahoma" pitchFamily="34" charset="0"/>
                          <a:cs typeface="Tahoma" pitchFamily="34" charset="0"/>
                        </a:rPr>
                        <a:t>71%</a:t>
                      </a:r>
                    </a:p>
                  </a:txBody>
                  <a:tcPr marL="68580" marR="68580" marT="0" marB="0" anchor="ctr"/>
                </a:tc>
                <a:tc>
                  <a:txBody>
                    <a:bodyPr/>
                    <a:lstStyle/>
                    <a:p>
                      <a:pPr marL="0" marR="0" algn="r">
                        <a:lnSpc>
                          <a:spcPct val="115000"/>
                        </a:lnSpc>
                        <a:spcBef>
                          <a:spcPts val="0"/>
                        </a:spcBef>
                        <a:spcAft>
                          <a:spcPts val="0"/>
                        </a:spcAft>
                      </a:pPr>
                      <a:r>
                        <a:rPr lang="en-US" sz="1900" dirty="0">
                          <a:effectLst/>
                          <a:latin typeface="Tahoma" pitchFamily="34" charset="0"/>
                          <a:ea typeface="Tahoma" pitchFamily="34" charset="0"/>
                          <a:cs typeface="Tahoma" pitchFamily="34" charset="0"/>
                        </a:rPr>
                        <a:t>59%</a:t>
                      </a:r>
                    </a:p>
                  </a:txBody>
                  <a:tcPr marL="68580" marR="68580" marT="0" marB="0" anchor="ctr"/>
                </a:tc>
                <a:extLst>
                  <a:ext uri="{0D108BD9-81ED-4DB2-BD59-A6C34878D82A}">
                    <a16:rowId xmlns:a16="http://schemas.microsoft.com/office/drawing/2014/main" xmlns="" val="10008"/>
                  </a:ext>
                </a:extLst>
              </a:tr>
              <a:tr h="327295">
                <a:tc>
                  <a:txBody>
                    <a:bodyPr/>
                    <a:lstStyle/>
                    <a:p>
                      <a:pPr marL="0" marR="0">
                        <a:lnSpc>
                          <a:spcPct val="115000"/>
                        </a:lnSpc>
                        <a:spcBef>
                          <a:spcPts val="0"/>
                        </a:spcBef>
                        <a:spcAft>
                          <a:spcPts val="0"/>
                        </a:spcAft>
                      </a:pPr>
                      <a:r>
                        <a:rPr lang="en-US" sz="1900" dirty="0">
                          <a:effectLst/>
                          <a:latin typeface="Tahoma" pitchFamily="34" charset="0"/>
                          <a:ea typeface="Tahoma" pitchFamily="34" charset="0"/>
                          <a:cs typeface="Tahoma" pitchFamily="34" charset="0"/>
                        </a:rPr>
                        <a:t>2013</a:t>
                      </a:r>
                    </a:p>
                  </a:txBody>
                  <a:tcPr marL="68580" marR="68580" marT="0" marB="0" anchor="ctr"/>
                </a:tc>
                <a:tc>
                  <a:txBody>
                    <a:bodyPr/>
                    <a:lstStyle/>
                    <a:p>
                      <a:pPr marL="0" marR="0" algn="r">
                        <a:lnSpc>
                          <a:spcPct val="115000"/>
                        </a:lnSpc>
                        <a:spcBef>
                          <a:spcPts val="0"/>
                        </a:spcBef>
                        <a:spcAft>
                          <a:spcPts val="0"/>
                        </a:spcAft>
                      </a:pPr>
                      <a:r>
                        <a:rPr lang="en-US" sz="1900" dirty="0">
                          <a:effectLst/>
                          <a:latin typeface="Tahoma" pitchFamily="34" charset="0"/>
                          <a:ea typeface="Tahoma" pitchFamily="34" charset="0"/>
                          <a:cs typeface="Tahoma" pitchFamily="34" charset="0"/>
                        </a:rPr>
                        <a:t>65%</a:t>
                      </a:r>
                    </a:p>
                  </a:txBody>
                  <a:tcPr marL="68580" marR="68580" marT="0" marB="0" anchor="ctr"/>
                </a:tc>
                <a:tc>
                  <a:txBody>
                    <a:bodyPr/>
                    <a:lstStyle/>
                    <a:p>
                      <a:pPr marL="0" marR="0" algn="r">
                        <a:lnSpc>
                          <a:spcPct val="115000"/>
                        </a:lnSpc>
                        <a:spcBef>
                          <a:spcPts val="0"/>
                        </a:spcBef>
                        <a:spcAft>
                          <a:spcPts val="0"/>
                        </a:spcAft>
                      </a:pPr>
                      <a:r>
                        <a:rPr lang="en-US" sz="1900" dirty="0">
                          <a:effectLst/>
                          <a:latin typeface="Tahoma" pitchFamily="34" charset="0"/>
                          <a:ea typeface="Tahoma" pitchFamily="34" charset="0"/>
                          <a:cs typeface="Tahoma" pitchFamily="34" charset="0"/>
                        </a:rPr>
                        <a:t>74%</a:t>
                      </a:r>
                    </a:p>
                  </a:txBody>
                  <a:tcPr marL="68580" marR="68580" marT="0" marB="0" anchor="ctr"/>
                </a:tc>
                <a:tc>
                  <a:txBody>
                    <a:bodyPr/>
                    <a:lstStyle/>
                    <a:p>
                      <a:pPr marL="0" marR="0" algn="r">
                        <a:lnSpc>
                          <a:spcPct val="115000"/>
                        </a:lnSpc>
                        <a:spcBef>
                          <a:spcPts val="0"/>
                        </a:spcBef>
                        <a:spcAft>
                          <a:spcPts val="0"/>
                        </a:spcAft>
                      </a:pPr>
                      <a:r>
                        <a:rPr lang="en-US" sz="1900" dirty="0">
                          <a:effectLst/>
                          <a:latin typeface="Tahoma" pitchFamily="34" charset="0"/>
                          <a:ea typeface="Tahoma" pitchFamily="34" charset="0"/>
                          <a:cs typeface="Tahoma" pitchFamily="34" charset="0"/>
                        </a:rPr>
                        <a:t>56%</a:t>
                      </a:r>
                    </a:p>
                  </a:txBody>
                  <a:tcPr marL="68580" marR="68580" marT="0" marB="0" anchor="ctr"/>
                </a:tc>
                <a:tc>
                  <a:txBody>
                    <a:bodyPr/>
                    <a:lstStyle/>
                    <a:p>
                      <a:pPr marL="0" marR="0" algn="r">
                        <a:lnSpc>
                          <a:spcPct val="115000"/>
                        </a:lnSpc>
                        <a:spcBef>
                          <a:spcPts val="0"/>
                        </a:spcBef>
                        <a:spcAft>
                          <a:spcPts val="0"/>
                        </a:spcAft>
                      </a:pPr>
                      <a:endParaRPr lang="en-US" sz="1900" dirty="0">
                        <a:effectLst/>
                        <a:latin typeface="Tahoma" pitchFamily="34" charset="0"/>
                        <a:ea typeface="Tahoma" pitchFamily="34" charset="0"/>
                        <a:cs typeface="Tahoma" pitchFamily="34" charset="0"/>
                      </a:endParaRPr>
                    </a:p>
                  </a:txBody>
                  <a:tcPr marL="68580" marR="68580" marT="0" marB="0"/>
                </a:tc>
                <a:tc>
                  <a:txBody>
                    <a:bodyPr/>
                    <a:lstStyle/>
                    <a:p>
                      <a:pPr marL="0" marR="0" algn="r">
                        <a:lnSpc>
                          <a:spcPct val="115000"/>
                        </a:lnSpc>
                        <a:spcBef>
                          <a:spcPts val="0"/>
                        </a:spcBef>
                        <a:spcAft>
                          <a:spcPts val="0"/>
                        </a:spcAft>
                      </a:pPr>
                      <a:r>
                        <a:rPr lang="en-US" sz="1900" dirty="0">
                          <a:effectLst/>
                          <a:latin typeface="Tahoma" pitchFamily="34" charset="0"/>
                          <a:ea typeface="Tahoma" pitchFamily="34" charset="0"/>
                          <a:cs typeface="Tahoma" pitchFamily="34" charset="0"/>
                        </a:rPr>
                        <a:t>68%</a:t>
                      </a:r>
                    </a:p>
                  </a:txBody>
                  <a:tcPr marL="68580" marR="68580" marT="0" marB="0" anchor="ctr"/>
                </a:tc>
                <a:tc>
                  <a:txBody>
                    <a:bodyPr/>
                    <a:lstStyle/>
                    <a:p>
                      <a:pPr marL="0" marR="0" algn="r">
                        <a:lnSpc>
                          <a:spcPct val="115000"/>
                        </a:lnSpc>
                        <a:spcBef>
                          <a:spcPts val="0"/>
                        </a:spcBef>
                        <a:spcAft>
                          <a:spcPts val="0"/>
                        </a:spcAft>
                      </a:pPr>
                      <a:r>
                        <a:rPr lang="en-US" sz="1900" dirty="0">
                          <a:effectLst/>
                          <a:latin typeface="Tahoma" pitchFamily="34" charset="0"/>
                          <a:ea typeface="Tahoma" pitchFamily="34" charset="0"/>
                          <a:cs typeface="Tahoma" pitchFamily="34" charset="0"/>
                        </a:rPr>
                        <a:t>77%</a:t>
                      </a:r>
                    </a:p>
                  </a:txBody>
                  <a:tcPr marL="68580" marR="68580" marT="0" marB="0" anchor="ctr"/>
                </a:tc>
                <a:tc>
                  <a:txBody>
                    <a:bodyPr/>
                    <a:lstStyle/>
                    <a:p>
                      <a:pPr marL="0" marR="0" algn="r">
                        <a:lnSpc>
                          <a:spcPct val="115000"/>
                        </a:lnSpc>
                        <a:spcBef>
                          <a:spcPts val="0"/>
                        </a:spcBef>
                        <a:spcAft>
                          <a:spcPts val="0"/>
                        </a:spcAft>
                      </a:pPr>
                      <a:r>
                        <a:rPr lang="en-US" sz="1900" dirty="0">
                          <a:effectLst/>
                          <a:latin typeface="Tahoma" pitchFamily="34" charset="0"/>
                          <a:ea typeface="Tahoma" pitchFamily="34" charset="0"/>
                          <a:cs typeface="Tahoma" pitchFamily="34" charset="0"/>
                        </a:rPr>
                        <a:t>59%</a:t>
                      </a:r>
                    </a:p>
                  </a:txBody>
                  <a:tcPr marL="68580" marR="68580" marT="0" marB="0" anchor="ctr"/>
                </a:tc>
                <a:tc>
                  <a:txBody>
                    <a:bodyPr/>
                    <a:lstStyle/>
                    <a:p>
                      <a:pPr marL="0" marR="0" algn="r">
                        <a:lnSpc>
                          <a:spcPct val="115000"/>
                        </a:lnSpc>
                        <a:spcBef>
                          <a:spcPts val="0"/>
                        </a:spcBef>
                        <a:spcAft>
                          <a:spcPts val="0"/>
                        </a:spcAft>
                      </a:pPr>
                      <a:endParaRPr lang="en-US" sz="1900" dirty="0">
                        <a:effectLst/>
                        <a:latin typeface="Tahoma" pitchFamily="34" charset="0"/>
                        <a:ea typeface="Tahoma" pitchFamily="34" charset="0"/>
                        <a:cs typeface="Tahoma" pitchFamily="34" charset="0"/>
                      </a:endParaRPr>
                    </a:p>
                  </a:txBody>
                  <a:tcPr marL="68580" marR="68580" marT="0" marB="0"/>
                </a:tc>
                <a:tc>
                  <a:txBody>
                    <a:bodyPr/>
                    <a:lstStyle/>
                    <a:p>
                      <a:pPr marL="0" marR="0" algn="r">
                        <a:lnSpc>
                          <a:spcPct val="115000"/>
                        </a:lnSpc>
                        <a:spcBef>
                          <a:spcPts val="0"/>
                        </a:spcBef>
                        <a:spcAft>
                          <a:spcPts val="0"/>
                        </a:spcAft>
                      </a:pPr>
                      <a:r>
                        <a:rPr lang="en-US" sz="1900" dirty="0">
                          <a:effectLst/>
                          <a:latin typeface="Tahoma" pitchFamily="34" charset="0"/>
                          <a:ea typeface="Tahoma" pitchFamily="34" charset="0"/>
                          <a:cs typeface="Tahoma" pitchFamily="34" charset="0"/>
                        </a:rPr>
                        <a:t>69%</a:t>
                      </a:r>
                    </a:p>
                  </a:txBody>
                  <a:tcPr marL="68580" marR="68580" marT="0" marB="0" anchor="ctr"/>
                </a:tc>
                <a:tc>
                  <a:txBody>
                    <a:bodyPr/>
                    <a:lstStyle/>
                    <a:p>
                      <a:pPr marL="0" marR="0" algn="r">
                        <a:lnSpc>
                          <a:spcPct val="115000"/>
                        </a:lnSpc>
                        <a:spcBef>
                          <a:spcPts val="0"/>
                        </a:spcBef>
                        <a:spcAft>
                          <a:spcPts val="0"/>
                        </a:spcAft>
                      </a:pPr>
                      <a:r>
                        <a:rPr lang="en-US" sz="1900" dirty="0">
                          <a:effectLst/>
                          <a:latin typeface="Tahoma" pitchFamily="34" charset="0"/>
                          <a:ea typeface="Tahoma" pitchFamily="34" charset="0"/>
                          <a:cs typeface="Tahoma" pitchFamily="34" charset="0"/>
                        </a:rPr>
                        <a:t>76%</a:t>
                      </a:r>
                    </a:p>
                  </a:txBody>
                  <a:tcPr marL="68580" marR="68580" marT="0" marB="0" anchor="ctr"/>
                </a:tc>
                <a:tc>
                  <a:txBody>
                    <a:bodyPr/>
                    <a:lstStyle/>
                    <a:p>
                      <a:pPr marL="0" marR="0" algn="r">
                        <a:lnSpc>
                          <a:spcPct val="115000"/>
                        </a:lnSpc>
                        <a:spcBef>
                          <a:spcPts val="0"/>
                        </a:spcBef>
                        <a:spcAft>
                          <a:spcPts val="0"/>
                        </a:spcAft>
                      </a:pPr>
                      <a:r>
                        <a:rPr lang="en-US" sz="1900" dirty="0">
                          <a:effectLst/>
                          <a:latin typeface="Tahoma" pitchFamily="34" charset="0"/>
                          <a:ea typeface="Tahoma" pitchFamily="34" charset="0"/>
                          <a:cs typeface="Tahoma" pitchFamily="34" charset="0"/>
                        </a:rPr>
                        <a:t>60%</a:t>
                      </a:r>
                    </a:p>
                  </a:txBody>
                  <a:tcPr marL="68580" marR="68580" marT="0" marB="0" anchor="ctr"/>
                </a:tc>
                <a:extLst>
                  <a:ext uri="{0D108BD9-81ED-4DB2-BD59-A6C34878D82A}">
                    <a16:rowId xmlns:a16="http://schemas.microsoft.com/office/drawing/2014/main" xmlns="" val="301465207"/>
                  </a:ext>
                </a:extLst>
              </a:tr>
              <a:tr h="327295">
                <a:tc>
                  <a:txBody>
                    <a:bodyPr/>
                    <a:lstStyle/>
                    <a:p>
                      <a:pPr marL="0" marR="0">
                        <a:lnSpc>
                          <a:spcPct val="115000"/>
                        </a:lnSpc>
                        <a:spcBef>
                          <a:spcPts val="0"/>
                        </a:spcBef>
                        <a:spcAft>
                          <a:spcPts val="0"/>
                        </a:spcAft>
                      </a:pPr>
                      <a:r>
                        <a:rPr lang="en-US" sz="1900" dirty="0">
                          <a:effectLst/>
                          <a:latin typeface="Tahoma" pitchFamily="34" charset="0"/>
                          <a:ea typeface="Tahoma" pitchFamily="34" charset="0"/>
                          <a:cs typeface="Tahoma" pitchFamily="34" charset="0"/>
                        </a:rPr>
                        <a:t>2014</a:t>
                      </a:r>
                    </a:p>
                  </a:txBody>
                  <a:tcPr marL="68580" marR="68580" marT="0" marB="0" anchor="ctr"/>
                </a:tc>
                <a:tc>
                  <a:txBody>
                    <a:bodyPr/>
                    <a:lstStyle/>
                    <a:p>
                      <a:pPr marL="0" marR="0" algn="r">
                        <a:lnSpc>
                          <a:spcPct val="115000"/>
                        </a:lnSpc>
                        <a:spcBef>
                          <a:spcPts val="0"/>
                        </a:spcBef>
                        <a:spcAft>
                          <a:spcPts val="0"/>
                        </a:spcAft>
                      </a:pPr>
                      <a:r>
                        <a:rPr lang="en-US" sz="1900" dirty="0">
                          <a:effectLst/>
                          <a:latin typeface="Tahoma" pitchFamily="34" charset="0"/>
                          <a:ea typeface="Tahoma" pitchFamily="34" charset="0"/>
                          <a:cs typeface="Tahoma" pitchFamily="34" charset="0"/>
                        </a:rPr>
                        <a:t>68%</a:t>
                      </a:r>
                    </a:p>
                  </a:txBody>
                  <a:tcPr marL="68580" marR="68580" marT="0" marB="0" anchor="ctr"/>
                </a:tc>
                <a:tc>
                  <a:txBody>
                    <a:bodyPr/>
                    <a:lstStyle/>
                    <a:p>
                      <a:pPr marL="0" marR="0" algn="r">
                        <a:lnSpc>
                          <a:spcPct val="115000"/>
                        </a:lnSpc>
                        <a:spcBef>
                          <a:spcPts val="0"/>
                        </a:spcBef>
                        <a:spcAft>
                          <a:spcPts val="0"/>
                        </a:spcAft>
                      </a:pPr>
                      <a:r>
                        <a:rPr lang="en-US" sz="1900" dirty="0">
                          <a:effectLst/>
                          <a:latin typeface="Tahoma" pitchFamily="34" charset="0"/>
                          <a:ea typeface="Tahoma" pitchFamily="34" charset="0"/>
                          <a:cs typeface="Tahoma" pitchFamily="34" charset="0"/>
                        </a:rPr>
                        <a:t>67%</a:t>
                      </a:r>
                    </a:p>
                  </a:txBody>
                  <a:tcPr marL="68580" marR="68580" marT="0" marB="0" anchor="ctr"/>
                </a:tc>
                <a:tc>
                  <a:txBody>
                    <a:bodyPr/>
                    <a:lstStyle/>
                    <a:p>
                      <a:pPr marL="0" marR="0" algn="r">
                        <a:lnSpc>
                          <a:spcPct val="115000"/>
                        </a:lnSpc>
                        <a:spcBef>
                          <a:spcPts val="0"/>
                        </a:spcBef>
                        <a:spcAft>
                          <a:spcPts val="0"/>
                        </a:spcAft>
                      </a:pPr>
                      <a:r>
                        <a:rPr lang="en-US" sz="1900" dirty="0">
                          <a:effectLst/>
                          <a:latin typeface="Tahoma" pitchFamily="34" charset="0"/>
                          <a:ea typeface="Tahoma" pitchFamily="34" charset="0"/>
                          <a:cs typeface="Tahoma" pitchFamily="34" charset="0"/>
                        </a:rPr>
                        <a:t>54%</a:t>
                      </a:r>
                    </a:p>
                  </a:txBody>
                  <a:tcPr marL="68580" marR="68580" marT="0" marB="0" anchor="ctr"/>
                </a:tc>
                <a:tc>
                  <a:txBody>
                    <a:bodyPr/>
                    <a:lstStyle/>
                    <a:p>
                      <a:pPr marL="0" marR="0" algn="r">
                        <a:lnSpc>
                          <a:spcPct val="115000"/>
                        </a:lnSpc>
                        <a:spcBef>
                          <a:spcPts val="0"/>
                        </a:spcBef>
                        <a:spcAft>
                          <a:spcPts val="0"/>
                        </a:spcAft>
                      </a:pPr>
                      <a:endParaRPr lang="en-US" sz="1900" dirty="0">
                        <a:effectLst/>
                        <a:latin typeface="Tahoma" pitchFamily="34" charset="0"/>
                        <a:ea typeface="Tahoma" pitchFamily="34" charset="0"/>
                        <a:cs typeface="Tahoma" pitchFamily="34" charset="0"/>
                      </a:endParaRPr>
                    </a:p>
                  </a:txBody>
                  <a:tcPr marL="68580" marR="68580" marT="0" marB="0"/>
                </a:tc>
                <a:tc>
                  <a:txBody>
                    <a:bodyPr/>
                    <a:lstStyle/>
                    <a:p>
                      <a:pPr marL="0" marR="0" algn="r">
                        <a:lnSpc>
                          <a:spcPct val="115000"/>
                        </a:lnSpc>
                        <a:spcBef>
                          <a:spcPts val="0"/>
                        </a:spcBef>
                        <a:spcAft>
                          <a:spcPts val="0"/>
                        </a:spcAft>
                      </a:pPr>
                      <a:r>
                        <a:rPr lang="en-US" sz="1900" dirty="0">
                          <a:effectLst/>
                          <a:latin typeface="Tahoma" pitchFamily="34" charset="0"/>
                          <a:ea typeface="Tahoma" pitchFamily="34" charset="0"/>
                          <a:cs typeface="Tahoma" pitchFamily="34" charset="0"/>
                        </a:rPr>
                        <a:t>71%</a:t>
                      </a:r>
                    </a:p>
                  </a:txBody>
                  <a:tcPr marL="68580" marR="68580" marT="0" marB="0" anchor="ctr"/>
                </a:tc>
                <a:tc>
                  <a:txBody>
                    <a:bodyPr/>
                    <a:lstStyle/>
                    <a:p>
                      <a:pPr marL="0" marR="0" algn="r">
                        <a:lnSpc>
                          <a:spcPct val="115000"/>
                        </a:lnSpc>
                        <a:spcBef>
                          <a:spcPts val="0"/>
                        </a:spcBef>
                        <a:spcAft>
                          <a:spcPts val="0"/>
                        </a:spcAft>
                      </a:pPr>
                      <a:r>
                        <a:rPr lang="en-US" sz="1900" dirty="0">
                          <a:effectLst/>
                          <a:latin typeface="Tahoma" pitchFamily="34" charset="0"/>
                          <a:ea typeface="Tahoma" pitchFamily="34" charset="0"/>
                          <a:cs typeface="Tahoma" pitchFamily="34" charset="0"/>
                        </a:rPr>
                        <a:t>70%</a:t>
                      </a:r>
                    </a:p>
                  </a:txBody>
                  <a:tcPr marL="68580" marR="68580" marT="0" marB="0" anchor="ctr"/>
                </a:tc>
                <a:tc>
                  <a:txBody>
                    <a:bodyPr/>
                    <a:lstStyle/>
                    <a:p>
                      <a:pPr marL="0" marR="0" algn="r">
                        <a:lnSpc>
                          <a:spcPct val="115000"/>
                        </a:lnSpc>
                        <a:spcBef>
                          <a:spcPts val="0"/>
                        </a:spcBef>
                        <a:spcAft>
                          <a:spcPts val="0"/>
                        </a:spcAft>
                      </a:pPr>
                      <a:r>
                        <a:rPr lang="en-US" sz="1900" dirty="0">
                          <a:effectLst/>
                          <a:latin typeface="Tahoma" pitchFamily="34" charset="0"/>
                          <a:ea typeface="Tahoma" pitchFamily="34" charset="0"/>
                          <a:cs typeface="Tahoma" pitchFamily="34" charset="0"/>
                        </a:rPr>
                        <a:t>58%</a:t>
                      </a:r>
                    </a:p>
                  </a:txBody>
                  <a:tcPr marL="68580" marR="68580" marT="0" marB="0" anchor="ctr"/>
                </a:tc>
                <a:tc>
                  <a:txBody>
                    <a:bodyPr/>
                    <a:lstStyle/>
                    <a:p>
                      <a:pPr marL="0" marR="0" algn="r">
                        <a:lnSpc>
                          <a:spcPct val="115000"/>
                        </a:lnSpc>
                        <a:spcBef>
                          <a:spcPts val="0"/>
                        </a:spcBef>
                        <a:spcAft>
                          <a:spcPts val="0"/>
                        </a:spcAft>
                      </a:pPr>
                      <a:endParaRPr lang="en-US" sz="1900" dirty="0">
                        <a:effectLst/>
                        <a:latin typeface="Tahoma" pitchFamily="34" charset="0"/>
                        <a:ea typeface="Tahoma" pitchFamily="34" charset="0"/>
                        <a:cs typeface="Tahoma" pitchFamily="34" charset="0"/>
                      </a:endParaRPr>
                    </a:p>
                  </a:txBody>
                  <a:tcPr marL="68580" marR="68580" marT="0" marB="0"/>
                </a:tc>
                <a:tc>
                  <a:txBody>
                    <a:bodyPr/>
                    <a:lstStyle/>
                    <a:p>
                      <a:pPr marL="0" marR="0" algn="r">
                        <a:lnSpc>
                          <a:spcPct val="115000"/>
                        </a:lnSpc>
                        <a:spcBef>
                          <a:spcPts val="0"/>
                        </a:spcBef>
                        <a:spcAft>
                          <a:spcPts val="0"/>
                        </a:spcAft>
                      </a:pPr>
                      <a:r>
                        <a:rPr lang="en-US" sz="1900" dirty="0">
                          <a:effectLst/>
                          <a:latin typeface="Tahoma" pitchFamily="34" charset="0"/>
                          <a:ea typeface="Tahoma" pitchFamily="34" charset="0"/>
                          <a:cs typeface="Tahoma" pitchFamily="34" charset="0"/>
                        </a:rPr>
                        <a:t>71%</a:t>
                      </a:r>
                    </a:p>
                  </a:txBody>
                  <a:tcPr marL="68580" marR="68580" marT="0" marB="0" anchor="ctr"/>
                </a:tc>
                <a:tc>
                  <a:txBody>
                    <a:bodyPr/>
                    <a:lstStyle/>
                    <a:p>
                      <a:pPr marL="0" marR="0" algn="r">
                        <a:lnSpc>
                          <a:spcPct val="115000"/>
                        </a:lnSpc>
                        <a:spcBef>
                          <a:spcPts val="0"/>
                        </a:spcBef>
                        <a:spcAft>
                          <a:spcPts val="0"/>
                        </a:spcAft>
                      </a:pPr>
                      <a:r>
                        <a:rPr lang="en-US" sz="1900" dirty="0">
                          <a:effectLst/>
                          <a:latin typeface="Tahoma" pitchFamily="34" charset="0"/>
                          <a:ea typeface="Tahoma" pitchFamily="34" charset="0"/>
                          <a:cs typeface="Tahoma" pitchFamily="34" charset="0"/>
                        </a:rPr>
                        <a:t>69%</a:t>
                      </a:r>
                    </a:p>
                  </a:txBody>
                  <a:tcPr marL="68580" marR="68580" marT="0" marB="0" anchor="ctr"/>
                </a:tc>
                <a:tc>
                  <a:txBody>
                    <a:bodyPr/>
                    <a:lstStyle/>
                    <a:p>
                      <a:pPr marL="0" marR="0" algn="r">
                        <a:lnSpc>
                          <a:spcPct val="115000"/>
                        </a:lnSpc>
                        <a:spcBef>
                          <a:spcPts val="0"/>
                        </a:spcBef>
                        <a:spcAft>
                          <a:spcPts val="0"/>
                        </a:spcAft>
                      </a:pPr>
                      <a:r>
                        <a:rPr lang="en-US" sz="1900" dirty="0">
                          <a:effectLst/>
                          <a:latin typeface="Tahoma" pitchFamily="34" charset="0"/>
                          <a:ea typeface="Tahoma" pitchFamily="34" charset="0"/>
                          <a:cs typeface="Tahoma" pitchFamily="34" charset="0"/>
                        </a:rPr>
                        <a:t>57%</a:t>
                      </a:r>
                    </a:p>
                  </a:txBody>
                  <a:tcPr marL="68580" marR="68580" marT="0" marB="0" anchor="ctr"/>
                </a:tc>
                <a:extLst>
                  <a:ext uri="{0D108BD9-81ED-4DB2-BD59-A6C34878D82A}">
                    <a16:rowId xmlns:a16="http://schemas.microsoft.com/office/drawing/2014/main" xmlns="" val="800812897"/>
                  </a:ext>
                </a:extLst>
              </a:tr>
              <a:tr h="594995">
                <a:tc>
                  <a:txBody>
                    <a:bodyPr/>
                    <a:lstStyle/>
                    <a:p>
                      <a:pPr marL="0" marR="0">
                        <a:lnSpc>
                          <a:spcPct val="115000"/>
                        </a:lnSpc>
                        <a:spcBef>
                          <a:spcPts val="0"/>
                        </a:spcBef>
                        <a:spcAft>
                          <a:spcPts val="0"/>
                        </a:spcAft>
                      </a:pPr>
                      <a:r>
                        <a:rPr lang="en-US" sz="1900" dirty="0">
                          <a:effectLst/>
                          <a:latin typeface="Tahoma" pitchFamily="34" charset="0"/>
                          <a:ea typeface="Tahoma" pitchFamily="34" charset="0"/>
                          <a:cs typeface="Tahoma" pitchFamily="34" charset="0"/>
                        </a:rPr>
                        <a:t>MARC</a:t>
                      </a:r>
                    </a:p>
                  </a:txBody>
                  <a:tcPr marL="68580" marR="68580" marT="0" marB="0"/>
                </a:tc>
                <a:tc>
                  <a:txBody>
                    <a:bodyPr/>
                    <a:lstStyle/>
                    <a:p>
                      <a:pPr marL="0" marR="0" algn="r">
                        <a:lnSpc>
                          <a:spcPct val="115000"/>
                        </a:lnSpc>
                        <a:spcBef>
                          <a:spcPts val="0"/>
                        </a:spcBef>
                        <a:spcAft>
                          <a:spcPts val="0"/>
                        </a:spcAft>
                      </a:pPr>
                      <a:r>
                        <a:rPr lang="en-US" sz="1800" dirty="0">
                          <a:solidFill>
                            <a:srgbClr val="00B050"/>
                          </a:solidFill>
                          <a:effectLst/>
                          <a:latin typeface="Tahoma" pitchFamily="34" charset="0"/>
                          <a:ea typeface="Tahoma" pitchFamily="34" charset="0"/>
                          <a:cs typeface="Tahoma" pitchFamily="34" charset="0"/>
                        </a:rPr>
                        <a:t> 2.5%</a:t>
                      </a:r>
                    </a:p>
                  </a:txBody>
                  <a:tcPr marL="68580" marR="68580" marT="0" marB="0"/>
                </a:tc>
                <a:tc>
                  <a:txBody>
                    <a:bodyPr/>
                    <a:lstStyle/>
                    <a:p>
                      <a:pPr marL="0" marR="0" algn="r">
                        <a:lnSpc>
                          <a:spcPct val="115000"/>
                        </a:lnSpc>
                        <a:spcBef>
                          <a:spcPts val="0"/>
                        </a:spcBef>
                        <a:spcAft>
                          <a:spcPts val="0"/>
                        </a:spcAft>
                      </a:pPr>
                      <a:r>
                        <a:rPr lang="en-US" sz="1800" dirty="0">
                          <a:solidFill>
                            <a:srgbClr val="00B050"/>
                          </a:solidFill>
                          <a:effectLst/>
                          <a:latin typeface="Tahoma" pitchFamily="34" charset="0"/>
                          <a:ea typeface="Tahoma" pitchFamily="34" charset="0"/>
                          <a:cs typeface="Tahoma" pitchFamily="34" charset="0"/>
                        </a:rPr>
                        <a:t> 2.4%</a:t>
                      </a:r>
                    </a:p>
                  </a:txBody>
                  <a:tcPr marL="68580" marR="68580" marT="0" marB="0"/>
                </a:tc>
                <a:tc>
                  <a:txBody>
                    <a:bodyPr/>
                    <a:lstStyle/>
                    <a:p>
                      <a:pPr marL="0" marR="0" algn="r">
                        <a:lnSpc>
                          <a:spcPct val="115000"/>
                        </a:lnSpc>
                        <a:spcBef>
                          <a:spcPts val="0"/>
                        </a:spcBef>
                        <a:spcAft>
                          <a:spcPts val="0"/>
                        </a:spcAft>
                      </a:pPr>
                      <a:r>
                        <a:rPr lang="en-US" sz="1800" dirty="0">
                          <a:solidFill>
                            <a:srgbClr val="00B050"/>
                          </a:solidFill>
                          <a:effectLst/>
                          <a:latin typeface="Tahoma" pitchFamily="34" charset="0"/>
                          <a:ea typeface="Tahoma" pitchFamily="34" charset="0"/>
                          <a:cs typeface="Tahoma" pitchFamily="34" charset="0"/>
                        </a:rPr>
                        <a:t> 2.7%</a:t>
                      </a:r>
                    </a:p>
                  </a:txBody>
                  <a:tcPr marL="68580" marR="68580" marT="0" marB="0"/>
                </a:tc>
                <a:tc>
                  <a:txBody>
                    <a:bodyPr/>
                    <a:lstStyle/>
                    <a:p>
                      <a:pPr marL="0" marR="0" algn="r">
                        <a:lnSpc>
                          <a:spcPct val="115000"/>
                        </a:lnSpc>
                        <a:spcBef>
                          <a:spcPts val="0"/>
                        </a:spcBef>
                        <a:spcAft>
                          <a:spcPts val="0"/>
                        </a:spcAft>
                      </a:pPr>
                      <a:r>
                        <a:rPr lang="en-US" sz="1800" dirty="0">
                          <a:solidFill>
                            <a:srgbClr val="00B050"/>
                          </a:solidFill>
                          <a:effectLst/>
                          <a:latin typeface="Tahoma" pitchFamily="34" charset="0"/>
                          <a:ea typeface="Tahoma" pitchFamily="34" charset="0"/>
                          <a:cs typeface="Tahoma" pitchFamily="34" charset="0"/>
                        </a:rPr>
                        <a:t> </a:t>
                      </a:r>
                    </a:p>
                  </a:txBody>
                  <a:tcPr marL="68580" marR="68580" marT="0" marB="0"/>
                </a:tc>
                <a:tc>
                  <a:txBody>
                    <a:bodyPr/>
                    <a:lstStyle/>
                    <a:p>
                      <a:pPr marL="0" marR="0" algn="r">
                        <a:lnSpc>
                          <a:spcPct val="115000"/>
                        </a:lnSpc>
                        <a:spcBef>
                          <a:spcPts val="0"/>
                        </a:spcBef>
                        <a:spcAft>
                          <a:spcPts val="0"/>
                        </a:spcAft>
                      </a:pPr>
                      <a:r>
                        <a:rPr lang="en-US" sz="1800" dirty="0">
                          <a:solidFill>
                            <a:srgbClr val="00B050"/>
                          </a:solidFill>
                          <a:effectLst/>
                          <a:latin typeface="Tahoma" pitchFamily="34" charset="0"/>
                          <a:ea typeface="Tahoma" pitchFamily="34" charset="0"/>
                          <a:cs typeface="Tahoma" pitchFamily="34" charset="0"/>
                        </a:rPr>
                        <a:t> 2.4%</a:t>
                      </a:r>
                    </a:p>
                  </a:txBody>
                  <a:tcPr marL="68580" marR="68580" marT="0" marB="0"/>
                </a:tc>
                <a:tc>
                  <a:txBody>
                    <a:bodyPr/>
                    <a:lstStyle/>
                    <a:p>
                      <a:pPr marL="0" marR="0" algn="r">
                        <a:lnSpc>
                          <a:spcPct val="115000"/>
                        </a:lnSpc>
                        <a:spcBef>
                          <a:spcPts val="0"/>
                        </a:spcBef>
                        <a:spcAft>
                          <a:spcPts val="0"/>
                        </a:spcAft>
                      </a:pPr>
                      <a:r>
                        <a:rPr lang="en-US" sz="1800" dirty="0">
                          <a:solidFill>
                            <a:srgbClr val="00B050"/>
                          </a:solidFill>
                          <a:effectLst/>
                          <a:latin typeface="Tahoma" pitchFamily="34" charset="0"/>
                          <a:ea typeface="Tahoma" pitchFamily="34" charset="0"/>
                          <a:cs typeface="Tahoma" pitchFamily="34" charset="0"/>
                        </a:rPr>
                        <a:t> 2.6%</a:t>
                      </a:r>
                    </a:p>
                  </a:txBody>
                  <a:tcPr marL="68580" marR="68580" marT="0" marB="0"/>
                </a:tc>
                <a:tc>
                  <a:txBody>
                    <a:bodyPr/>
                    <a:lstStyle/>
                    <a:p>
                      <a:pPr marL="0" marR="0" algn="r">
                        <a:lnSpc>
                          <a:spcPct val="115000"/>
                        </a:lnSpc>
                        <a:spcBef>
                          <a:spcPts val="0"/>
                        </a:spcBef>
                        <a:spcAft>
                          <a:spcPts val="0"/>
                        </a:spcAft>
                      </a:pPr>
                      <a:r>
                        <a:rPr lang="en-US" sz="1800" dirty="0">
                          <a:solidFill>
                            <a:srgbClr val="00B050"/>
                          </a:solidFill>
                          <a:effectLst/>
                          <a:latin typeface="Tahoma" pitchFamily="34" charset="0"/>
                          <a:ea typeface="Tahoma" pitchFamily="34" charset="0"/>
                          <a:cs typeface="Tahoma" pitchFamily="34" charset="0"/>
                        </a:rPr>
                        <a:t> 2.7%</a:t>
                      </a:r>
                    </a:p>
                  </a:txBody>
                  <a:tcPr marL="68580" marR="68580" marT="0" marB="0"/>
                </a:tc>
                <a:tc>
                  <a:txBody>
                    <a:bodyPr/>
                    <a:lstStyle/>
                    <a:p>
                      <a:pPr marL="0" marR="0" algn="r">
                        <a:lnSpc>
                          <a:spcPct val="115000"/>
                        </a:lnSpc>
                        <a:spcBef>
                          <a:spcPts val="0"/>
                        </a:spcBef>
                        <a:spcAft>
                          <a:spcPts val="0"/>
                        </a:spcAft>
                      </a:pPr>
                      <a:r>
                        <a:rPr lang="en-US" sz="1800" dirty="0">
                          <a:solidFill>
                            <a:srgbClr val="00B050"/>
                          </a:solidFill>
                          <a:effectLst/>
                          <a:latin typeface="Tahoma" pitchFamily="34" charset="0"/>
                          <a:ea typeface="Tahoma" pitchFamily="34" charset="0"/>
                          <a:cs typeface="Tahoma" pitchFamily="34" charset="0"/>
                        </a:rPr>
                        <a:t> </a:t>
                      </a:r>
                    </a:p>
                  </a:txBody>
                  <a:tcPr marL="68580" marR="68580" marT="0" marB="0"/>
                </a:tc>
                <a:tc>
                  <a:txBody>
                    <a:bodyPr/>
                    <a:lstStyle/>
                    <a:p>
                      <a:pPr marL="0" marR="0" algn="r">
                        <a:lnSpc>
                          <a:spcPct val="115000"/>
                        </a:lnSpc>
                        <a:spcBef>
                          <a:spcPts val="0"/>
                        </a:spcBef>
                        <a:spcAft>
                          <a:spcPts val="0"/>
                        </a:spcAft>
                      </a:pPr>
                      <a:r>
                        <a:rPr lang="en-US" sz="1800" dirty="0">
                          <a:solidFill>
                            <a:srgbClr val="00B050"/>
                          </a:solidFill>
                          <a:effectLst/>
                          <a:latin typeface="Tahoma" pitchFamily="34" charset="0"/>
                          <a:ea typeface="Tahoma" pitchFamily="34" charset="0"/>
                          <a:cs typeface="Tahoma" pitchFamily="34" charset="0"/>
                        </a:rPr>
                        <a:t> 2.6%</a:t>
                      </a:r>
                    </a:p>
                  </a:txBody>
                  <a:tcPr marL="68580" marR="68580" marT="0" marB="0"/>
                </a:tc>
                <a:tc>
                  <a:txBody>
                    <a:bodyPr/>
                    <a:lstStyle/>
                    <a:p>
                      <a:pPr marL="0" marR="0" algn="r">
                        <a:lnSpc>
                          <a:spcPct val="115000"/>
                        </a:lnSpc>
                        <a:spcBef>
                          <a:spcPts val="0"/>
                        </a:spcBef>
                        <a:spcAft>
                          <a:spcPts val="0"/>
                        </a:spcAft>
                      </a:pPr>
                      <a:r>
                        <a:rPr lang="en-US" sz="1800" dirty="0">
                          <a:solidFill>
                            <a:srgbClr val="00B050"/>
                          </a:solidFill>
                          <a:effectLst/>
                          <a:latin typeface="Tahoma" pitchFamily="34" charset="0"/>
                          <a:ea typeface="Tahoma" pitchFamily="34" charset="0"/>
                          <a:cs typeface="Tahoma" pitchFamily="34" charset="0"/>
                        </a:rPr>
                        <a:t>2.2%</a:t>
                      </a:r>
                    </a:p>
                    <a:p>
                      <a:pPr marL="0" marR="0" algn="r">
                        <a:lnSpc>
                          <a:spcPct val="115000"/>
                        </a:lnSpc>
                        <a:spcBef>
                          <a:spcPts val="0"/>
                        </a:spcBef>
                        <a:spcAft>
                          <a:spcPts val="0"/>
                        </a:spcAft>
                      </a:pPr>
                      <a:r>
                        <a:rPr lang="en-US" sz="1800" dirty="0">
                          <a:solidFill>
                            <a:srgbClr val="00B050"/>
                          </a:solidFill>
                          <a:effectLst/>
                          <a:latin typeface="Tahoma" pitchFamily="34" charset="0"/>
                          <a:ea typeface="Tahoma" pitchFamily="34" charset="0"/>
                          <a:cs typeface="Tahoma" pitchFamily="34" charset="0"/>
                        </a:rPr>
                        <a:t> </a:t>
                      </a:r>
                    </a:p>
                  </a:txBody>
                  <a:tcPr marL="68580" marR="68580" marT="0" marB="0"/>
                </a:tc>
                <a:tc>
                  <a:txBody>
                    <a:bodyPr/>
                    <a:lstStyle/>
                    <a:p>
                      <a:pPr marL="0" marR="0" algn="r">
                        <a:lnSpc>
                          <a:spcPct val="115000"/>
                        </a:lnSpc>
                        <a:spcBef>
                          <a:spcPts val="0"/>
                        </a:spcBef>
                        <a:spcAft>
                          <a:spcPts val="0"/>
                        </a:spcAft>
                      </a:pPr>
                      <a:r>
                        <a:rPr lang="en-US" sz="1800" dirty="0">
                          <a:solidFill>
                            <a:srgbClr val="00B050"/>
                          </a:solidFill>
                          <a:effectLst/>
                          <a:latin typeface="Tahoma" pitchFamily="34" charset="0"/>
                          <a:ea typeface="Tahoma" pitchFamily="34" charset="0"/>
                          <a:cs typeface="Tahoma" pitchFamily="34" charset="0"/>
                        </a:rPr>
                        <a:t>2.6%</a:t>
                      </a:r>
                    </a:p>
                  </a:txBody>
                  <a:tcPr marL="68580" marR="68580" marT="0" marB="0"/>
                </a:tc>
                <a:extLst>
                  <a:ext uri="{0D108BD9-81ED-4DB2-BD59-A6C34878D82A}">
                    <a16:rowId xmlns:a16="http://schemas.microsoft.com/office/drawing/2014/main" xmlns="" val="10009"/>
                  </a:ext>
                </a:extLst>
              </a:tr>
            </a:tbl>
          </a:graphicData>
        </a:graphic>
      </p:graphicFrame>
      <p:cxnSp>
        <p:nvCxnSpPr>
          <p:cNvPr id="21" name="Straight Arrow Connector 20"/>
          <p:cNvCxnSpPr/>
          <p:nvPr/>
        </p:nvCxnSpPr>
        <p:spPr>
          <a:xfrm flipV="1">
            <a:off x="1143000" y="5486400"/>
            <a:ext cx="0" cy="209550"/>
          </a:xfrm>
          <a:prstGeom prst="straightConnector1">
            <a:avLst/>
          </a:prstGeom>
          <a:ln w="28575">
            <a:solidFill>
              <a:srgbClr val="0FDB53"/>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1981200" y="5486400"/>
            <a:ext cx="0" cy="230505"/>
          </a:xfrm>
          <a:prstGeom prst="straightConnector1">
            <a:avLst/>
          </a:prstGeom>
          <a:ln w="28575">
            <a:solidFill>
              <a:srgbClr val="0FDB53"/>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2819400" y="5486400"/>
            <a:ext cx="0" cy="209550"/>
          </a:xfrm>
          <a:prstGeom prst="straightConnector1">
            <a:avLst/>
          </a:prstGeom>
          <a:ln w="28575">
            <a:solidFill>
              <a:srgbClr val="0FDB53"/>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3962400" y="5486400"/>
            <a:ext cx="0" cy="209550"/>
          </a:xfrm>
          <a:prstGeom prst="straightConnector1">
            <a:avLst/>
          </a:prstGeom>
          <a:ln w="28575">
            <a:solidFill>
              <a:srgbClr val="0FDB53"/>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4800600" y="5486400"/>
            <a:ext cx="0" cy="209550"/>
          </a:xfrm>
          <a:prstGeom prst="straightConnector1">
            <a:avLst/>
          </a:prstGeom>
          <a:ln w="28575">
            <a:solidFill>
              <a:srgbClr val="0FDB53"/>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5638800" y="5486400"/>
            <a:ext cx="0" cy="209550"/>
          </a:xfrm>
          <a:prstGeom prst="straightConnector1">
            <a:avLst/>
          </a:prstGeom>
          <a:ln w="28575">
            <a:solidFill>
              <a:srgbClr val="0FDB53"/>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6858000" y="5486400"/>
            <a:ext cx="0" cy="209550"/>
          </a:xfrm>
          <a:prstGeom prst="straightConnector1">
            <a:avLst/>
          </a:prstGeom>
          <a:ln w="28575">
            <a:solidFill>
              <a:srgbClr val="0FDB53"/>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7696200" y="5486400"/>
            <a:ext cx="0" cy="209550"/>
          </a:xfrm>
          <a:prstGeom prst="straightConnector1">
            <a:avLst/>
          </a:prstGeom>
          <a:ln w="28575">
            <a:solidFill>
              <a:srgbClr val="0FDB5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8458200" y="5486400"/>
            <a:ext cx="0" cy="209550"/>
          </a:xfrm>
          <a:prstGeom prst="straightConnector1">
            <a:avLst/>
          </a:prstGeom>
          <a:ln w="28575">
            <a:solidFill>
              <a:srgbClr val="0FDB53"/>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9478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ctrTitle" idx="4294967295"/>
          </p:nvPr>
        </p:nvSpPr>
        <p:spPr>
          <a:xfrm>
            <a:off x="0" y="0"/>
            <a:ext cx="9144000" cy="1676400"/>
          </a:xfrm>
          <a:solidFill>
            <a:srgbClr val="FF6600"/>
          </a:solidFill>
        </p:spPr>
        <p:txBody>
          <a:bodyPr/>
          <a:lstStyle/>
          <a:p>
            <a:pPr>
              <a:defRPr sz="1200" b="1" i="0" u="none" strike="noStrike" kern="1200" baseline="0">
                <a:solidFill>
                  <a:sysClr val="windowText" lastClr="000000"/>
                </a:solidFill>
                <a:latin typeface="+mn-lt"/>
                <a:ea typeface="+mn-ea"/>
                <a:cs typeface="+mn-cs"/>
              </a:defRPr>
            </a:pPr>
            <a:r>
              <a:rPr lang="en-US" sz="2400" b="1" dirty="0">
                <a:solidFill>
                  <a:sysClr val="windowText" lastClr="000000"/>
                </a:solidFill>
              </a:rPr>
              <a:t>College-Ready High School Graduates in </a:t>
            </a:r>
            <a:r>
              <a:rPr lang="en-US" sz="2400" b="1" dirty="0">
                <a:solidFill>
                  <a:schemeClr val="bg1"/>
                </a:solidFill>
              </a:rPr>
              <a:t>English Language Arts</a:t>
            </a:r>
            <a:r>
              <a:rPr lang="en-US" sz="2400" b="1" dirty="0">
                <a:solidFill>
                  <a:sysClr val="windowText" lastClr="000000"/>
                </a:solidFill>
              </a:rPr>
              <a:t> from 2006 to 2014 in State, ESC 10, and ESC 11</a:t>
            </a:r>
          </a:p>
        </p:txBody>
      </p:sp>
      <p:graphicFrame>
        <p:nvGraphicFramePr>
          <p:cNvPr id="6" name="Chart 5"/>
          <p:cNvGraphicFramePr/>
          <p:nvPr>
            <p:extLst>
              <p:ext uri="{D42A27DB-BD31-4B8C-83A1-F6EECF244321}">
                <p14:modId xmlns:p14="http://schemas.microsoft.com/office/powerpoint/2010/main" val="367755695"/>
              </p:ext>
            </p:extLst>
          </p:nvPr>
        </p:nvGraphicFramePr>
        <p:xfrm>
          <a:off x="304800" y="1828800"/>
          <a:ext cx="8610600" cy="4876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014079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ctrTitle" idx="4294967295"/>
          </p:nvPr>
        </p:nvSpPr>
        <p:spPr>
          <a:xfrm>
            <a:off x="0" y="0"/>
            <a:ext cx="9144000" cy="1676400"/>
          </a:xfrm>
          <a:solidFill>
            <a:srgbClr val="FF6600"/>
          </a:solidFill>
        </p:spPr>
        <p:txBody>
          <a:bodyPr/>
          <a:lstStyle/>
          <a:p>
            <a:pPr>
              <a:defRPr sz="1200" b="1" i="0" u="none" strike="noStrike" kern="1200" baseline="0">
                <a:solidFill>
                  <a:sysClr val="windowText" lastClr="000000"/>
                </a:solidFill>
                <a:latin typeface="+mn-lt"/>
                <a:ea typeface="+mn-ea"/>
                <a:cs typeface="+mn-cs"/>
              </a:defRPr>
            </a:pPr>
            <a:r>
              <a:rPr lang="en-US" sz="2400" b="1" dirty="0">
                <a:solidFill>
                  <a:sysClr val="windowText" lastClr="000000"/>
                </a:solidFill>
              </a:rPr>
              <a:t>College-Ready</a:t>
            </a:r>
            <a:r>
              <a:rPr lang="en-US" sz="2800" b="1" dirty="0">
                <a:solidFill>
                  <a:sysClr val="windowText" lastClr="000000"/>
                </a:solidFill>
              </a:rPr>
              <a:t> High School Graduates in </a:t>
            </a:r>
            <a:r>
              <a:rPr lang="en-US" sz="2800" b="1" dirty="0">
                <a:solidFill>
                  <a:schemeClr val="bg1"/>
                </a:solidFill>
              </a:rPr>
              <a:t>Mathematics</a:t>
            </a:r>
            <a:r>
              <a:rPr lang="en-US" sz="2800" b="1" dirty="0">
                <a:solidFill>
                  <a:sysClr val="windowText" lastClr="000000"/>
                </a:solidFill>
              </a:rPr>
              <a:t> from 2006 to 2014 in State, ESC 10, and ESC 11</a:t>
            </a:r>
          </a:p>
        </p:txBody>
      </p:sp>
      <p:graphicFrame>
        <p:nvGraphicFramePr>
          <p:cNvPr id="4" name="Chart 3"/>
          <p:cNvGraphicFramePr/>
          <p:nvPr>
            <p:extLst>
              <p:ext uri="{D42A27DB-BD31-4B8C-83A1-F6EECF244321}">
                <p14:modId xmlns:p14="http://schemas.microsoft.com/office/powerpoint/2010/main" val="1319460576"/>
              </p:ext>
            </p:extLst>
          </p:nvPr>
        </p:nvGraphicFramePr>
        <p:xfrm>
          <a:off x="381000" y="1702526"/>
          <a:ext cx="8458200" cy="5029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40260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ctrTitle" idx="4294967295"/>
          </p:nvPr>
        </p:nvSpPr>
        <p:spPr>
          <a:xfrm>
            <a:off x="0" y="0"/>
            <a:ext cx="9144000" cy="1676400"/>
          </a:xfrm>
          <a:solidFill>
            <a:srgbClr val="FF6600"/>
          </a:solidFill>
        </p:spPr>
        <p:txBody>
          <a:bodyPr/>
          <a:lstStyle/>
          <a:p>
            <a:pPr>
              <a:defRPr sz="1200" b="1" i="0" u="none" strike="noStrike" kern="1200" baseline="0">
                <a:solidFill>
                  <a:sysClr val="windowText" lastClr="000000"/>
                </a:solidFill>
                <a:latin typeface="+mn-lt"/>
                <a:ea typeface="+mn-ea"/>
                <a:cs typeface="+mn-cs"/>
              </a:defRPr>
            </a:pPr>
            <a:r>
              <a:rPr lang="en-US" sz="2400" b="1" dirty="0">
                <a:solidFill>
                  <a:sysClr val="windowText" lastClr="000000"/>
                </a:solidFill>
              </a:rPr>
              <a:t>College-Ready High School Graduates in </a:t>
            </a:r>
            <a:r>
              <a:rPr lang="en-US" sz="2400" b="1" dirty="0">
                <a:solidFill>
                  <a:schemeClr val="bg1"/>
                </a:solidFill>
              </a:rPr>
              <a:t>both English Language Arts and Mathematics</a:t>
            </a:r>
            <a:r>
              <a:rPr lang="en-US" sz="2400" b="1" dirty="0">
                <a:solidFill>
                  <a:sysClr val="windowText" lastClr="000000"/>
                </a:solidFill>
              </a:rPr>
              <a:t> from 2006 to 2014 in State, ESC 10, and ESC 11</a:t>
            </a:r>
          </a:p>
        </p:txBody>
      </p:sp>
      <p:graphicFrame>
        <p:nvGraphicFramePr>
          <p:cNvPr id="5" name="Chart 4"/>
          <p:cNvGraphicFramePr/>
          <p:nvPr>
            <p:extLst>
              <p:ext uri="{D42A27DB-BD31-4B8C-83A1-F6EECF244321}">
                <p14:modId xmlns:p14="http://schemas.microsoft.com/office/powerpoint/2010/main" val="1643132751"/>
              </p:ext>
            </p:extLst>
          </p:nvPr>
        </p:nvGraphicFramePr>
        <p:xfrm>
          <a:off x="304800" y="1781174"/>
          <a:ext cx="8610600" cy="48482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017912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ctrTitle" idx="4294967295"/>
          </p:nvPr>
        </p:nvSpPr>
        <p:spPr>
          <a:xfrm>
            <a:off x="0" y="0"/>
            <a:ext cx="9144000" cy="1676400"/>
          </a:xfrm>
          <a:solidFill>
            <a:srgbClr val="FF6600"/>
          </a:solidFill>
        </p:spPr>
        <p:txBody>
          <a:bodyPr/>
          <a:lstStyle/>
          <a:p>
            <a:r>
              <a:rPr lang="en-US" sz="2400" b="1" dirty="0"/>
              <a:t>College-Ready High School Graduates in </a:t>
            </a:r>
            <a:r>
              <a:rPr lang="en-US" sz="2400" b="1" dirty="0">
                <a:solidFill>
                  <a:schemeClr val="bg1"/>
                </a:solidFill>
              </a:rPr>
              <a:t>English Language Arts </a:t>
            </a:r>
            <a:r>
              <a:rPr lang="en-US" sz="2400" b="1" dirty="0"/>
              <a:t>and Mean Annual Rate of Change from 2006 to 2014 in State, ESC 10, and ESC 11 </a:t>
            </a:r>
            <a:r>
              <a:rPr lang="en-US" sz="2400" b="1" dirty="0">
                <a:solidFill>
                  <a:schemeClr val="bg1"/>
                </a:solidFill>
              </a:rPr>
              <a:t>by Ethnicity</a:t>
            </a:r>
          </a:p>
        </p:txBody>
      </p:sp>
      <p:sp>
        <p:nvSpPr>
          <p:cNvPr id="5" name="Rectangle 4"/>
          <p:cNvSpPr/>
          <p:nvPr/>
        </p:nvSpPr>
        <p:spPr>
          <a:xfrm>
            <a:off x="30480" y="6400800"/>
            <a:ext cx="9144000" cy="338554"/>
          </a:xfrm>
          <a:prstGeom prst="rect">
            <a:avLst/>
          </a:prstGeom>
        </p:spPr>
        <p:txBody>
          <a:bodyPr wrap="square">
            <a:spAutoFit/>
          </a:bodyPr>
          <a:lstStyle/>
          <a:p>
            <a:r>
              <a:rPr lang="en-US" sz="1600" i="1" dirty="0"/>
              <a:t>Note</a:t>
            </a:r>
            <a:r>
              <a:rPr lang="en-US" sz="1600" dirty="0"/>
              <a:t>: MARC = Mean Annual Rate of Change</a:t>
            </a:r>
          </a:p>
        </p:txBody>
      </p:sp>
      <p:graphicFrame>
        <p:nvGraphicFramePr>
          <p:cNvPr id="2" name="Table 1"/>
          <p:cNvGraphicFramePr>
            <a:graphicFrameLocks noGrp="1"/>
          </p:cNvGraphicFramePr>
          <p:nvPr>
            <p:extLst>
              <p:ext uri="{D42A27DB-BD31-4B8C-83A1-F6EECF244321}">
                <p14:modId xmlns:p14="http://schemas.microsoft.com/office/powerpoint/2010/main" val="1442527565"/>
              </p:ext>
            </p:extLst>
          </p:nvPr>
        </p:nvGraphicFramePr>
        <p:xfrm>
          <a:off x="0" y="1674223"/>
          <a:ext cx="9143999" cy="4611190"/>
        </p:xfrm>
        <a:graphic>
          <a:graphicData uri="http://schemas.openxmlformats.org/drawingml/2006/table">
            <a:tbl>
              <a:tblPr firstRow="1" firstCol="1" bandRow="1">
                <a:tableStyleId>{5C22544A-7EE6-4342-B048-85BDC9FD1C3A}</a:tableStyleId>
              </a:tblPr>
              <a:tblGrid>
                <a:gridCol w="859690">
                  <a:extLst>
                    <a:ext uri="{9D8B030D-6E8A-4147-A177-3AD203B41FA5}">
                      <a16:colId xmlns:a16="http://schemas.microsoft.com/office/drawing/2014/main" xmlns="" val="20000"/>
                    </a:ext>
                  </a:extLst>
                </a:gridCol>
                <a:gridCol w="859692">
                  <a:extLst>
                    <a:ext uri="{9D8B030D-6E8A-4147-A177-3AD203B41FA5}">
                      <a16:colId xmlns:a16="http://schemas.microsoft.com/office/drawing/2014/main" xmlns="" val="20001"/>
                    </a:ext>
                  </a:extLst>
                </a:gridCol>
                <a:gridCol w="1047262">
                  <a:extLst>
                    <a:ext uri="{9D8B030D-6E8A-4147-A177-3AD203B41FA5}">
                      <a16:colId xmlns:a16="http://schemas.microsoft.com/office/drawing/2014/main" xmlns="" val="20002"/>
                    </a:ext>
                  </a:extLst>
                </a:gridCol>
                <a:gridCol w="768513">
                  <a:extLst>
                    <a:ext uri="{9D8B030D-6E8A-4147-A177-3AD203B41FA5}">
                      <a16:colId xmlns:a16="http://schemas.microsoft.com/office/drawing/2014/main" xmlns="" val="20003"/>
                    </a:ext>
                  </a:extLst>
                </a:gridCol>
                <a:gridCol w="166728">
                  <a:extLst>
                    <a:ext uri="{9D8B030D-6E8A-4147-A177-3AD203B41FA5}">
                      <a16:colId xmlns:a16="http://schemas.microsoft.com/office/drawing/2014/main" xmlns="" val="20004"/>
                    </a:ext>
                  </a:extLst>
                </a:gridCol>
                <a:gridCol w="835117">
                  <a:extLst>
                    <a:ext uri="{9D8B030D-6E8A-4147-A177-3AD203B41FA5}">
                      <a16:colId xmlns:a16="http://schemas.microsoft.com/office/drawing/2014/main" xmlns="" val="20005"/>
                    </a:ext>
                  </a:extLst>
                </a:gridCol>
                <a:gridCol w="999067">
                  <a:extLst>
                    <a:ext uri="{9D8B030D-6E8A-4147-A177-3AD203B41FA5}">
                      <a16:colId xmlns:a16="http://schemas.microsoft.com/office/drawing/2014/main" xmlns="" val="20006"/>
                    </a:ext>
                  </a:extLst>
                </a:gridCol>
                <a:gridCol w="768513">
                  <a:extLst>
                    <a:ext uri="{9D8B030D-6E8A-4147-A177-3AD203B41FA5}">
                      <a16:colId xmlns:a16="http://schemas.microsoft.com/office/drawing/2014/main" xmlns="" val="20007"/>
                    </a:ext>
                  </a:extLst>
                </a:gridCol>
                <a:gridCol w="166728">
                  <a:extLst>
                    <a:ext uri="{9D8B030D-6E8A-4147-A177-3AD203B41FA5}">
                      <a16:colId xmlns:a16="http://schemas.microsoft.com/office/drawing/2014/main" xmlns="" val="20008"/>
                    </a:ext>
                  </a:extLst>
                </a:gridCol>
                <a:gridCol w="835117">
                  <a:extLst>
                    <a:ext uri="{9D8B030D-6E8A-4147-A177-3AD203B41FA5}">
                      <a16:colId xmlns:a16="http://schemas.microsoft.com/office/drawing/2014/main" xmlns="" val="20009"/>
                    </a:ext>
                  </a:extLst>
                </a:gridCol>
                <a:gridCol w="999067">
                  <a:extLst>
                    <a:ext uri="{9D8B030D-6E8A-4147-A177-3AD203B41FA5}">
                      <a16:colId xmlns:a16="http://schemas.microsoft.com/office/drawing/2014/main" xmlns="" val="20010"/>
                    </a:ext>
                  </a:extLst>
                </a:gridCol>
                <a:gridCol w="838505">
                  <a:extLst>
                    <a:ext uri="{9D8B030D-6E8A-4147-A177-3AD203B41FA5}">
                      <a16:colId xmlns:a16="http://schemas.microsoft.com/office/drawing/2014/main" xmlns="" val="20011"/>
                    </a:ext>
                  </a:extLst>
                </a:gridCol>
              </a:tblGrid>
              <a:tr h="306399">
                <a:tc rowSpan="2">
                  <a:txBody>
                    <a:bodyPr/>
                    <a:lstStyle/>
                    <a:p>
                      <a:pPr marL="0" marR="0">
                        <a:lnSpc>
                          <a:spcPct val="115000"/>
                        </a:lnSpc>
                        <a:spcBef>
                          <a:spcPts val="600"/>
                        </a:spcBef>
                        <a:spcAft>
                          <a:spcPts val="0"/>
                        </a:spcAft>
                      </a:pPr>
                      <a:endParaRPr lang="en-US" sz="1800" dirty="0">
                        <a:effectLst/>
                        <a:latin typeface="Tahoma" pitchFamily="34" charset="0"/>
                        <a:ea typeface="Tahoma" pitchFamily="34" charset="0"/>
                        <a:cs typeface="Tahoma" pitchFamily="34" charset="0"/>
                      </a:endParaRPr>
                    </a:p>
                    <a:p>
                      <a:pPr marL="0" marR="0">
                        <a:lnSpc>
                          <a:spcPct val="115000"/>
                        </a:lnSpc>
                        <a:spcBef>
                          <a:spcPts val="600"/>
                        </a:spcBef>
                        <a:spcAft>
                          <a:spcPts val="0"/>
                        </a:spcAft>
                      </a:pPr>
                      <a:r>
                        <a:rPr lang="en-US" sz="1800" dirty="0">
                          <a:effectLst/>
                          <a:latin typeface="Tahoma" pitchFamily="34" charset="0"/>
                          <a:ea typeface="Tahoma" pitchFamily="34" charset="0"/>
                          <a:cs typeface="Tahoma" pitchFamily="34" charset="0"/>
                        </a:rPr>
                        <a:t>Year/</a:t>
                      </a:r>
                    </a:p>
                    <a:p>
                      <a:pPr marL="0" marR="0">
                        <a:lnSpc>
                          <a:spcPct val="115000"/>
                        </a:lnSpc>
                        <a:spcBef>
                          <a:spcPts val="600"/>
                        </a:spcBef>
                        <a:spcAft>
                          <a:spcPts val="0"/>
                        </a:spcAft>
                      </a:pPr>
                      <a:r>
                        <a:rPr lang="en-US" sz="1800" dirty="0">
                          <a:effectLst/>
                          <a:latin typeface="Tahoma" pitchFamily="34" charset="0"/>
                          <a:ea typeface="Tahoma" pitchFamily="34" charset="0"/>
                          <a:cs typeface="Tahoma" pitchFamily="34" charset="0"/>
                        </a:rPr>
                        <a:t>MARC</a:t>
                      </a:r>
                    </a:p>
                  </a:txBody>
                  <a:tcPr marL="68580" marR="68580" marT="0" marB="0"/>
                </a:tc>
                <a:tc gridSpan="3">
                  <a:txBody>
                    <a:bodyPr/>
                    <a:lstStyle/>
                    <a:p>
                      <a:pPr marL="0" marR="0" algn="ctr">
                        <a:lnSpc>
                          <a:spcPct val="115000"/>
                        </a:lnSpc>
                        <a:spcBef>
                          <a:spcPts val="600"/>
                        </a:spcBef>
                        <a:spcAft>
                          <a:spcPts val="0"/>
                        </a:spcAft>
                      </a:pPr>
                      <a:r>
                        <a:rPr lang="en-US" sz="1800" dirty="0">
                          <a:effectLst/>
                          <a:latin typeface="Tahoma" pitchFamily="34" charset="0"/>
                          <a:ea typeface="Tahoma" pitchFamily="34" charset="0"/>
                          <a:cs typeface="Tahoma" pitchFamily="34" charset="0"/>
                        </a:rPr>
                        <a:t>State</a:t>
                      </a:r>
                    </a:p>
                  </a:txBody>
                  <a:tcPr marL="68580" marR="68580" marT="0" marB="0"/>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600"/>
                        </a:spcBef>
                        <a:spcAft>
                          <a:spcPts val="0"/>
                        </a:spcAft>
                      </a:pPr>
                      <a:r>
                        <a:rPr lang="en-US" sz="1800">
                          <a:effectLst/>
                          <a:latin typeface="Tahoma" pitchFamily="34" charset="0"/>
                          <a:ea typeface="Tahoma" pitchFamily="34" charset="0"/>
                          <a:cs typeface="Tahoma" pitchFamily="34" charset="0"/>
                        </a:rPr>
                        <a:t> </a:t>
                      </a:r>
                    </a:p>
                  </a:txBody>
                  <a:tcPr marL="68580" marR="68580" marT="0" marB="0"/>
                </a:tc>
                <a:tc gridSpan="3">
                  <a:txBody>
                    <a:bodyPr/>
                    <a:lstStyle/>
                    <a:p>
                      <a:pPr marL="0" marR="0" algn="ctr">
                        <a:lnSpc>
                          <a:spcPct val="115000"/>
                        </a:lnSpc>
                        <a:spcBef>
                          <a:spcPts val="600"/>
                        </a:spcBef>
                        <a:spcAft>
                          <a:spcPts val="0"/>
                        </a:spcAft>
                      </a:pPr>
                      <a:r>
                        <a:rPr lang="en-US" sz="1800">
                          <a:effectLst/>
                          <a:latin typeface="Tahoma" pitchFamily="34" charset="0"/>
                          <a:ea typeface="Tahoma" pitchFamily="34" charset="0"/>
                          <a:cs typeface="Tahoma" pitchFamily="34" charset="0"/>
                        </a:rPr>
                        <a:t>ESC 10</a:t>
                      </a:r>
                    </a:p>
                  </a:txBody>
                  <a:tcPr marL="68580" marR="68580" marT="0" marB="0"/>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600"/>
                        </a:spcBef>
                        <a:spcAft>
                          <a:spcPts val="0"/>
                        </a:spcAft>
                      </a:pPr>
                      <a:r>
                        <a:rPr lang="en-US" sz="1800">
                          <a:effectLst/>
                          <a:latin typeface="Tahoma" pitchFamily="34" charset="0"/>
                          <a:ea typeface="Tahoma" pitchFamily="34" charset="0"/>
                          <a:cs typeface="Tahoma" pitchFamily="34" charset="0"/>
                        </a:rPr>
                        <a:t> </a:t>
                      </a:r>
                    </a:p>
                  </a:txBody>
                  <a:tcPr marL="68580" marR="68580" marT="0" marB="0"/>
                </a:tc>
                <a:tc gridSpan="3">
                  <a:txBody>
                    <a:bodyPr/>
                    <a:lstStyle/>
                    <a:p>
                      <a:pPr marL="0" marR="0" algn="ctr">
                        <a:lnSpc>
                          <a:spcPct val="115000"/>
                        </a:lnSpc>
                        <a:spcBef>
                          <a:spcPts val="600"/>
                        </a:spcBef>
                        <a:spcAft>
                          <a:spcPts val="0"/>
                        </a:spcAft>
                      </a:pPr>
                      <a:r>
                        <a:rPr lang="en-US" sz="1800">
                          <a:effectLst/>
                          <a:latin typeface="Tahoma" pitchFamily="34" charset="0"/>
                          <a:ea typeface="Tahoma" pitchFamily="34" charset="0"/>
                          <a:cs typeface="Tahoma" pitchFamily="34" charset="0"/>
                        </a:rPr>
                        <a:t>ESC 11</a:t>
                      </a: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760816">
                <a:tc vMerge="1">
                  <a:txBody>
                    <a:bodyPr/>
                    <a:lstStyle/>
                    <a:p>
                      <a:endParaRPr lang="en-US"/>
                    </a:p>
                  </a:txBody>
                  <a:tcPr/>
                </a:tc>
                <a:tc>
                  <a:txBody>
                    <a:bodyPr/>
                    <a:lstStyle/>
                    <a:p>
                      <a:pPr marL="0" marR="0">
                        <a:lnSpc>
                          <a:spcPct val="115000"/>
                        </a:lnSpc>
                        <a:spcBef>
                          <a:spcPts val="0"/>
                        </a:spcBef>
                        <a:spcAft>
                          <a:spcPts val="600"/>
                        </a:spcAft>
                      </a:pPr>
                      <a:r>
                        <a:rPr lang="en-US" sz="1820" dirty="0">
                          <a:effectLst/>
                          <a:latin typeface="+mn-lt"/>
                          <a:ea typeface="Tahoma" pitchFamily="34" charset="0"/>
                          <a:cs typeface="Tahoma" pitchFamily="34" charset="0"/>
                        </a:rPr>
                        <a:t>African Amer.</a:t>
                      </a:r>
                    </a:p>
                  </a:txBody>
                  <a:tcPr marL="68580" marR="68580" marT="0" marB="0"/>
                </a:tc>
                <a:tc>
                  <a:txBody>
                    <a:bodyPr/>
                    <a:lstStyle/>
                    <a:p>
                      <a:pPr marL="0" marR="0">
                        <a:lnSpc>
                          <a:spcPct val="115000"/>
                        </a:lnSpc>
                        <a:spcBef>
                          <a:spcPts val="0"/>
                        </a:spcBef>
                        <a:spcAft>
                          <a:spcPts val="600"/>
                        </a:spcAft>
                      </a:pPr>
                      <a:r>
                        <a:rPr lang="en-US" sz="1820" dirty="0">
                          <a:effectLst/>
                          <a:latin typeface="+mn-lt"/>
                          <a:ea typeface="Tahoma" pitchFamily="34" charset="0"/>
                          <a:cs typeface="Tahoma" pitchFamily="34" charset="0"/>
                        </a:rPr>
                        <a:t>Hispanic</a:t>
                      </a:r>
                    </a:p>
                  </a:txBody>
                  <a:tcPr marL="68580" marR="68580" marT="0" marB="0"/>
                </a:tc>
                <a:tc>
                  <a:txBody>
                    <a:bodyPr/>
                    <a:lstStyle/>
                    <a:p>
                      <a:pPr marL="0" marR="0">
                        <a:lnSpc>
                          <a:spcPct val="115000"/>
                        </a:lnSpc>
                        <a:spcBef>
                          <a:spcPts val="0"/>
                        </a:spcBef>
                        <a:spcAft>
                          <a:spcPts val="600"/>
                        </a:spcAft>
                      </a:pPr>
                      <a:r>
                        <a:rPr lang="en-US" sz="1820" dirty="0">
                          <a:effectLst/>
                          <a:latin typeface="+mn-lt"/>
                          <a:ea typeface="Tahoma" pitchFamily="34" charset="0"/>
                          <a:cs typeface="Tahoma" pitchFamily="34" charset="0"/>
                        </a:rPr>
                        <a:t>White</a:t>
                      </a:r>
                    </a:p>
                  </a:txBody>
                  <a:tcPr marL="68580" marR="68580" marT="0" marB="0"/>
                </a:tc>
                <a:tc>
                  <a:txBody>
                    <a:bodyPr/>
                    <a:lstStyle/>
                    <a:p>
                      <a:pPr marL="0" marR="0">
                        <a:lnSpc>
                          <a:spcPct val="115000"/>
                        </a:lnSpc>
                        <a:spcBef>
                          <a:spcPts val="0"/>
                        </a:spcBef>
                        <a:spcAft>
                          <a:spcPts val="600"/>
                        </a:spcAft>
                      </a:pPr>
                      <a:r>
                        <a:rPr lang="en-US" sz="1820" dirty="0">
                          <a:effectLst/>
                          <a:latin typeface="+mn-lt"/>
                          <a:ea typeface="Tahoma" pitchFamily="34" charset="0"/>
                          <a:cs typeface="Tahoma" pitchFamily="34" charset="0"/>
                        </a:rPr>
                        <a:t> </a:t>
                      </a:r>
                    </a:p>
                  </a:txBody>
                  <a:tcPr marL="68580" marR="68580" marT="0" marB="0"/>
                </a:tc>
                <a:tc>
                  <a:txBody>
                    <a:bodyPr/>
                    <a:lstStyle/>
                    <a:p>
                      <a:pPr marL="0" marR="0">
                        <a:lnSpc>
                          <a:spcPct val="115000"/>
                        </a:lnSpc>
                        <a:spcBef>
                          <a:spcPts val="0"/>
                        </a:spcBef>
                        <a:spcAft>
                          <a:spcPts val="600"/>
                        </a:spcAft>
                      </a:pPr>
                      <a:r>
                        <a:rPr lang="en-US" sz="1820" dirty="0">
                          <a:effectLst/>
                          <a:latin typeface="+mn-lt"/>
                          <a:ea typeface="Tahoma" pitchFamily="34" charset="0"/>
                          <a:cs typeface="Tahoma" pitchFamily="34" charset="0"/>
                        </a:rPr>
                        <a:t>African Amer.</a:t>
                      </a:r>
                    </a:p>
                  </a:txBody>
                  <a:tcPr marL="68580" marR="68580" marT="0" marB="0"/>
                </a:tc>
                <a:tc>
                  <a:txBody>
                    <a:bodyPr/>
                    <a:lstStyle/>
                    <a:p>
                      <a:pPr marL="0" marR="0">
                        <a:lnSpc>
                          <a:spcPct val="115000"/>
                        </a:lnSpc>
                        <a:spcBef>
                          <a:spcPts val="0"/>
                        </a:spcBef>
                        <a:spcAft>
                          <a:spcPts val="600"/>
                        </a:spcAft>
                      </a:pPr>
                      <a:r>
                        <a:rPr lang="en-US" sz="1820" dirty="0">
                          <a:effectLst/>
                          <a:latin typeface="+mn-lt"/>
                          <a:ea typeface="Tahoma" pitchFamily="34" charset="0"/>
                          <a:cs typeface="Tahoma" pitchFamily="34" charset="0"/>
                        </a:rPr>
                        <a:t>Hispanic</a:t>
                      </a:r>
                    </a:p>
                  </a:txBody>
                  <a:tcPr marL="68580" marR="68580" marT="0" marB="0"/>
                </a:tc>
                <a:tc>
                  <a:txBody>
                    <a:bodyPr/>
                    <a:lstStyle/>
                    <a:p>
                      <a:pPr marL="0" marR="0">
                        <a:lnSpc>
                          <a:spcPct val="115000"/>
                        </a:lnSpc>
                        <a:spcBef>
                          <a:spcPts val="0"/>
                        </a:spcBef>
                        <a:spcAft>
                          <a:spcPts val="600"/>
                        </a:spcAft>
                      </a:pPr>
                      <a:r>
                        <a:rPr lang="en-US" sz="1820" dirty="0">
                          <a:effectLst/>
                          <a:latin typeface="+mn-lt"/>
                          <a:ea typeface="Tahoma" pitchFamily="34" charset="0"/>
                          <a:cs typeface="Tahoma" pitchFamily="34" charset="0"/>
                        </a:rPr>
                        <a:t>White</a:t>
                      </a:r>
                    </a:p>
                  </a:txBody>
                  <a:tcPr marL="68580" marR="68580" marT="0" marB="0"/>
                </a:tc>
                <a:tc>
                  <a:txBody>
                    <a:bodyPr/>
                    <a:lstStyle/>
                    <a:p>
                      <a:pPr marL="0" marR="0">
                        <a:lnSpc>
                          <a:spcPct val="115000"/>
                        </a:lnSpc>
                        <a:spcBef>
                          <a:spcPts val="0"/>
                        </a:spcBef>
                        <a:spcAft>
                          <a:spcPts val="600"/>
                        </a:spcAft>
                      </a:pPr>
                      <a:r>
                        <a:rPr lang="en-US" sz="1820" dirty="0">
                          <a:effectLst/>
                          <a:latin typeface="+mn-lt"/>
                          <a:ea typeface="Tahoma" pitchFamily="34" charset="0"/>
                          <a:cs typeface="Tahoma" pitchFamily="34" charset="0"/>
                        </a:rPr>
                        <a:t> </a:t>
                      </a:r>
                    </a:p>
                  </a:txBody>
                  <a:tcPr marL="68580" marR="68580" marT="0" marB="0"/>
                </a:tc>
                <a:tc>
                  <a:txBody>
                    <a:bodyPr/>
                    <a:lstStyle/>
                    <a:p>
                      <a:pPr marL="0" marR="0">
                        <a:lnSpc>
                          <a:spcPct val="115000"/>
                        </a:lnSpc>
                        <a:spcBef>
                          <a:spcPts val="0"/>
                        </a:spcBef>
                        <a:spcAft>
                          <a:spcPts val="600"/>
                        </a:spcAft>
                      </a:pPr>
                      <a:r>
                        <a:rPr lang="en-US" sz="1820" dirty="0">
                          <a:effectLst/>
                          <a:latin typeface="+mn-lt"/>
                          <a:ea typeface="Tahoma" pitchFamily="34" charset="0"/>
                          <a:cs typeface="Tahoma" pitchFamily="34" charset="0"/>
                        </a:rPr>
                        <a:t>African Amer.</a:t>
                      </a:r>
                    </a:p>
                  </a:txBody>
                  <a:tcPr marL="68580" marR="68580" marT="0" marB="0"/>
                </a:tc>
                <a:tc>
                  <a:txBody>
                    <a:bodyPr/>
                    <a:lstStyle/>
                    <a:p>
                      <a:pPr marL="0" marR="0">
                        <a:lnSpc>
                          <a:spcPct val="115000"/>
                        </a:lnSpc>
                        <a:spcBef>
                          <a:spcPts val="0"/>
                        </a:spcBef>
                        <a:spcAft>
                          <a:spcPts val="600"/>
                        </a:spcAft>
                      </a:pPr>
                      <a:r>
                        <a:rPr lang="en-US" sz="1820" dirty="0">
                          <a:effectLst/>
                          <a:latin typeface="+mn-lt"/>
                          <a:ea typeface="Tahoma" pitchFamily="34" charset="0"/>
                          <a:cs typeface="Tahoma" pitchFamily="34" charset="0"/>
                        </a:rPr>
                        <a:t>Hispanic</a:t>
                      </a:r>
                    </a:p>
                  </a:txBody>
                  <a:tcPr marL="68580" marR="68580" marT="0" marB="0"/>
                </a:tc>
                <a:tc>
                  <a:txBody>
                    <a:bodyPr/>
                    <a:lstStyle/>
                    <a:p>
                      <a:pPr marL="0" marR="0">
                        <a:lnSpc>
                          <a:spcPct val="115000"/>
                        </a:lnSpc>
                        <a:spcBef>
                          <a:spcPts val="0"/>
                        </a:spcBef>
                        <a:spcAft>
                          <a:spcPts val="600"/>
                        </a:spcAft>
                      </a:pPr>
                      <a:r>
                        <a:rPr lang="en-US" sz="1820" dirty="0">
                          <a:effectLst/>
                          <a:latin typeface="+mn-lt"/>
                          <a:ea typeface="Tahoma" pitchFamily="34" charset="0"/>
                          <a:cs typeface="Tahoma" pitchFamily="34" charset="0"/>
                        </a:rPr>
                        <a:t>White</a:t>
                      </a:r>
                    </a:p>
                  </a:txBody>
                  <a:tcPr marL="68580" marR="68580" marT="0" marB="0"/>
                </a:tc>
                <a:extLst>
                  <a:ext uri="{0D108BD9-81ED-4DB2-BD59-A6C34878D82A}">
                    <a16:rowId xmlns:a16="http://schemas.microsoft.com/office/drawing/2014/main" xmlns="" val="10001"/>
                  </a:ext>
                </a:extLst>
              </a:tr>
              <a:tr h="306399">
                <a:tc>
                  <a:txBody>
                    <a:bodyPr/>
                    <a:lstStyle/>
                    <a:p>
                      <a:pPr marL="0" marR="0">
                        <a:lnSpc>
                          <a:spcPct val="115000"/>
                        </a:lnSpc>
                        <a:spcBef>
                          <a:spcPts val="600"/>
                        </a:spcBef>
                        <a:spcAft>
                          <a:spcPts val="0"/>
                        </a:spcAft>
                      </a:pPr>
                      <a:r>
                        <a:rPr lang="en-US" sz="1800" dirty="0">
                          <a:effectLst/>
                          <a:latin typeface="Tahoma" pitchFamily="34" charset="0"/>
                          <a:ea typeface="Tahoma" pitchFamily="34" charset="0"/>
                          <a:cs typeface="Tahoma" pitchFamily="34" charset="0"/>
                        </a:rPr>
                        <a:t>2006</a:t>
                      </a:r>
                    </a:p>
                  </a:txBody>
                  <a:tcPr marL="68580" marR="68580" marT="0" marB="0"/>
                </a:tc>
                <a:tc>
                  <a:txBody>
                    <a:bodyPr/>
                    <a:lstStyle/>
                    <a:p>
                      <a:pPr marL="0" marR="0" algn="r">
                        <a:lnSpc>
                          <a:spcPct val="115000"/>
                        </a:lnSpc>
                        <a:spcBef>
                          <a:spcPts val="600"/>
                        </a:spcBef>
                        <a:spcAft>
                          <a:spcPts val="0"/>
                        </a:spcAft>
                      </a:pPr>
                      <a:r>
                        <a:rPr lang="en-US" sz="1800" dirty="0">
                          <a:effectLst/>
                          <a:latin typeface="Tahoma" pitchFamily="34" charset="0"/>
                          <a:ea typeface="Tahoma" pitchFamily="34" charset="0"/>
                          <a:cs typeface="Tahoma" pitchFamily="34" charset="0"/>
                        </a:rPr>
                        <a:t>33%</a:t>
                      </a:r>
                    </a:p>
                  </a:txBody>
                  <a:tcPr marL="68580" marR="68580" marT="0" marB="0" anchor="b"/>
                </a:tc>
                <a:tc>
                  <a:txBody>
                    <a:bodyPr/>
                    <a:lstStyle/>
                    <a:p>
                      <a:pPr marL="0" marR="0" algn="r">
                        <a:lnSpc>
                          <a:spcPct val="115000"/>
                        </a:lnSpc>
                        <a:spcBef>
                          <a:spcPts val="600"/>
                        </a:spcBef>
                        <a:spcAft>
                          <a:spcPts val="0"/>
                        </a:spcAft>
                      </a:pPr>
                      <a:r>
                        <a:rPr lang="en-US" sz="1800">
                          <a:effectLst/>
                          <a:latin typeface="Tahoma" pitchFamily="34" charset="0"/>
                          <a:ea typeface="Tahoma" pitchFamily="34" charset="0"/>
                          <a:cs typeface="Tahoma" pitchFamily="34" charset="0"/>
                        </a:rPr>
                        <a:t>36%</a:t>
                      </a:r>
                    </a:p>
                  </a:txBody>
                  <a:tcPr marL="68580" marR="68580" marT="0" marB="0" anchor="b"/>
                </a:tc>
                <a:tc>
                  <a:txBody>
                    <a:bodyPr/>
                    <a:lstStyle/>
                    <a:p>
                      <a:pPr marL="0" marR="0" algn="r">
                        <a:lnSpc>
                          <a:spcPct val="115000"/>
                        </a:lnSpc>
                        <a:spcBef>
                          <a:spcPts val="600"/>
                        </a:spcBef>
                        <a:spcAft>
                          <a:spcPts val="0"/>
                        </a:spcAft>
                      </a:pPr>
                      <a:r>
                        <a:rPr lang="en-US" sz="1800">
                          <a:effectLst/>
                          <a:latin typeface="Tahoma" pitchFamily="34" charset="0"/>
                          <a:ea typeface="Tahoma" pitchFamily="34" charset="0"/>
                          <a:cs typeface="Tahoma" pitchFamily="34" charset="0"/>
                        </a:rPr>
                        <a:t>59%</a:t>
                      </a:r>
                    </a:p>
                  </a:txBody>
                  <a:tcPr marL="68580" marR="68580" marT="0" marB="0" anchor="b"/>
                </a:tc>
                <a:tc>
                  <a:txBody>
                    <a:bodyPr/>
                    <a:lstStyle/>
                    <a:p>
                      <a:pPr marL="0" marR="0" algn="r">
                        <a:lnSpc>
                          <a:spcPct val="115000"/>
                        </a:lnSpc>
                        <a:spcBef>
                          <a:spcPts val="600"/>
                        </a:spcBef>
                        <a:spcAft>
                          <a:spcPts val="0"/>
                        </a:spcAft>
                      </a:pPr>
                      <a:r>
                        <a:rPr lang="en-US" sz="1800">
                          <a:effectLst/>
                          <a:latin typeface="Tahoma" pitchFamily="34" charset="0"/>
                          <a:ea typeface="Tahoma" pitchFamily="34" charset="0"/>
                          <a:cs typeface="Tahoma" pitchFamily="34" charset="0"/>
                        </a:rPr>
                        <a:t> </a:t>
                      </a:r>
                    </a:p>
                  </a:txBody>
                  <a:tcPr marL="68580" marR="68580" marT="0" marB="0"/>
                </a:tc>
                <a:tc>
                  <a:txBody>
                    <a:bodyPr/>
                    <a:lstStyle/>
                    <a:p>
                      <a:pPr marL="0" marR="0" algn="r">
                        <a:lnSpc>
                          <a:spcPct val="115000"/>
                        </a:lnSpc>
                        <a:spcBef>
                          <a:spcPts val="600"/>
                        </a:spcBef>
                        <a:spcAft>
                          <a:spcPts val="0"/>
                        </a:spcAft>
                      </a:pPr>
                      <a:r>
                        <a:rPr lang="en-US" sz="1800">
                          <a:effectLst/>
                          <a:latin typeface="Tahoma" pitchFamily="34" charset="0"/>
                          <a:ea typeface="Tahoma" pitchFamily="34" charset="0"/>
                          <a:cs typeface="Tahoma" pitchFamily="34" charset="0"/>
                        </a:rPr>
                        <a:t>36%</a:t>
                      </a:r>
                    </a:p>
                  </a:txBody>
                  <a:tcPr marL="68580" marR="68580" marT="0" marB="0" anchor="b"/>
                </a:tc>
                <a:tc>
                  <a:txBody>
                    <a:bodyPr/>
                    <a:lstStyle/>
                    <a:p>
                      <a:pPr marL="0" marR="0" algn="r">
                        <a:lnSpc>
                          <a:spcPct val="115000"/>
                        </a:lnSpc>
                        <a:spcBef>
                          <a:spcPts val="600"/>
                        </a:spcBef>
                        <a:spcAft>
                          <a:spcPts val="0"/>
                        </a:spcAft>
                      </a:pPr>
                      <a:r>
                        <a:rPr lang="en-US" sz="1800">
                          <a:effectLst/>
                          <a:latin typeface="Tahoma" pitchFamily="34" charset="0"/>
                          <a:ea typeface="Tahoma" pitchFamily="34" charset="0"/>
                          <a:cs typeface="Tahoma" pitchFamily="34" charset="0"/>
                        </a:rPr>
                        <a:t>35%</a:t>
                      </a:r>
                    </a:p>
                  </a:txBody>
                  <a:tcPr marL="68580" marR="68580" marT="0" marB="0" anchor="b"/>
                </a:tc>
                <a:tc>
                  <a:txBody>
                    <a:bodyPr/>
                    <a:lstStyle/>
                    <a:p>
                      <a:pPr marL="0" marR="0" algn="r">
                        <a:lnSpc>
                          <a:spcPct val="115000"/>
                        </a:lnSpc>
                        <a:spcBef>
                          <a:spcPts val="600"/>
                        </a:spcBef>
                        <a:spcAft>
                          <a:spcPts val="0"/>
                        </a:spcAft>
                      </a:pPr>
                      <a:r>
                        <a:rPr lang="en-US" sz="1800">
                          <a:effectLst/>
                          <a:latin typeface="Tahoma" pitchFamily="34" charset="0"/>
                          <a:ea typeface="Tahoma" pitchFamily="34" charset="0"/>
                          <a:cs typeface="Tahoma" pitchFamily="34" charset="0"/>
                        </a:rPr>
                        <a:t>64%</a:t>
                      </a:r>
                    </a:p>
                  </a:txBody>
                  <a:tcPr marL="68580" marR="68580" marT="0" marB="0" anchor="b"/>
                </a:tc>
                <a:tc>
                  <a:txBody>
                    <a:bodyPr/>
                    <a:lstStyle/>
                    <a:p>
                      <a:pPr marL="0" marR="0" algn="r">
                        <a:lnSpc>
                          <a:spcPct val="115000"/>
                        </a:lnSpc>
                        <a:spcBef>
                          <a:spcPts val="600"/>
                        </a:spcBef>
                        <a:spcAft>
                          <a:spcPts val="0"/>
                        </a:spcAft>
                      </a:pPr>
                      <a:r>
                        <a:rPr lang="en-US" sz="1800">
                          <a:effectLst/>
                          <a:latin typeface="Tahoma" pitchFamily="34" charset="0"/>
                          <a:ea typeface="Tahoma" pitchFamily="34" charset="0"/>
                          <a:cs typeface="Tahoma" pitchFamily="34" charset="0"/>
                        </a:rPr>
                        <a:t> </a:t>
                      </a:r>
                    </a:p>
                  </a:txBody>
                  <a:tcPr marL="68580" marR="68580" marT="0" marB="0"/>
                </a:tc>
                <a:tc>
                  <a:txBody>
                    <a:bodyPr/>
                    <a:lstStyle/>
                    <a:p>
                      <a:pPr marL="0" marR="0" algn="r">
                        <a:lnSpc>
                          <a:spcPct val="115000"/>
                        </a:lnSpc>
                        <a:spcBef>
                          <a:spcPts val="600"/>
                        </a:spcBef>
                        <a:spcAft>
                          <a:spcPts val="0"/>
                        </a:spcAft>
                      </a:pPr>
                      <a:r>
                        <a:rPr lang="en-US" sz="1800">
                          <a:effectLst/>
                          <a:latin typeface="Tahoma" pitchFamily="34" charset="0"/>
                          <a:ea typeface="Tahoma" pitchFamily="34" charset="0"/>
                          <a:cs typeface="Tahoma" pitchFamily="34" charset="0"/>
                        </a:rPr>
                        <a:t>34%</a:t>
                      </a:r>
                    </a:p>
                  </a:txBody>
                  <a:tcPr marL="68580" marR="68580" marT="0" marB="0" anchor="b"/>
                </a:tc>
                <a:tc>
                  <a:txBody>
                    <a:bodyPr/>
                    <a:lstStyle/>
                    <a:p>
                      <a:pPr marL="0" marR="0" algn="r">
                        <a:lnSpc>
                          <a:spcPct val="115000"/>
                        </a:lnSpc>
                        <a:spcBef>
                          <a:spcPts val="600"/>
                        </a:spcBef>
                        <a:spcAft>
                          <a:spcPts val="0"/>
                        </a:spcAft>
                      </a:pPr>
                      <a:r>
                        <a:rPr lang="en-US" sz="1800">
                          <a:effectLst/>
                          <a:latin typeface="Tahoma" pitchFamily="34" charset="0"/>
                          <a:ea typeface="Tahoma" pitchFamily="34" charset="0"/>
                          <a:cs typeface="Tahoma" pitchFamily="34" charset="0"/>
                        </a:rPr>
                        <a:t>36%</a:t>
                      </a:r>
                    </a:p>
                  </a:txBody>
                  <a:tcPr marL="68580" marR="68580" marT="0" marB="0" anchor="b"/>
                </a:tc>
                <a:tc>
                  <a:txBody>
                    <a:bodyPr/>
                    <a:lstStyle/>
                    <a:p>
                      <a:pPr marL="0" marR="0" algn="r">
                        <a:lnSpc>
                          <a:spcPct val="115000"/>
                        </a:lnSpc>
                        <a:spcBef>
                          <a:spcPts val="600"/>
                        </a:spcBef>
                        <a:spcAft>
                          <a:spcPts val="0"/>
                        </a:spcAft>
                      </a:pPr>
                      <a:r>
                        <a:rPr lang="en-US" sz="1800">
                          <a:effectLst/>
                          <a:latin typeface="Tahoma" pitchFamily="34" charset="0"/>
                          <a:ea typeface="Tahoma" pitchFamily="34" charset="0"/>
                          <a:cs typeface="Tahoma" pitchFamily="34" charset="0"/>
                        </a:rPr>
                        <a:t>58%</a:t>
                      </a:r>
                    </a:p>
                  </a:txBody>
                  <a:tcPr marL="68580" marR="68580" marT="0" marB="0" anchor="b"/>
                </a:tc>
                <a:extLst>
                  <a:ext uri="{0D108BD9-81ED-4DB2-BD59-A6C34878D82A}">
                    <a16:rowId xmlns:a16="http://schemas.microsoft.com/office/drawing/2014/main" xmlns="" val="10002"/>
                  </a:ext>
                </a:extLst>
              </a:tr>
              <a:tr h="306399">
                <a:tc>
                  <a:txBody>
                    <a:bodyPr/>
                    <a:lstStyle/>
                    <a:p>
                      <a:pPr marL="0" marR="0">
                        <a:lnSpc>
                          <a:spcPct val="115000"/>
                        </a:lnSpc>
                        <a:spcBef>
                          <a:spcPts val="0"/>
                        </a:spcBef>
                        <a:spcAft>
                          <a:spcPts val="0"/>
                        </a:spcAft>
                      </a:pPr>
                      <a:r>
                        <a:rPr lang="en-US" sz="1800" dirty="0">
                          <a:effectLst/>
                          <a:latin typeface="Tahoma" pitchFamily="34" charset="0"/>
                          <a:ea typeface="Tahoma" pitchFamily="34" charset="0"/>
                          <a:cs typeface="Tahoma" pitchFamily="34" charset="0"/>
                        </a:rPr>
                        <a:t>2007</a:t>
                      </a:r>
                    </a:p>
                  </a:txBody>
                  <a:tcPr marL="68580" marR="68580" marT="0" marB="0"/>
                </a:tc>
                <a:tc>
                  <a:txBody>
                    <a:bodyPr/>
                    <a:lstStyle/>
                    <a:p>
                      <a:pPr marL="0" marR="0" algn="r">
                        <a:lnSpc>
                          <a:spcPct val="115000"/>
                        </a:lnSpc>
                        <a:spcBef>
                          <a:spcPts val="0"/>
                        </a:spcBef>
                        <a:spcAft>
                          <a:spcPts val="0"/>
                        </a:spcAft>
                      </a:pPr>
                      <a:r>
                        <a:rPr lang="en-US" sz="1800">
                          <a:effectLst/>
                          <a:latin typeface="Tahoma" pitchFamily="34" charset="0"/>
                          <a:ea typeface="Tahoma" pitchFamily="34" charset="0"/>
                          <a:cs typeface="Tahoma" pitchFamily="34" charset="0"/>
                        </a:rPr>
                        <a:t>34%</a:t>
                      </a:r>
                    </a:p>
                  </a:txBody>
                  <a:tcPr marL="68580" marR="68580" marT="0" marB="0" anchor="b"/>
                </a:tc>
                <a:tc>
                  <a:txBody>
                    <a:bodyPr/>
                    <a:lstStyle/>
                    <a:p>
                      <a:pPr marL="0" marR="0" algn="r">
                        <a:lnSpc>
                          <a:spcPct val="115000"/>
                        </a:lnSpc>
                        <a:spcBef>
                          <a:spcPts val="0"/>
                        </a:spcBef>
                        <a:spcAft>
                          <a:spcPts val="0"/>
                        </a:spcAft>
                      </a:pPr>
                      <a:r>
                        <a:rPr lang="en-US" sz="1800" dirty="0">
                          <a:effectLst/>
                          <a:latin typeface="Tahoma" pitchFamily="34" charset="0"/>
                          <a:ea typeface="Tahoma" pitchFamily="34" charset="0"/>
                          <a:cs typeface="Tahoma" pitchFamily="34" charset="0"/>
                        </a:rPr>
                        <a:t>38%</a:t>
                      </a:r>
                    </a:p>
                  </a:txBody>
                  <a:tcPr marL="68580" marR="68580" marT="0" marB="0" anchor="b"/>
                </a:tc>
                <a:tc>
                  <a:txBody>
                    <a:bodyPr/>
                    <a:lstStyle/>
                    <a:p>
                      <a:pPr marL="0" marR="0" algn="r">
                        <a:lnSpc>
                          <a:spcPct val="115000"/>
                        </a:lnSpc>
                        <a:spcBef>
                          <a:spcPts val="0"/>
                        </a:spcBef>
                        <a:spcAft>
                          <a:spcPts val="0"/>
                        </a:spcAft>
                      </a:pPr>
                      <a:r>
                        <a:rPr lang="en-US" sz="1800" dirty="0">
                          <a:effectLst/>
                          <a:latin typeface="Tahoma" pitchFamily="34" charset="0"/>
                          <a:ea typeface="Tahoma" pitchFamily="34" charset="0"/>
                          <a:cs typeface="Tahoma" pitchFamily="34" charset="0"/>
                        </a:rPr>
                        <a:t>59%</a:t>
                      </a:r>
                    </a:p>
                  </a:txBody>
                  <a:tcPr marL="68580" marR="68580" marT="0" marB="0" anchor="b"/>
                </a:tc>
                <a:tc>
                  <a:txBody>
                    <a:bodyPr/>
                    <a:lstStyle/>
                    <a:p>
                      <a:pPr marL="0" marR="0" algn="r">
                        <a:lnSpc>
                          <a:spcPct val="115000"/>
                        </a:lnSpc>
                        <a:spcBef>
                          <a:spcPts val="0"/>
                        </a:spcBef>
                        <a:spcAft>
                          <a:spcPts val="0"/>
                        </a:spcAft>
                      </a:pPr>
                      <a:r>
                        <a:rPr lang="en-US" sz="1800">
                          <a:effectLst/>
                          <a:latin typeface="Tahoma" pitchFamily="34" charset="0"/>
                          <a:ea typeface="Tahoma" pitchFamily="34" charset="0"/>
                          <a:cs typeface="Tahoma" pitchFamily="34" charset="0"/>
                        </a:rPr>
                        <a:t> </a:t>
                      </a:r>
                    </a:p>
                  </a:txBody>
                  <a:tcPr marL="68580" marR="68580" marT="0" marB="0"/>
                </a:tc>
                <a:tc>
                  <a:txBody>
                    <a:bodyPr/>
                    <a:lstStyle/>
                    <a:p>
                      <a:pPr marL="0" marR="0" algn="r">
                        <a:lnSpc>
                          <a:spcPct val="115000"/>
                        </a:lnSpc>
                        <a:spcBef>
                          <a:spcPts val="0"/>
                        </a:spcBef>
                        <a:spcAft>
                          <a:spcPts val="0"/>
                        </a:spcAft>
                      </a:pPr>
                      <a:r>
                        <a:rPr lang="en-US" sz="1800" dirty="0">
                          <a:effectLst/>
                          <a:latin typeface="Tahoma" pitchFamily="34" charset="0"/>
                          <a:ea typeface="Tahoma" pitchFamily="34" charset="0"/>
                          <a:cs typeface="Tahoma" pitchFamily="34" charset="0"/>
                        </a:rPr>
                        <a:t>35%</a:t>
                      </a:r>
                    </a:p>
                  </a:txBody>
                  <a:tcPr marL="68580" marR="68580" marT="0" marB="0" anchor="b"/>
                </a:tc>
                <a:tc>
                  <a:txBody>
                    <a:bodyPr/>
                    <a:lstStyle/>
                    <a:p>
                      <a:pPr marL="0" marR="0" algn="r">
                        <a:lnSpc>
                          <a:spcPct val="115000"/>
                        </a:lnSpc>
                        <a:spcBef>
                          <a:spcPts val="0"/>
                        </a:spcBef>
                        <a:spcAft>
                          <a:spcPts val="0"/>
                        </a:spcAft>
                      </a:pPr>
                      <a:r>
                        <a:rPr lang="en-US" sz="1800" dirty="0">
                          <a:effectLst/>
                          <a:latin typeface="Tahoma" pitchFamily="34" charset="0"/>
                          <a:ea typeface="Tahoma" pitchFamily="34" charset="0"/>
                          <a:cs typeface="Tahoma" pitchFamily="34" charset="0"/>
                        </a:rPr>
                        <a:t>35%</a:t>
                      </a:r>
                    </a:p>
                  </a:txBody>
                  <a:tcPr marL="68580" marR="68580" marT="0" marB="0" anchor="b"/>
                </a:tc>
                <a:tc>
                  <a:txBody>
                    <a:bodyPr/>
                    <a:lstStyle/>
                    <a:p>
                      <a:pPr marL="0" marR="0" algn="r">
                        <a:lnSpc>
                          <a:spcPct val="115000"/>
                        </a:lnSpc>
                        <a:spcBef>
                          <a:spcPts val="0"/>
                        </a:spcBef>
                        <a:spcAft>
                          <a:spcPts val="0"/>
                        </a:spcAft>
                      </a:pPr>
                      <a:r>
                        <a:rPr lang="en-US" sz="1800">
                          <a:effectLst/>
                          <a:latin typeface="Tahoma" pitchFamily="34" charset="0"/>
                          <a:ea typeface="Tahoma" pitchFamily="34" charset="0"/>
                          <a:cs typeface="Tahoma" pitchFamily="34" charset="0"/>
                        </a:rPr>
                        <a:t>64%</a:t>
                      </a:r>
                    </a:p>
                  </a:txBody>
                  <a:tcPr marL="68580" marR="68580" marT="0" marB="0" anchor="b"/>
                </a:tc>
                <a:tc>
                  <a:txBody>
                    <a:bodyPr/>
                    <a:lstStyle/>
                    <a:p>
                      <a:pPr marL="0" marR="0" algn="r">
                        <a:lnSpc>
                          <a:spcPct val="115000"/>
                        </a:lnSpc>
                        <a:spcBef>
                          <a:spcPts val="0"/>
                        </a:spcBef>
                        <a:spcAft>
                          <a:spcPts val="0"/>
                        </a:spcAft>
                      </a:pPr>
                      <a:r>
                        <a:rPr lang="en-US" sz="1800">
                          <a:effectLst/>
                          <a:latin typeface="Tahoma" pitchFamily="34" charset="0"/>
                          <a:ea typeface="Tahoma" pitchFamily="34" charset="0"/>
                          <a:cs typeface="Tahoma" pitchFamily="34" charset="0"/>
                        </a:rPr>
                        <a:t> </a:t>
                      </a:r>
                    </a:p>
                  </a:txBody>
                  <a:tcPr marL="68580" marR="68580" marT="0" marB="0"/>
                </a:tc>
                <a:tc>
                  <a:txBody>
                    <a:bodyPr/>
                    <a:lstStyle/>
                    <a:p>
                      <a:pPr marL="0" marR="0" algn="r">
                        <a:lnSpc>
                          <a:spcPct val="115000"/>
                        </a:lnSpc>
                        <a:spcBef>
                          <a:spcPts val="0"/>
                        </a:spcBef>
                        <a:spcAft>
                          <a:spcPts val="0"/>
                        </a:spcAft>
                      </a:pPr>
                      <a:r>
                        <a:rPr lang="en-US" sz="1800">
                          <a:effectLst/>
                          <a:latin typeface="Tahoma" pitchFamily="34" charset="0"/>
                          <a:ea typeface="Tahoma" pitchFamily="34" charset="0"/>
                          <a:cs typeface="Tahoma" pitchFamily="34" charset="0"/>
                        </a:rPr>
                        <a:t>37%</a:t>
                      </a:r>
                    </a:p>
                  </a:txBody>
                  <a:tcPr marL="68580" marR="68580" marT="0" marB="0" anchor="b"/>
                </a:tc>
                <a:tc>
                  <a:txBody>
                    <a:bodyPr/>
                    <a:lstStyle/>
                    <a:p>
                      <a:pPr marL="0" marR="0" algn="r">
                        <a:lnSpc>
                          <a:spcPct val="115000"/>
                        </a:lnSpc>
                        <a:spcBef>
                          <a:spcPts val="0"/>
                        </a:spcBef>
                        <a:spcAft>
                          <a:spcPts val="0"/>
                        </a:spcAft>
                      </a:pPr>
                      <a:r>
                        <a:rPr lang="en-US" sz="1800">
                          <a:effectLst/>
                          <a:latin typeface="Tahoma" pitchFamily="34" charset="0"/>
                          <a:ea typeface="Tahoma" pitchFamily="34" charset="0"/>
                          <a:cs typeface="Tahoma" pitchFamily="34" charset="0"/>
                        </a:rPr>
                        <a:t>39%</a:t>
                      </a:r>
                    </a:p>
                  </a:txBody>
                  <a:tcPr marL="68580" marR="68580" marT="0" marB="0" anchor="b"/>
                </a:tc>
                <a:tc>
                  <a:txBody>
                    <a:bodyPr/>
                    <a:lstStyle/>
                    <a:p>
                      <a:pPr marL="0" marR="0" algn="r">
                        <a:lnSpc>
                          <a:spcPct val="115000"/>
                        </a:lnSpc>
                        <a:spcBef>
                          <a:spcPts val="0"/>
                        </a:spcBef>
                        <a:spcAft>
                          <a:spcPts val="0"/>
                        </a:spcAft>
                      </a:pPr>
                      <a:r>
                        <a:rPr lang="en-US" sz="1800">
                          <a:effectLst/>
                          <a:latin typeface="Tahoma" pitchFamily="34" charset="0"/>
                          <a:ea typeface="Tahoma" pitchFamily="34" charset="0"/>
                          <a:cs typeface="Tahoma" pitchFamily="34" charset="0"/>
                        </a:rPr>
                        <a:t>59%</a:t>
                      </a:r>
                    </a:p>
                  </a:txBody>
                  <a:tcPr marL="68580" marR="68580" marT="0" marB="0" anchor="b"/>
                </a:tc>
                <a:extLst>
                  <a:ext uri="{0D108BD9-81ED-4DB2-BD59-A6C34878D82A}">
                    <a16:rowId xmlns:a16="http://schemas.microsoft.com/office/drawing/2014/main" xmlns="" val="10003"/>
                  </a:ext>
                </a:extLst>
              </a:tr>
              <a:tr h="306399">
                <a:tc>
                  <a:txBody>
                    <a:bodyPr/>
                    <a:lstStyle/>
                    <a:p>
                      <a:pPr marL="0" marR="0">
                        <a:lnSpc>
                          <a:spcPct val="115000"/>
                        </a:lnSpc>
                        <a:spcBef>
                          <a:spcPts val="0"/>
                        </a:spcBef>
                        <a:spcAft>
                          <a:spcPts val="0"/>
                        </a:spcAft>
                      </a:pPr>
                      <a:r>
                        <a:rPr lang="en-US" sz="1800">
                          <a:effectLst/>
                          <a:latin typeface="Tahoma" pitchFamily="34" charset="0"/>
                          <a:ea typeface="Tahoma" pitchFamily="34" charset="0"/>
                          <a:cs typeface="Tahoma" pitchFamily="34" charset="0"/>
                        </a:rPr>
                        <a:t>2008</a:t>
                      </a:r>
                    </a:p>
                  </a:txBody>
                  <a:tcPr marL="68580" marR="68580" marT="0" marB="0"/>
                </a:tc>
                <a:tc>
                  <a:txBody>
                    <a:bodyPr/>
                    <a:lstStyle/>
                    <a:p>
                      <a:pPr marL="0" marR="0" algn="r">
                        <a:lnSpc>
                          <a:spcPct val="115000"/>
                        </a:lnSpc>
                        <a:spcBef>
                          <a:spcPts val="0"/>
                        </a:spcBef>
                        <a:spcAft>
                          <a:spcPts val="0"/>
                        </a:spcAft>
                      </a:pPr>
                      <a:r>
                        <a:rPr lang="en-US" sz="1800">
                          <a:effectLst/>
                          <a:latin typeface="Tahoma" pitchFamily="34" charset="0"/>
                          <a:ea typeface="Tahoma" pitchFamily="34" charset="0"/>
                          <a:cs typeface="Tahoma" pitchFamily="34" charset="0"/>
                        </a:rPr>
                        <a:t>44%</a:t>
                      </a:r>
                    </a:p>
                  </a:txBody>
                  <a:tcPr marL="68580" marR="68580" marT="0" marB="0" anchor="b"/>
                </a:tc>
                <a:tc>
                  <a:txBody>
                    <a:bodyPr/>
                    <a:lstStyle/>
                    <a:p>
                      <a:pPr marL="0" marR="0" algn="r">
                        <a:lnSpc>
                          <a:spcPct val="115000"/>
                        </a:lnSpc>
                        <a:spcBef>
                          <a:spcPts val="0"/>
                        </a:spcBef>
                        <a:spcAft>
                          <a:spcPts val="0"/>
                        </a:spcAft>
                      </a:pPr>
                      <a:r>
                        <a:rPr lang="en-US" sz="1800">
                          <a:effectLst/>
                          <a:latin typeface="Tahoma" pitchFamily="34" charset="0"/>
                          <a:ea typeface="Tahoma" pitchFamily="34" charset="0"/>
                          <a:cs typeface="Tahoma" pitchFamily="34" charset="0"/>
                        </a:rPr>
                        <a:t>48%</a:t>
                      </a:r>
                    </a:p>
                  </a:txBody>
                  <a:tcPr marL="68580" marR="68580" marT="0" marB="0" anchor="b"/>
                </a:tc>
                <a:tc>
                  <a:txBody>
                    <a:bodyPr/>
                    <a:lstStyle/>
                    <a:p>
                      <a:pPr marL="0" marR="0" algn="r">
                        <a:lnSpc>
                          <a:spcPct val="115000"/>
                        </a:lnSpc>
                        <a:spcBef>
                          <a:spcPts val="0"/>
                        </a:spcBef>
                        <a:spcAft>
                          <a:spcPts val="0"/>
                        </a:spcAft>
                      </a:pPr>
                      <a:r>
                        <a:rPr lang="en-US" sz="1800" dirty="0">
                          <a:effectLst/>
                          <a:latin typeface="Tahoma" pitchFamily="34" charset="0"/>
                          <a:ea typeface="Tahoma" pitchFamily="34" charset="0"/>
                          <a:cs typeface="Tahoma" pitchFamily="34" charset="0"/>
                        </a:rPr>
                        <a:t>70%</a:t>
                      </a:r>
                    </a:p>
                  </a:txBody>
                  <a:tcPr marL="68580" marR="68580" marT="0" marB="0" anchor="b"/>
                </a:tc>
                <a:tc>
                  <a:txBody>
                    <a:bodyPr/>
                    <a:lstStyle/>
                    <a:p>
                      <a:pPr marL="0" marR="0" algn="r">
                        <a:lnSpc>
                          <a:spcPct val="115000"/>
                        </a:lnSpc>
                        <a:spcBef>
                          <a:spcPts val="0"/>
                        </a:spcBef>
                        <a:spcAft>
                          <a:spcPts val="0"/>
                        </a:spcAft>
                      </a:pPr>
                      <a:r>
                        <a:rPr lang="en-US" sz="1800" dirty="0">
                          <a:effectLst/>
                          <a:latin typeface="Tahoma" pitchFamily="34" charset="0"/>
                          <a:ea typeface="Tahoma" pitchFamily="34" charset="0"/>
                          <a:cs typeface="Tahoma" pitchFamily="34" charset="0"/>
                        </a:rPr>
                        <a:t> </a:t>
                      </a:r>
                    </a:p>
                  </a:txBody>
                  <a:tcPr marL="68580" marR="68580" marT="0" marB="0"/>
                </a:tc>
                <a:tc>
                  <a:txBody>
                    <a:bodyPr/>
                    <a:lstStyle/>
                    <a:p>
                      <a:pPr marL="0" marR="0" algn="r">
                        <a:lnSpc>
                          <a:spcPct val="115000"/>
                        </a:lnSpc>
                        <a:spcBef>
                          <a:spcPts val="0"/>
                        </a:spcBef>
                        <a:spcAft>
                          <a:spcPts val="0"/>
                        </a:spcAft>
                      </a:pPr>
                      <a:r>
                        <a:rPr lang="en-US" sz="1800" dirty="0">
                          <a:effectLst/>
                          <a:latin typeface="Tahoma" pitchFamily="34" charset="0"/>
                          <a:ea typeface="Tahoma" pitchFamily="34" charset="0"/>
                          <a:cs typeface="Tahoma" pitchFamily="34" charset="0"/>
                        </a:rPr>
                        <a:t>47%</a:t>
                      </a:r>
                    </a:p>
                  </a:txBody>
                  <a:tcPr marL="68580" marR="68580" marT="0" marB="0" anchor="b"/>
                </a:tc>
                <a:tc>
                  <a:txBody>
                    <a:bodyPr/>
                    <a:lstStyle/>
                    <a:p>
                      <a:pPr marL="0" marR="0" algn="r">
                        <a:lnSpc>
                          <a:spcPct val="115000"/>
                        </a:lnSpc>
                        <a:spcBef>
                          <a:spcPts val="0"/>
                        </a:spcBef>
                        <a:spcAft>
                          <a:spcPts val="0"/>
                        </a:spcAft>
                      </a:pPr>
                      <a:r>
                        <a:rPr lang="en-US" sz="1800" dirty="0">
                          <a:effectLst/>
                          <a:latin typeface="Tahoma" pitchFamily="34" charset="0"/>
                          <a:ea typeface="Tahoma" pitchFamily="34" charset="0"/>
                          <a:cs typeface="Tahoma" pitchFamily="34" charset="0"/>
                        </a:rPr>
                        <a:t>48%</a:t>
                      </a:r>
                    </a:p>
                  </a:txBody>
                  <a:tcPr marL="68580" marR="68580" marT="0" marB="0" anchor="b"/>
                </a:tc>
                <a:tc>
                  <a:txBody>
                    <a:bodyPr/>
                    <a:lstStyle/>
                    <a:p>
                      <a:pPr marL="0" marR="0" algn="r">
                        <a:lnSpc>
                          <a:spcPct val="115000"/>
                        </a:lnSpc>
                        <a:spcBef>
                          <a:spcPts val="0"/>
                        </a:spcBef>
                        <a:spcAft>
                          <a:spcPts val="0"/>
                        </a:spcAft>
                      </a:pPr>
                      <a:r>
                        <a:rPr lang="en-US" sz="1800" dirty="0">
                          <a:effectLst/>
                          <a:latin typeface="Tahoma" pitchFamily="34" charset="0"/>
                          <a:ea typeface="Tahoma" pitchFamily="34" charset="0"/>
                          <a:cs typeface="Tahoma" pitchFamily="34" charset="0"/>
                        </a:rPr>
                        <a:t>74%</a:t>
                      </a:r>
                    </a:p>
                  </a:txBody>
                  <a:tcPr marL="68580" marR="68580" marT="0" marB="0" anchor="b"/>
                </a:tc>
                <a:tc>
                  <a:txBody>
                    <a:bodyPr/>
                    <a:lstStyle/>
                    <a:p>
                      <a:pPr marL="0" marR="0" algn="r">
                        <a:lnSpc>
                          <a:spcPct val="115000"/>
                        </a:lnSpc>
                        <a:spcBef>
                          <a:spcPts val="0"/>
                        </a:spcBef>
                        <a:spcAft>
                          <a:spcPts val="0"/>
                        </a:spcAft>
                      </a:pPr>
                      <a:r>
                        <a:rPr lang="en-US" sz="1800">
                          <a:effectLst/>
                          <a:latin typeface="Tahoma" pitchFamily="34" charset="0"/>
                          <a:ea typeface="Tahoma" pitchFamily="34" charset="0"/>
                          <a:cs typeface="Tahoma" pitchFamily="34" charset="0"/>
                        </a:rPr>
                        <a:t> </a:t>
                      </a:r>
                    </a:p>
                  </a:txBody>
                  <a:tcPr marL="68580" marR="68580" marT="0" marB="0"/>
                </a:tc>
                <a:tc>
                  <a:txBody>
                    <a:bodyPr/>
                    <a:lstStyle/>
                    <a:p>
                      <a:pPr marL="0" marR="0" algn="r">
                        <a:lnSpc>
                          <a:spcPct val="115000"/>
                        </a:lnSpc>
                        <a:spcBef>
                          <a:spcPts val="0"/>
                        </a:spcBef>
                        <a:spcAft>
                          <a:spcPts val="0"/>
                        </a:spcAft>
                      </a:pPr>
                      <a:r>
                        <a:rPr lang="en-US" sz="1800" dirty="0">
                          <a:effectLst/>
                          <a:latin typeface="Tahoma" pitchFamily="34" charset="0"/>
                          <a:ea typeface="Tahoma" pitchFamily="34" charset="0"/>
                          <a:cs typeface="Tahoma" pitchFamily="34" charset="0"/>
                        </a:rPr>
                        <a:t>45%</a:t>
                      </a:r>
                    </a:p>
                  </a:txBody>
                  <a:tcPr marL="68580" marR="68580" marT="0" marB="0" anchor="b"/>
                </a:tc>
                <a:tc>
                  <a:txBody>
                    <a:bodyPr/>
                    <a:lstStyle/>
                    <a:p>
                      <a:pPr marL="0" marR="0" algn="r">
                        <a:lnSpc>
                          <a:spcPct val="115000"/>
                        </a:lnSpc>
                        <a:spcBef>
                          <a:spcPts val="0"/>
                        </a:spcBef>
                        <a:spcAft>
                          <a:spcPts val="0"/>
                        </a:spcAft>
                      </a:pPr>
                      <a:r>
                        <a:rPr lang="en-US" sz="1800">
                          <a:effectLst/>
                          <a:latin typeface="Tahoma" pitchFamily="34" charset="0"/>
                          <a:ea typeface="Tahoma" pitchFamily="34" charset="0"/>
                          <a:cs typeface="Tahoma" pitchFamily="34" charset="0"/>
                        </a:rPr>
                        <a:t>48%</a:t>
                      </a:r>
                    </a:p>
                  </a:txBody>
                  <a:tcPr marL="68580" marR="68580" marT="0" marB="0" anchor="b"/>
                </a:tc>
                <a:tc>
                  <a:txBody>
                    <a:bodyPr/>
                    <a:lstStyle/>
                    <a:p>
                      <a:pPr marL="0" marR="0" algn="r">
                        <a:lnSpc>
                          <a:spcPct val="115000"/>
                        </a:lnSpc>
                        <a:spcBef>
                          <a:spcPts val="0"/>
                        </a:spcBef>
                        <a:spcAft>
                          <a:spcPts val="0"/>
                        </a:spcAft>
                      </a:pPr>
                      <a:r>
                        <a:rPr lang="en-US" sz="1800">
                          <a:effectLst/>
                          <a:latin typeface="Tahoma" pitchFamily="34" charset="0"/>
                          <a:ea typeface="Tahoma" pitchFamily="34" charset="0"/>
                          <a:cs typeface="Tahoma" pitchFamily="34" charset="0"/>
                        </a:rPr>
                        <a:t>70%</a:t>
                      </a:r>
                    </a:p>
                  </a:txBody>
                  <a:tcPr marL="68580" marR="68580" marT="0" marB="0" anchor="b"/>
                </a:tc>
                <a:extLst>
                  <a:ext uri="{0D108BD9-81ED-4DB2-BD59-A6C34878D82A}">
                    <a16:rowId xmlns:a16="http://schemas.microsoft.com/office/drawing/2014/main" xmlns="" val="10004"/>
                  </a:ext>
                </a:extLst>
              </a:tr>
              <a:tr h="306399">
                <a:tc>
                  <a:txBody>
                    <a:bodyPr/>
                    <a:lstStyle/>
                    <a:p>
                      <a:pPr marL="0" marR="0">
                        <a:lnSpc>
                          <a:spcPct val="115000"/>
                        </a:lnSpc>
                        <a:spcBef>
                          <a:spcPts val="0"/>
                        </a:spcBef>
                        <a:spcAft>
                          <a:spcPts val="0"/>
                        </a:spcAft>
                      </a:pPr>
                      <a:r>
                        <a:rPr lang="en-US" sz="1800">
                          <a:effectLst/>
                          <a:latin typeface="Tahoma" pitchFamily="34" charset="0"/>
                          <a:ea typeface="Tahoma" pitchFamily="34" charset="0"/>
                          <a:cs typeface="Tahoma" pitchFamily="34" charset="0"/>
                        </a:rPr>
                        <a:t>2009</a:t>
                      </a:r>
                    </a:p>
                  </a:txBody>
                  <a:tcPr marL="68580" marR="68580" marT="0" marB="0"/>
                </a:tc>
                <a:tc>
                  <a:txBody>
                    <a:bodyPr/>
                    <a:lstStyle/>
                    <a:p>
                      <a:pPr marL="0" marR="0" algn="r">
                        <a:lnSpc>
                          <a:spcPct val="115000"/>
                        </a:lnSpc>
                        <a:spcBef>
                          <a:spcPts val="0"/>
                        </a:spcBef>
                        <a:spcAft>
                          <a:spcPts val="0"/>
                        </a:spcAft>
                      </a:pPr>
                      <a:r>
                        <a:rPr lang="en-US" sz="1800">
                          <a:effectLst/>
                          <a:latin typeface="Tahoma" pitchFamily="34" charset="0"/>
                          <a:ea typeface="Tahoma" pitchFamily="34" charset="0"/>
                          <a:cs typeface="Tahoma" pitchFamily="34" charset="0"/>
                        </a:rPr>
                        <a:t>49%</a:t>
                      </a:r>
                    </a:p>
                  </a:txBody>
                  <a:tcPr marL="68580" marR="68580" marT="0" marB="0" anchor="b"/>
                </a:tc>
                <a:tc>
                  <a:txBody>
                    <a:bodyPr/>
                    <a:lstStyle/>
                    <a:p>
                      <a:pPr marL="0" marR="0" algn="r">
                        <a:lnSpc>
                          <a:spcPct val="115000"/>
                        </a:lnSpc>
                        <a:spcBef>
                          <a:spcPts val="0"/>
                        </a:spcBef>
                        <a:spcAft>
                          <a:spcPts val="0"/>
                        </a:spcAft>
                      </a:pPr>
                      <a:r>
                        <a:rPr lang="en-US" sz="1800">
                          <a:effectLst/>
                          <a:latin typeface="Tahoma" pitchFamily="34" charset="0"/>
                          <a:ea typeface="Tahoma" pitchFamily="34" charset="0"/>
                          <a:cs typeface="Tahoma" pitchFamily="34" charset="0"/>
                        </a:rPr>
                        <a:t>52%</a:t>
                      </a:r>
                    </a:p>
                  </a:txBody>
                  <a:tcPr marL="68580" marR="68580" marT="0" marB="0" anchor="b"/>
                </a:tc>
                <a:tc>
                  <a:txBody>
                    <a:bodyPr/>
                    <a:lstStyle/>
                    <a:p>
                      <a:pPr marL="0" marR="0" algn="r">
                        <a:lnSpc>
                          <a:spcPct val="115000"/>
                        </a:lnSpc>
                        <a:spcBef>
                          <a:spcPts val="0"/>
                        </a:spcBef>
                        <a:spcAft>
                          <a:spcPts val="0"/>
                        </a:spcAft>
                      </a:pPr>
                      <a:r>
                        <a:rPr lang="en-US" sz="1800">
                          <a:effectLst/>
                          <a:latin typeface="Tahoma" pitchFamily="34" charset="0"/>
                          <a:ea typeface="Tahoma" pitchFamily="34" charset="0"/>
                          <a:cs typeface="Tahoma" pitchFamily="34" charset="0"/>
                        </a:rPr>
                        <a:t>72%</a:t>
                      </a:r>
                    </a:p>
                  </a:txBody>
                  <a:tcPr marL="68580" marR="68580" marT="0" marB="0" anchor="b"/>
                </a:tc>
                <a:tc>
                  <a:txBody>
                    <a:bodyPr/>
                    <a:lstStyle/>
                    <a:p>
                      <a:pPr marL="0" marR="0" algn="r">
                        <a:lnSpc>
                          <a:spcPct val="115000"/>
                        </a:lnSpc>
                        <a:spcBef>
                          <a:spcPts val="0"/>
                        </a:spcBef>
                        <a:spcAft>
                          <a:spcPts val="0"/>
                        </a:spcAft>
                      </a:pPr>
                      <a:r>
                        <a:rPr lang="en-US" sz="1800">
                          <a:effectLst/>
                          <a:latin typeface="Tahoma" pitchFamily="34" charset="0"/>
                          <a:ea typeface="Tahoma" pitchFamily="34" charset="0"/>
                          <a:cs typeface="Tahoma" pitchFamily="34" charset="0"/>
                        </a:rPr>
                        <a:t> </a:t>
                      </a:r>
                    </a:p>
                  </a:txBody>
                  <a:tcPr marL="68580" marR="68580" marT="0" marB="0"/>
                </a:tc>
                <a:tc>
                  <a:txBody>
                    <a:bodyPr/>
                    <a:lstStyle/>
                    <a:p>
                      <a:pPr marL="0" marR="0" algn="r">
                        <a:lnSpc>
                          <a:spcPct val="115000"/>
                        </a:lnSpc>
                        <a:spcBef>
                          <a:spcPts val="0"/>
                        </a:spcBef>
                        <a:spcAft>
                          <a:spcPts val="0"/>
                        </a:spcAft>
                      </a:pPr>
                      <a:r>
                        <a:rPr lang="en-US" sz="1800" dirty="0">
                          <a:effectLst/>
                          <a:latin typeface="Tahoma" pitchFamily="34" charset="0"/>
                          <a:ea typeface="Tahoma" pitchFamily="34" charset="0"/>
                          <a:cs typeface="Tahoma" pitchFamily="34" charset="0"/>
                        </a:rPr>
                        <a:t>49%</a:t>
                      </a:r>
                    </a:p>
                  </a:txBody>
                  <a:tcPr marL="68580" marR="68580" marT="0" marB="0" anchor="b"/>
                </a:tc>
                <a:tc>
                  <a:txBody>
                    <a:bodyPr/>
                    <a:lstStyle/>
                    <a:p>
                      <a:pPr marL="0" marR="0" algn="r">
                        <a:lnSpc>
                          <a:spcPct val="115000"/>
                        </a:lnSpc>
                        <a:spcBef>
                          <a:spcPts val="0"/>
                        </a:spcBef>
                        <a:spcAft>
                          <a:spcPts val="0"/>
                        </a:spcAft>
                      </a:pPr>
                      <a:r>
                        <a:rPr lang="en-US" sz="1800" dirty="0">
                          <a:effectLst/>
                          <a:latin typeface="Tahoma" pitchFamily="34" charset="0"/>
                          <a:ea typeface="Tahoma" pitchFamily="34" charset="0"/>
                          <a:cs typeface="Tahoma" pitchFamily="34" charset="0"/>
                        </a:rPr>
                        <a:t>51%</a:t>
                      </a:r>
                    </a:p>
                  </a:txBody>
                  <a:tcPr marL="68580" marR="68580" marT="0" marB="0" anchor="b"/>
                </a:tc>
                <a:tc>
                  <a:txBody>
                    <a:bodyPr/>
                    <a:lstStyle/>
                    <a:p>
                      <a:pPr marL="0" marR="0" algn="r">
                        <a:lnSpc>
                          <a:spcPct val="115000"/>
                        </a:lnSpc>
                        <a:spcBef>
                          <a:spcPts val="0"/>
                        </a:spcBef>
                        <a:spcAft>
                          <a:spcPts val="0"/>
                        </a:spcAft>
                      </a:pPr>
                      <a:r>
                        <a:rPr lang="en-US" sz="1800">
                          <a:effectLst/>
                          <a:latin typeface="Tahoma" pitchFamily="34" charset="0"/>
                          <a:ea typeface="Tahoma" pitchFamily="34" charset="0"/>
                          <a:cs typeface="Tahoma" pitchFamily="34" charset="0"/>
                        </a:rPr>
                        <a:t>76%</a:t>
                      </a:r>
                    </a:p>
                  </a:txBody>
                  <a:tcPr marL="68580" marR="68580" marT="0" marB="0" anchor="b"/>
                </a:tc>
                <a:tc>
                  <a:txBody>
                    <a:bodyPr/>
                    <a:lstStyle/>
                    <a:p>
                      <a:pPr marL="0" marR="0" algn="r">
                        <a:lnSpc>
                          <a:spcPct val="115000"/>
                        </a:lnSpc>
                        <a:spcBef>
                          <a:spcPts val="0"/>
                        </a:spcBef>
                        <a:spcAft>
                          <a:spcPts val="0"/>
                        </a:spcAft>
                      </a:pPr>
                      <a:r>
                        <a:rPr lang="en-US" sz="1800">
                          <a:effectLst/>
                          <a:latin typeface="Tahoma" pitchFamily="34" charset="0"/>
                          <a:ea typeface="Tahoma" pitchFamily="34" charset="0"/>
                          <a:cs typeface="Tahoma" pitchFamily="34" charset="0"/>
                        </a:rPr>
                        <a:t> </a:t>
                      </a:r>
                    </a:p>
                  </a:txBody>
                  <a:tcPr marL="68580" marR="68580" marT="0" marB="0"/>
                </a:tc>
                <a:tc>
                  <a:txBody>
                    <a:bodyPr/>
                    <a:lstStyle/>
                    <a:p>
                      <a:pPr marL="0" marR="0" algn="r">
                        <a:lnSpc>
                          <a:spcPct val="115000"/>
                        </a:lnSpc>
                        <a:spcBef>
                          <a:spcPts val="0"/>
                        </a:spcBef>
                        <a:spcAft>
                          <a:spcPts val="0"/>
                        </a:spcAft>
                      </a:pPr>
                      <a:r>
                        <a:rPr lang="en-US" sz="1800" dirty="0">
                          <a:effectLst/>
                          <a:latin typeface="Tahoma" pitchFamily="34" charset="0"/>
                          <a:ea typeface="Tahoma" pitchFamily="34" charset="0"/>
                          <a:cs typeface="Tahoma" pitchFamily="34" charset="0"/>
                        </a:rPr>
                        <a:t>51%</a:t>
                      </a:r>
                    </a:p>
                  </a:txBody>
                  <a:tcPr marL="68580" marR="68580" marT="0" marB="0" anchor="b"/>
                </a:tc>
                <a:tc>
                  <a:txBody>
                    <a:bodyPr/>
                    <a:lstStyle/>
                    <a:p>
                      <a:pPr marL="0" marR="0" algn="r">
                        <a:lnSpc>
                          <a:spcPct val="115000"/>
                        </a:lnSpc>
                        <a:spcBef>
                          <a:spcPts val="0"/>
                        </a:spcBef>
                        <a:spcAft>
                          <a:spcPts val="0"/>
                        </a:spcAft>
                      </a:pPr>
                      <a:r>
                        <a:rPr lang="en-US" sz="1800" dirty="0">
                          <a:effectLst/>
                          <a:latin typeface="Tahoma" pitchFamily="34" charset="0"/>
                          <a:ea typeface="Tahoma" pitchFamily="34" charset="0"/>
                          <a:cs typeface="Tahoma" pitchFamily="34" charset="0"/>
                        </a:rPr>
                        <a:t>51%</a:t>
                      </a:r>
                    </a:p>
                  </a:txBody>
                  <a:tcPr marL="68580" marR="68580" marT="0" marB="0" anchor="b"/>
                </a:tc>
                <a:tc>
                  <a:txBody>
                    <a:bodyPr/>
                    <a:lstStyle/>
                    <a:p>
                      <a:pPr marL="0" marR="0" algn="r">
                        <a:lnSpc>
                          <a:spcPct val="115000"/>
                        </a:lnSpc>
                        <a:spcBef>
                          <a:spcPts val="0"/>
                        </a:spcBef>
                        <a:spcAft>
                          <a:spcPts val="0"/>
                        </a:spcAft>
                      </a:pPr>
                      <a:r>
                        <a:rPr lang="en-US" sz="1800">
                          <a:effectLst/>
                          <a:latin typeface="Tahoma" pitchFamily="34" charset="0"/>
                          <a:ea typeface="Tahoma" pitchFamily="34" charset="0"/>
                          <a:cs typeface="Tahoma" pitchFamily="34" charset="0"/>
                        </a:rPr>
                        <a:t>72%</a:t>
                      </a:r>
                    </a:p>
                  </a:txBody>
                  <a:tcPr marL="68580" marR="68580" marT="0" marB="0" anchor="b"/>
                </a:tc>
                <a:extLst>
                  <a:ext uri="{0D108BD9-81ED-4DB2-BD59-A6C34878D82A}">
                    <a16:rowId xmlns:a16="http://schemas.microsoft.com/office/drawing/2014/main" xmlns="" val="10005"/>
                  </a:ext>
                </a:extLst>
              </a:tr>
              <a:tr h="306399">
                <a:tc>
                  <a:txBody>
                    <a:bodyPr/>
                    <a:lstStyle/>
                    <a:p>
                      <a:pPr marL="0" marR="0">
                        <a:lnSpc>
                          <a:spcPct val="115000"/>
                        </a:lnSpc>
                        <a:spcBef>
                          <a:spcPts val="0"/>
                        </a:spcBef>
                        <a:spcAft>
                          <a:spcPts val="0"/>
                        </a:spcAft>
                      </a:pPr>
                      <a:r>
                        <a:rPr lang="en-US" sz="1800">
                          <a:effectLst/>
                          <a:latin typeface="Tahoma" pitchFamily="34" charset="0"/>
                          <a:ea typeface="Tahoma" pitchFamily="34" charset="0"/>
                          <a:cs typeface="Tahoma" pitchFamily="34" charset="0"/>
                        </a:rPr>
                        <a:t>2010</a:t>
                      </a:r>
                    </a:p>
                  </a:txBody>
                  <a:tcPr marL="68580" marR="68580" marT="0" marB="0"/>
                </a:tc>
                <a:tc>
                  <a:txBody>
                    <a:bodyPr/>
                    <a:lstStyle/>
                    <a:p>
                      <a:pPr marL="0" marR="0" algn="r">
                        <a:lnSpc>
                          <a:spcPct val="115000"/>
                        </a:lnSpc>
                        <a:spcBef>
                          <a:spcPts val="0"/>
                        </a:spcBef>
                        <a:spcAft>
                          <a:spcPts val="0"/>
                        </a:spcAft>
                      </a:pPr>
                      <a:r>
                        <a:rPr lang="en-US" sz="1800">
                          <a:effectLst/>
                          <a:latin typeface="Tahoma" pitchFamily="34" charset="0"/>
                          <a:ea typeface="Tahoma" pitchFamily="34" charset="0"/>
                          <a:cs typeface="Tahoma" pitchFamily="34" charset="0"/>
                        </a:rPr>
                        <a:t>53%</a:t>
                      </a:r>
                    </a:p>
                  </a:txBody>
                  <a:tcPr marL="68580" marR="68580" marT="0" marB="0"/>
                </a:tc>
                <a:tc>
                  <a:txBody>
                    <a:bodyPr/>
                    <a:lstStyle/>
                    <a:p>
                      <a:pPr marL="0" marR="0" algn="r">
                        <a:lnSpc>
                          <a:spcPct val="115000"/>
                        </a:lnSpc>
                        <a:spcBef>
                          <a:spcPts val="0"/>
                        </a:spcBef>
                        <a:spcAft>
                          <a:spcPts val="0"/>
                        </a:spcAft>
                      </a:pPr>
                      <a:r>
                        <a:rPr lang="en-US" sz="1800">
                          <a:effectLst/>
                          <a:latin typeface="Tahoma" pitchFamily="34" charset="0"/>
                          <a:ea typeface="Tahoma" pitchFamily="34" charset="0"/>
                          <a:cs typeface="Tahoma" pitchFamily="34" charset="0"/>
                        </a:rPr>
                        <a:t>58%</a:t>
                      </a:r>
                    </a:p>
                  </a:txBody>
                  <a:tcPr marL="68580" marR="68580" marT="0" marB="0"/>
                </a:tc>
                <a:tc>
                  <a:txBody>
                    <a:bodyPr/>
                    <a:lstStyle/>
                    <a:p>
                      <a:pPr marL="0" marR="0" algn="r">
                        <a:lnSpc>
                          <a:spcPct val="115000"/>
                        </a:lnSpc>
                        <a:spcBef>
                          <a:spcPts val="0"/>
                        </a:spcBef>
                        <a:spcAft>
                          <a:spcPts val="0"/>
                        </a:spcAft>
                      </a:pPr>
                      <a:r>
                        <a:rPr lang="en-US" sz="1800" dirty="0">
                          <a:effectLst/>
                          <a:latin typeface="Tahoma" pitchFamily="34" charset="0"/>
                          <a:ea typeface="Tahoma" pitchFamily="34" charset="0"/>
                          <a:cs typeface="Tahoma" pitchFamily="34" charset="0"/>
                        </a:rPr>
                        <a:t>77%</a:t>
                      </a:r>
                    </a:p>
                  </a:txBody>
                  <a:tcPr marL="68580" marR="68580" marT="0" marB="0"/>
                </a:tc>
                <a:tc>
                  <a:txBody>
                    <a:bodyPr/>
                    <a:lstStyle/>
                    <a:p>
                      <a:pPr marL="0" marR="0" algn="r">
                        <a:lnSpc>
                          <a:spcPct val="115000"/>
                        </a:lnSpc>
                        <a:spcBef>
                          <a:spcPts val="0"/>
                        </a:spcBef>
                        <a:spcAft>
                          <a:spcPts val="0"/>
                        </a:spcAft>
                      </a:pPr>
                      <a:r>
                        <a:rPr lang="en-US" sz="1800">
                          <a:effectLst/>
                          <a:latin typeface="Tahoma" pitchFamily="34" charset="0"/>
                          <a:ea typeface="Tahoma" pitchFamily="34" charset="0"/>
                          <a:cs typeface="Tahoma" pitchFamily="34" charset="0"/>
                        </a:rPr>
                        <a:t> </a:t>
                      </a:r>
                    </a:p>
                  </a:txBody>
                  <a:tcPr marL="68580" marR="68580" marT="0" marB="0"/>
                </a:tc>
                <a:tc>
                  <a:txBody>
                    <a:bodyPr/>
                    <a:lstStyle/>
                    <a:p>
                      <a:pPr marL="0" marR="0" algn="r">
                        <a:lnSpc>
                          <a:spcPct val="115000"/>
                        </a:lnSpc>
                        <a:spcBef>
                          <a:spcPts val="0"/>
                        </a:spcBef>
                        <a:spcAft>
                          <a:spcPts val="0"/>
                        </a:spcAft>
                      </a:pPr>
                      <a:r>
                        <a:rPr lang="en-US" sz="1800">
                          <a:effectLst/>
                          <a:latin typeface="Tahoma" pitchFamily="34" charset="0"/>
                          <a:ea typeface="Tahoma" pitchFamily="34" charset="0"/>
                          <a:cs typeface="Tahoma" pitchFamily="34" charset="0"/>
                        </a:rPr>
                        <a:t>54%</a:t>
                      </a:r>
                    </a:p>
                  </a:txBody>
                  <a:tcPr marL="68580" marR="68580" marT="0" marB="0"/>
                </a:tc>
                <a:tc>
                  <a:txBody>
                    <a:bodyPr/>
                    <a:lstStyle/>
                    <a:p>
                      <a:pPr marL="0" marR="0" algn="r">
                        <a:lnSpc>
                          <a:spcPct val="115000"/>
                        </a:lnSpc>
                        <a:spcBef>
                          <a:spcPts val="0"/>
                        </a:spcBef>
                        <a:spcAft>
                          <a:spcPts val="0"/>
                        </a:spcAft>
                      </a:pPr>
                      <a:r>
                        <a:rPr lang="en-US" sz="1800" dirty="0">
                          <a:effectLst/>
                          <a:latin typeface="Tahoma" pitchFamily="34" charset="0"/>
                          <a:ea typeface="Tahoma" pitchFamily="34" charset="0"/>
                          <a:cs typeface="Tahoma" pitchFamily="34" charset="0"/>
                        </a:rPr>
                        <a:t>57%</a:t>
                      </a:r>
                    </a:p>
                  </a:txBody>
                  <a:tcPr marL="68580" marR="68580" marT="0" marB="0"/>
                </a:tc>
                <a:tc>
                  <a:txBody>
                    <a:bodyPr/>
                    <a:lstStyle/>
                    <a:p>
                      <a:pPr marL="0" marR="0" algn="r">
                        <a:lnSpc>
                          <a:spcPct val="115000"/>
                        </a:lnSpc>
                        <a:spcBef>
                          <a:spcPts val="0"/>
                        </a:spcBef>
                        <a:spcAft>
                          <a:spcPts val="0"/>
                        </a:spcAft>
                      </a:pPr>
                      <a:r>
                        <a:rPr lang="en-US" sz="1800" dirty="0">
                          <a:effectLst/>
                          <a:latin typeface="Tahoma" pitchFamily="34" charset="0"/>
                          <a:ea typeface="Tahoma" pitchFamily="34" charset="0"/>
                          <a:cs typeface="Tahoma" pitchFamily="34" charset="0"/>
                        </a:rPr>
                        <a:t>80%</a:t>
                      </a:r>
                    </a:p>
                  </a:txBody>
                  <a:tcPr marL="68580" marR="68580" marT="0" marB="0"/>
                </a:tc>
                <a:tc>
                  <a:txBody>
                    <a:bodyPr/>
                    <a:lstStyle/>
                    <a:p>
                      <a:pPr marL="0" marR="0" algn="r">
                        <a:lnSpc>
                          <a:spcPct val="115000"/>
                        </a:lnSpc>
                        <a:spcBef>
                          <a:spcPts val="0"/>
                        </a:spcBef>
                        <a:spcAft>
                          <a:spcPts val="0"/>
                        </a:spcAft>
                      </a:pPr>
                      <a:r>
                        <a:rPr lang="en-US" sz="1800">
                          <a:effectLst/>
                          <a:latin typeface="Tahoma" pitchFamily="34" charset="0"/>
                          <a:ea typeface="Tahoma" pitchFamily="34" charset="0"/>
                          <a:cs typeface="Tahoma" pitchFamily="34" charset="0"/>
                        </a:rPr>
                        <a:t> </a:t>
                      </a:r>
                    </a:p>
                  </a:txBody>
                  <a:tcPr marL="68580" marR="68580" marT="0" marB="0"/>
                </a:tc>
                <a:tc>
                  <a:txBody>
                    <a:bodyPr/>
                    <a:lstStyle/>
                    <a:p>
                      <a:pPr marL="0" marR="0" algn="r">
                        <a:lnSpc>
                          <a:spcPct val="115000"/>
                        </a:lnSpc>
                        <a:spcBef>
                          <a:spcPts val="0"/>
                        </a:spcBef>
                        <a:spcAft>
                          <a:spcPts val="0"/>
                        </a:spcAft>
                      </a:pPr>
                      <a:r>
                        <a:rPr lang="en-US" sz="1800">
                          <a:effectLst/>
                          <a:latin typeface="Tahoma" pitchFamily="34" charset="0"/>
                          <a:ea typeface="Tahoma" pitchFamily="34" charset="0"/>
                          <a:cs typeface="Tahoma" pitchFamily="34" charset="0"/>
                        </a:rPr>
                        <a:t>55%</a:t>
                      </a:r>
                    </a:p>
                  </a:txBody>
                  <a:tcPr marL="68580" marR="68580" marT="0" marB="0"/>
                </a:tc>
                <a:tc>
                  <a:txBody>
                    <a:bodyPr/>
                    <a:lstStyle/>
                    <a:p>
                      <a:pPr marL="0" marR="0" algn="r">
                        <a:lnSpc>
                          <a:spcPct val="115000"/>
                        </a:lnSpc>
                        <a:spcBef>
                          <a:spcPts val="0"/>
                        </a:spcBef>
                        <a:spcAft>
                          <a:spcPts val="0"/>
                        </a:spcAft>
                      </a:pPr>
                      <a:r>
                        <a:rPr lang="en-US" sz="1800" dirty="0">
                          <a:effectLst/>
                          <a:latin typeface="Tahoma" pitchFamily="34" charset="0"/>
                          <a:ea typeface="Tahoma" pitchFamily="34" charset="0"/>
                          <a:cs typeface="Tahoma" pitchFamily="34" charset="0"/>
                        </a:rPr>
                        <a:t>60%</a:t>
                      </a:r>
                    </a:p>
                  </a:txBody>
                  <a:tcPr marL="68580" marR="68580" marT="0" marB="0"/>
                </a:tc>
                <a:tc>
                  <a:txBody>
                    <a:bodyPr/>
                    <a:lstStyle/>
                    <a:p>
                      <a:pPr marL="0" marR="0" algn="r">
                        <a:lnSpc>
                          <a:spcPct val="115000"/>
                        </a:lnSpc>
                        <a:spcBef>
                          <a:spcPts val="0"/>
                        </a:spcBef>
                        <a:spcAft>
                          <a:spcPts val="0"/>
                        </a:spcAft>
                      </a:pPr>
                      <a:r>
                        <a:rPr lang="en-US" sz="1800">
                          <a:effectLst/>
                          <a:latin typeface="Tahoma" pitchFamily="34" charset="0"/>
                          <a:ea typeface="Tahoma" pitchFamily="34" charset="0"/>
                          <a:cs typeface="Tahoma" pitchFamily="34" charset="0"/>
                        </a:rPr>
                        <a:t>79%</a:t>
                      </a:r>
                    </a:p>
                  </a:txBody>
                  <a:tcPr marL="68580" marR="68580" marT="0" marB="0"/>
                </a:tc>
                <a:extLst>
                  <a:ext uri="{0D108BD9-81ED-4DB2-BD59-A6C34878D82A}">
                    <a16:rowId xmlns:a16="http://schemas.microsoft.com/office/drawing/2014/main" xmlns="" val="10006"/>
                  </a:ext>
                </a:extLst>
              </a:tr>
              <a:tr h="306399">
                <a:tc>
                  <a:txBody>
                    <a:bodyPr/>
                    <a:lstStyle/>
                    <a:p>
                      <a:pPr marL="0" marR="0">
                        <a:lnSpc>
                          <a:spcPct val="115000"/>
                        </a:lnSpc>
                        <a:spcBef>
                          <a:spcPts val="0"/>
                        </a:spcBef>
                        <a:spcAft>
                          <a:spcPts val="0"/>
                        </a:spcAft>
                      </a:pPr>
                      <a:r>
                        <a:rPr lang="en-US" sz="1800" dirty="0">
                          <a:effectLst/>
                          <a:latin typeface="Tahoma" pitchFamily="34" charset="0"/>
                          <a:ea typeface="Tahoma" pitchFamily="34" charset="0"/>
                          <a:cs typeface="Tahoma" pitchFamily="34" charset="0"/>
                        </a:rPr>
                        <a:t>2011</a:t>
                      </a:r>
                    </a:p>
                  </a:txBody>
                  <a:tcPr marL="68580" marR="68580" marT="0" marB="0"/>
                </a:tc>
                <a:tc>
                  <a:txBody>
                    <a:bodyPr/>
                    <a:lstStyle/>
                    <a:p>
                      <a:pPr marL="0" marR="0" algn="r">
                        <a:lnSpc>
                          <a:spcPct val="115000"/>
                        </a:lnSpc>
                        <a:spcBef>
                          <a:spcPts val="0"/>
                        </a:spcBef>
                        <a:spcAft>
                          <a:spcPts val="0"/>
                        </a:spcAft>
                      </a:pPr>
                      <a:r>
                        <a:rPr lang="en-US" sz="1800" dirty="0">
                          <a:effectLst/>
                          <a:latin typeface="Tahoma" pitchFamily="34" charset="0"/>
                          <a:ea typeface="Tahoma" pitchFamily="34" charset="0"/>
                          <a:cs typeface="Tahoma" pitchFamily="34" charset="0"/>
                        </a:rPr>
                        <a:t>52%</a:t>
                      </a:r>
                    </a:p>
                  </a:txBody>
                  <a:tcPr marL="68580" marR="68580" marT="0" marB="0"/>
                </a:tc>
                <a:tc>
                  <a:txBody>
                    <a:bodyPr/>
                    <a:lstStyle/>
                    <a:p>
                      <a:pPr marL="0" marR="0" algn="r">
                        <a:lnSpc>
                          <a:spcPct val="115000"/>
                        </a:lnSpc>
                        <a:spcBef>
                          <a:spcPts val="0"/>
                        </a:spcBef>
                        <a:spcAft>
                          <a:spcPts val="0"/>
                        </a:spcAft>
                      </a:pPr>
                      <a:r>
                        <a:rPr lang="en-US" sz="1800" dirty="0">
                          <a:effectLst/>
                          <a:latin typeface="Tahoma" pitchFamily="34" charset="0"/>
                          <a:ea typeface="Tahoma" pitchFamily="34" charset="0"/>
                          <a:cs typeface="Tahoma" pitchFamily="34" charset="0"/>
                        </a:rPr>
                        <a:t>55%</a:t>
                      </a:r>
                    </a:p>
                  </a:txBody>
                  <a:tcPr marL="68580" marR="68580" marT="0" marB="0"/>
                </a:tc>
                <a:tc>
                  <a:txBody>
                    <a:bodyPr/>
                    <a:lstStyle/>
                    <a:p>
                      <a:pPr marL="0" marR="0" algn="r">
                        <a:lnSpc>
                          <a:spcPct val="115000"/>
                        </a:lnSpc>
                        <a:spcBef>
                          <a:spcPts val="0"/>
                        </a:spcBef>
                        <a:spcAft>
                          <a:spcPts val="0"/>
                        </a:spcAft>
                      </a:pPr>
                      <a:r>
                        <a:rPr lang="en-US" sz="1800" dirty="0">
                          <a:effectLst/>
                          <a:latin typeface="Tahoma" pitchFamily="34" charset="0"/>
                          <a:ea typeface="Tahoma" pitchFamily="34" charset="0"/>
                          <a:cs typeface="Tahoma" pitchFamily="34" charset="0"/>
                        </a:rPr>
                        <a:t>74%</a:t>
                      </a:r>
                    </a:p>
                  </a:txBody>
                  <a:tcPr marL="68580" marR="68580" marT="0" marB="0"/>
                </a:tc>
                <a:tc>
                  <a:txBody>
                    <a:bodyPr/>
                    <a:lstStyle/>
                    <a:p>
                      <a:pPr marL="0" marR="0" algn="r">
                        <a:lnSpc>
                          <a:spcPct val="115000"/>
                        </a:lnSpc>
                        <a:spcBef>
                          <a:spcPts val="0"/>
                        </a:spcBef>
                        <a:spcAft>
                          <a:spcPts val="0"/>
                        </a:spcAft>
                      </a:pPr>
                      <a:r>
                        <a:rPr lang="en-US" sz="1800" dirty="0">
                          <a:effectLst/>
                          <a:latin typeface="Tahoma" pitchFamily="34" charset="0"/>
                          <a:ea typeface="Tahoma" pitchFamily="34" charset="0"/>
                          <a:cs typeface="Tahoma" pitchFamily="34" charset="0"/>
                        </a:rPr>
                        <a:t> </a:t>
                      </a:r>
                    </a:p>
                  </a:txBody>
                  <a:tcPr marL="68580" marR="68580" marT="0" marB="0"/>
                </a:tc>
                <a:tc>
                  <a:txBody>
                    <a:bodyPr/>
                    <a:lstStyle/>
                    <a:p>
                      <a:pPr marL="0" marR="0" algn="r">
                        <a:lnSpc>
                          <a:spcPct val="115000"/>
                        </a:lnSpc>
                        <a:spcBef>
                          <a:spcPts val="0"/>
                        </a:spcBef>
                        <a:spcAft>
                          <a:spcPts val="0"/>
                        </a:spcAft>
                      </a:pPr>
                      <a:r>
                        <a:rPr lang="en-US" sz="1800" dirty="0">
                          <a:effectLst/>
                          <a:latin typeface="Tahoma" pitchFamily="34" charset="0"/>
                          <a:ea typeface="Tahoma" pitchFamily="34" charset="0"/>
                          <a:cs typeface="Tahoma" pitchFamily="34" charset="0"/>
                        </a:rPr>
                        <a:t>54%</a:t>
                      </a:r>
                    </a:p>
                  </a:txBody>
                  <a:tcPr marL="68580" marR="68580" marT="0" marB="0"/>
                </a:tc>
                <a:tc>
                  <a:txBody>
                    <a:bodyPr/>
                    <a:lstStyle/>
                    <a:p>
                      <a:pPr marL="0" marR="0" algn="r">
                        <a:lnSpc>
                          <a:spcPct val="115000"/>
                        </a:lnSpc>
                        <a:spcBef>
                          <a:spcPts val="0"/>
                        </a:spcBef>
                        <a:spcAft>
                          <a:spcPts val="0"/>
                        </a:spcAft>
                      </a:pPr>
                      <a:r>
                        <a:rPr lang="en-US" sz="1800" dirty="0">
                          <a:effectLst/>
                          <a:latin typeface="Tahoma" pitchFamily="34" charset="0"/>
                          <a:ea typeface="Tahoma" pitchFamily="34" charset="0"/>
                          <a:cs typeface="Tahoma" pitchFamily="34" charset="0"/>
                        </a:rPr>
                        <a:t>56%</a:t>
                      </a:r>
                    </a:p>
                  </a:txBody>
                  <a:tcPr marL="68580" marR="68580" marT="0" marB="0"/>
                </a:tc>
                <a:tc>
                  <a:txBody>
                    <a:bodyPr/>
                    <a:lstStyle/>
                    <a:p>
                      <a:pPr marL="0" marR="0" algn="r">
                        <a:lnSpc>
                          <a:spcPct val="115000"/>
                        </a:lnSpc>
                        <a:spcBef>
                          <a:spcPts val="0"/>
                        </a:spcBef>
                        <a:spcAft>
                          <a:spcPts val="0"/>
                        </a:spcAft>
                      </a:pPr>
                      <a:r>
                        <a:rPr lang="en-US" sz="1800" dirty="0">
                          <a:effectLst/>
                          <a:latin typeface="Tahoma" pitchFamily="34" charset="0"/>
                          <a:ea typeface="Tahoma" pitchFamily="34" charset="0"/>
                          <a:cs typeface="Tahoma" pitchFamily="34" charset="0"/>
                        </a:rPr>
                        <a:t>78%</a:t>
                      </a:r>
                    </a:p>
                  </a:txBody>
                  <a:tcPr marL="68580" marR="68580" marT="0" marB="0"/>
                </a:tc>
                <a:tc>
                  <a:txBody>
                    <a:bodyPr/>
                    <a:lstStyle/>
                    <a:p>
                      <a:pPr marL="0" marR="0" algn="r">
                        <a:lnSpc>
                          <a:spcPct val="115000"/>
                        </a:lnSpc>
                        <a:spcBef>
                          <a:spcPts val="0"/>
                        </a:spcBef>
                        <a:spcAft>
                          <a:spcPts val="0"/>
                        </a:spcAft>
                      </a:pPr>
                      <a:r>
                        <a:rPr lang="en-US" sz="1800" dirty="0">
                          <a:effectLst/>
                          <a:latin typeface="Tahoma" pitchFamily="34" charset="0"/>
                          <a:ea typeface="Tahoma" pitchFamily="34" charset="0"/>
                          <a:cs typeface="Tahoma" pitchFamily="34" charset="0"/>
                        </a:rPr>
                        <a:t> </a:t>
                      </a:r>
                    </a:p>
                  </a:txBody>
                  <a:tcPr marL="68580" marR="68580" marT="0" marB="0"/>
                </a:tc>
                <a:tc>
                  <a:txBody>
                    <a:bodyPr/>
                    <a:lstStyle/>
                    <a:p>
                      <a:pPr marL="0" marR="0" algn="r">
                        <a:lnSpc>
                          <a:spcPct val="115000"/>
                        </a:lnSpc>
                        <a:spcBef>
                          <a:spcPts val="0"/>
                        </a:spcBef>
                        <a:spcAft>
                          <a:spcPts val="0"/>
                        </a:spcAft>
                      </a:pPr>
                      <a:r>
                        <a:rPr lang="en-US" sz="1800" dirty="0">
                          <a:effectLst/>
                          <a:latin typeface="Tahoma" pitchFamily="34" charset="0"/>
                          <a:ea typeface="Tahoma" pitchFamily="34" charset="0"/>
                          <a:cs typeface="Tahoma" pitchFamily="34" charset="0"/>
                        </a:rPr>
                        <a:t>55%</a:t>
                      </a:r>
                    </a:p>
                  </a:txBody>
                  <a:tcPr marL="68580" marR="68580" marT="0" marB="0"/>
                </a:tc>
                <a:tc>
                  <a:txBody>
                    <a:bodyPr/>
                    <a:lstStyle/>
                    <a:p>
                      <a:pPr marL="0" marR="0" algn="r">
                        <a:lnSpc>
                          <a:spcPct val="115000"/>
                        </a:lnSpc>
                        <a:spcBef>
                          <a:spcPts val="0"/>
                        </a:spcBef>
                        <a:spcAft>
                          <a:spcPts val="0"/>
                        </a:spcAft>
                      </a:pPr>
                      <a:r>
                        <a:rPr lang="en-US" sz="1800" dirty="0">
                          <a:effectLst/>
                          <a:latin typeface="Tahoma" pitchFamily="34" charset="0"/>
                          <a:ea typeface="Tahoma" pitchFamily="34" charset="0"/>
                          <a:cs typeface="Tahoma" pitchFamily="34" charset="0"/>
                        </a:rPr>
                        <a:t>56%</a:t>
                      </a:r>
                    </a:p>
                  </a:txBody>
                  <a:tcPr marL="68580" marR="68580" marT="0" marB="0"/>
                </a:tc>
                <a:tc>
                  <a:txBody>
                    <a:bodyPr/>
                    <a:lstStyle/>
                    <a:p>
                      <a:pPr marL="0" marR="0" algn="r">
                        <a:lnSpc>
                          <a:spcPct val="115000"/>
                        </a:lnSpc>
                        <a:spcBef>
                          <a:spcPts val="0"/>
                        </a:spcBef>
                        <a:spcAft>
                          <a:spcPts val="0"/>
                        </a:spcAft>
                      </a:pPr>
                      <a:r>
                        <a:rPr lang="en-US" sz="1800" dirty="0">
                          <a:effectLst/>
                          <a:latin typeface="Tahoma" pitchFamily="34" charset="0"/>
                          <a:ea typeface="Tahoma" pitchFamily="34" charset="0"/>
                          <a:cs typeface="Tahoma" pitchFamily="34" charset="0"/>
                        </a:rPr>
                        <a:t>76%</a:t>
                      </a:r>
                    </a:p>
                  </a:txBody>
                  <a:tcPr marL="68580" marR="68580" marT="0" marB="0"/>
                </a:tc>
                <a:extLst>
                  <a:ext uri="{0D108BD9-81ED-4DB2-BD59-A6C34878D82A}">
                    <a16:rowId xmlns:a16="http://schemas.microsoft.com/office/drawing/2014/main" xmlns="" val="10007"/>
                  </a:ext>
                </a:extLst>
              </a:tr>
              <a:tr h="306399">
                <a:tc>
                  <a:txBody>
                    <a:bodyPr/>
                    <a:lstStyle/>
                    <a:p>
                      <a:pPr marL="0" marR="0">
                        <a:lnSpc>
                          <a:spcPct val="115000"/>
                        </a:lnSpc>
                        <a:spcBef>
                          <a:spcPts val="0"/>
                        </a:spcBef>
                        <a:spcAft>
                          <a:spcPts val="0"/>
                        </a:spcAft>
                      </a:pPr>
                      <a:r>
                        <a:rPr lang="en-US" sz="1800" dirty="0">
                          <a:effectLst/>
                          <a:latin typeface="Tahoma" pitchFamily="34" charset="0"/>
                          <a:ea typeface="Tahoma" pitchFamily="34" charset="0"/>
                          <a:cs typeface="Tahoma" pitchFamily="34" charset="0"/>
                        </a:rPr>
                        <a:t>2012</a:t>
                      </a:r>
                    </a:p>
                  </a:txBody>
                  <a:tcPr marL="68580" marR="68580" marT="0" marB="0"/>
                </a:tc>
                <a:tc>
                  <a:txBody>
                    <a:bodyPr/>
                    <a:lstStyle/>
                    <a:p>
                      <a:pPr marL="0" marR="0" algn="r">
                        <a:lnSpc>
                          <a:spcPct val="115000"/>
                        </a:lnSpc>
                        <a:spcBef>
                          <a:spcPts val="0"/>
                        </a:spcBef>
                        <a:spcAft>
                          <a:spcPts val="0"/>
                        </a:spcAft>
                      </a:pPr>
                      <a:r>
                        <a:rPr lang="en-US" sz="1800" dirty="0">
                          <a:effectLst/>
                          <a:latin typeface="Tahoma" pitchFamily="34" charset="0"/>
                          <a:ea typeface="Tahoma" pitchFamily="34" charset="0"/>
                          <a:cs typeface="Tahoma" pitchFamily="34" charset="0"/>
                        </a:rPr>
                        <a:t>58%</a:t>
                      </a:r>
                    </a:p>
                  </a:txBody>
                  <a:tcPr marL="68580" marR="68580" marT="0" marB="0"/>
                </a:tc>
                <a:tc>
                  <a:txBody>
                    <a:bodyPr/>
                    <a:lstStyle/>
                    <a:p>
                      <a:pPr marL="0" marR="0" algn="r">
                        <a:lnSpc>
                          <a:spcPct val="115000"/>
                        </a:lnSpc>
                        <a:spcBef>
                          <a:spcPts val="0"/>
                        </a:spcBef>
                        <a:spcAft>
                          <a:spcPts val="0"/>
                        </a:spcAft>
                      </a:pPr>
                      <a:r>
                        <a:rPr lang="en-US" sz="1800" dirty="0">
                          <a:effectLst/>
                          <a:latin typeface="Tahoma" pitchFamily="34" charset="0"/>
                          <a:ea typeface="Tahoma" pitchFamily="34" charset="0"/>
                          <a:cs typeface="Tahoma" pitchFamily="34" charset="0"/>
                        </a:rPr>
                        <a:t>62%</a:t>
                      </a:r>
                    </a:p>
                  </a:txBody>
                  <a:tcPr marL="68580" marR="68580" marT="0" marB="0"/>
                </a:tc>
                <a:tc>
                  <a:txBody>
                    <a:bodyPr/>
                    <a:lstStyle/>
                    <a:p>
                      <a:pPr marL="0" marR="0" algn="r">
                        <a:lnSpc>
                          <a:spcPct val="115000"/>
                        </a:lnSpc>
                        <a:spcBef>
                          <a:spcPts val="0"/>
                        </a:spcBef>
                        <a:spcAft>
                          <a:spcPts val="0"/>
                        </a:spcAft>
                      </a:pPr>
                      <a:r>
                        <a:rPr lang="en-US" sz="1800" dirty="0">
                          <a:effectLst/>
                          <a:latin typeface="Tahoma" pitchFamily="34" charset="0"/>
                          <a:ea typeface="Tahoma" pitchFamily="34" charset="0"/>
                          <a:cs typeface="Tahoma" pitchFamily="34" charset="0"/>
                        </a:rPr>
                        <a:t>79%</a:t>
                      </a:r>
                    </a:p>
                  </a:txBody>
                  <a:tcPr marL="68580" marR="68580" marT="0" marB="0"/>
                </a:tc>
                <a:tc>
                  <a:txBody>
                    <a:bodyPr/>
                    <a:lstStyle/>
                    <a:p>
                      <a:pPr marL="0" marR="0" algn="r">
                        <a:lnSpc>
                          <a:spcPct val="115000"/>
                        </a:lnSpc>
                        <a:spcBef>
                          <a:spcPts val="0"/>
                        </a:spcBef>
                        <a:spcAft>
                          <a:spcPts val="0"/>
                        </a:spcAft>
                      </a:pPr>
                      <a:endParaRPr lang="en-US" sz="1800" dirty="0">
                        <a:effectLst/>
                        <a:latin typeface="Tahoma" pitchFamily="34" charset="0"/>
                        <a:ea typeface="Tahoma" pitchFamily="34" charset="0"/>
                        <a:cs typeface="Tahoma" pitchFamily="34" charset="0"/>
                      </a:endParaRPr>
                    </a:p>
                  </a:txBody>
                  <a:tcPr marL="68580" marR="68580" marT="0" marB="0"/>
                </a:tc>
                <a:tc>
                  <a:txBody>
                    <a:bodyPr/>
                    <a:lstStyle/>
                    <a:p>
                      <a:pPr marL="0" marR="0" algn="r">
                        <a:lnSpc>
                          <a:spcPct val="115000"/>
                        </a:lnSpc>
                        <a:spcBef>
                          <a:spcPts val="0"/>
                        </a:spcBef>
                        <a:spcAft>
                          <a:spcPts val="0"/>
                        </a:spcAft>
                      </a:pPr>
                      <a:r>
                        <a:rPr lang="en-US" sz="1800" dirty="0">
                          <a:effectLst/>
                          <a:latin typeface="Tahoma" pitchFamily="34" charset="0"/>
                          <a:ea typeface="Tahoma" pitchFamily="34" charset="0"/>
                          <a:cs typeface="Tahoma" pitchFamily="34" charset="0"/>
                        </a:rPr>
                        <a:t>61%</a:t>
                      </a:r>
                    </a:p>
                  </a:txBody>
                  <a:tcPr marL="68580" marR="68580" marT="0" marB="0"/>
                </a:tc>
                <a:tc>
                  <a:txBody>
                    <a:bodyPr/>
                    <a:lstStyle/>
                    <a:p>
                      <a:pPr marL="0" marR="0" algn="r">
                        <a:lnSpc>
                          <a:spcPct val="115000"/>
                        </a:lnSpc>
                        <a:spcBef>
                          <a:spcPts val="0"/>
                        </a:spcBef>
                        <a:spcAft>
                          <a:spcPts val="0"/>
                        </a:spcAft>
                      </a:pPr>
                      <a:r>
                        <a:rPr lang="en-US" sz="1800" dirty="0">
                          <a:effectLst/>
                          <a:latin typeface="Tahoma" pitchFamily="34" charset="0"/>
                          <a:ea typeface="Tahoma" pitchFamily="34" charset="0"/>
                          <a:cs typeface="Tahoma" pitchFamily="34" charset="0"/>
                        </a:rPr>
                        <a:t>65%</a:t>
                      </a:r>
                    </a:p>
                  </a:txBody>
                  <a:tcPr marL="68580" marR="68580" marT="0" marB="0"/>
                </a:tc>
                <a:tc>
                  <a:txBody>
                    <a:bodyPr/>
                    <a:lstStyle/>
                    <a:p>
                      <a:pPr marL="0" marR="0" algn="r">
                        <a:lnSpc>
                          <a:spcPct val="115000"/>
                        </a:lnSpc>
                        <a:spcBef>
                          <a:spcPts val="0"/>
                        </a:spcBef>
                        <a:spcAft>
                          <a:spcPts val="0"/>
                        </a:spcAft>
                      </a:pPr>
                      <a:r>
                        <a:rPr lang="en-US" sz="1800" dirty="0">
                          <a:effectLst/>
                          <a:latin typeface="Tahoma" pitchFamily="34" charset="0"/>
                          <a:ea typeface="Tahoma" pitchFamily="34" charset="0"/>
                          <a:cs typeface="Tahoma" pitchFamily="34" charset="0"/>
                        </a:rPr>
                        <a:t>83%</a:t>
                      </a:r>
                    </a:p>
                  </a:txBody>
                  <a:tcPr marL="68580" marR="68580" marT="0" marB="0"/>
                </a:tc>
                <a:tc>
                  <a:txBody>
                    <a:bodyPr/>
                    <a:lstStyle/>
                    <a:p>
                      <a:pPr marL="0" marR="0" algn="r">
                        <a:lnSpc>
                          <a:spcPct val="115000"/>
                        </a:lnSpc>
                        <a:spcBef>
                          <a:spcPts val="0"/>
                        </a:spcBef>
                        <a:spcAft>
                          <a:spcPts val="0"/>
                        </a:spcAft>
                      </a:pPr>
                      <a:endParaRPr lang="en-US" sz="1800" dirty="0">
                        <a:effectLst/>
                        <a:latin typeface="Tahoma" pitchFamily="34" charset="0"/>
                        <a:ea typeface="Tahoma" pitchFamily="34" charset="0"/>
                        <a:cs typeface="Tahoma" pitchFamily="34" charset="0"/>
                      </a:endParaRPr>
                    </a:p>
                  </a:txBody>
                  <a:tcPr marL="68580" marR="68580" marT="0" marB="0"/>
                </a:tc>
                <a:tc>
                  <a:txBody>
                    <a:bodyPr/>
                    <a:lstStyle/>
                    <a:p>
                      <a:pPr marL="0" marR="0" algn="r">
                        <a:lnSpc>
                          <a:spcPct val="115000"/>
                        </a:lnSpc>
                        <a:spcBef>
                          <a:spcPts val="0"/>
                        </a:spcBef>
                        <a:spcAft>
                          <a:spcPts val="0"/>
                        </a:spcAft>
                      </a:pPr>
                      <a:r>
                        <a:rPr lang="en-US" sz="1800" dirty="0">
                          <a:effectLst/>
                          <a:latin typeface="Tahoma" pitchFamily="34" charset="0"/>
                          <a:ea typeface="Tahoma" pitchFamily="34" charset="0"/>
                          <a:cs typeface="Tahoma" pitchFamily="34" charset="0"/>
                        </a:rPr>
                        <a:t>61%</a:t>
                      </a:r>
                    </a:p>
                  </a:txBody>
                  <a:tcPr marL="68580" marR="68580" marT="0" marB="0"/>
                </a:tc>
                <a:tc>
                  <a:txBody>
                    <a:bodyPr/>
                    <a:lstStyle/>
                    <a:p>
                      <a:pPr marL="0" marR="0" algn="r">
                        <a:lnSpc>
                          <a:spcPct val="115000"/>
                        </a:lnSpc>
                        <a:spcBef>
                          <a:spcPts val="0"/>
                        </a:spcBef>
                        <a:spcAft>
                          <a:spcPts val="0"/>
                        </a:spcAft>
                      </a:pPr>
                      <a:r>
                        <a:rPr lang="en-US" sz="1800" dirty="0">
                          <a:effectLst/>
                          <a:latin typeface="Tahoma" pitchFamily="34" charset="0"/>
                          <a:ea typeface="Tahoma" pitchFamily="34" charset="0"/>
                          <a:cs typeface="Tahoma" pitchFamily="34" charset="0"/>
                        </a:rPr>
                        <a:t>62%</a:t>
                      </a:r>
                    </a:p>
                  </a:txBody>
                  <a:tcPr marL="68580" marR="68580" marT="0" marB="0"/>
                </a:tc>
                <a:tc>
                  <a:txBody>
                    <a:bodyPr/>
                    <a:lstStyle/>
                    <a:p>
                      <a:pPr marL="0" marR="0" algn="r">
                        <a:lnSpc>
                          <a:spcPct val="115000"/>
                        </a:lnSpc>
                        <a:spcBef>
                          <a:spcPts val="0"/>
                        </a:spcBef>
                        <a:spcAft>
                          <a:spcPts val="0"/>
                        </a:spcAft>
                      </a:pPr>
                      <a:r>
                        <a:rPr lang="en-US" sz="1800" dirty="0">
                          <a:effectLst/>
                          <a:latin typeface="Tahoma" pitchFamily="34" charset="0"/>
                          <a:ea typeface="Tahoma" pitchFamily="34" charset="0"/>
                          <a:cs typeface="Tahoma" pitchFamily="34" charset="0"/>
                        </a:rPr>
                        <a:t>80%</a:t>
                      </a:r>
                    </a:p>
                  </a:txBody>
                  <a:tcPr marL="68580" marR="68580" marT="0" marB="0"/>
                </a:tc>
                <a:extLst>
                  <a:ext uri="{0D108BD9-81ED-4DB2-BD59-A6C34878D82A}">
                    <a16:rowId xmlns:a16="http://schemas.microsoft.com/office/drawing/2014/main" xmlns="" val="10008"/>
                  </a:ext>
                </a:extLst>
              </a:tr>
              <a:tr h="306399">
                <a:tc>
                  <a:txBody>
                    <a:bodyPr/>
                    <a:lstStyle/>
                    <a:p>
                      <a:pPr marL="0" marR="0">
                        <a:lnSpc>
                          <a:spcPct val="115000"/>
                        </a:lnSpc>
                        <a:spcBef>
                          <a:spcPts val="0"/>
                        </a:spcBef>
                        <a:spcAft>
                          <a:spcPts val="0"/>
                        </a:spcAft>
                      </a:pPr>
                      <a:r>
                        <a:rPr lang="en-US" sz="1800" dirty="0">
                          <a:effectLst/>
                          <a:latin typeface="Tahoma" pitchFamily="34" charset="0"/>
                          <a:ea typeface="Tahoma" pitchFamily="34" charset="0"/>
                          <a:cs typeface="Tahoma" pitchFamily="34" charset="0"/>
                        </a:rPr>
                        <a:t>2013</a:t>
                      </a:r>
                    </a:p>
                  </a:txBody>
                  <a:tcPr marL="68580" marR="68580" marT="0" marB="0"/>
                </a:tc>
                <a:tc>
                  <a:txBody>
                    <a:bodyPr/>
                    <a:lstStyle/>
                    <a:p>
                      <a:pPr marL="0" marR="0" algn="r">
                        <a:lnSpc>
                          <a:spcPct val="115000"/>
                        </a:lnSpc>
                        <a:spcBef>
                          <a:spcPts val="0"/>
                        </a:spcBef>
                        <a:spcAft>
                          <a:spcPts val="0"/>
                        </a:spcAft>
                      </a:pPr>
                      <a:r>
                        <a:rPr lang="en-US" sz="1800" dirty="0">
                          <a:effectLst/>
                          <a:latin typeface="Tahoma" pitchFamily="34" charset="0"/>
                          <a:ea typeface="Tahoma" pitchFamily="34" charset="0"/>
                          <a:cs typeface="Tahoma" pitchFamily="34" charset="0"/>
                        </a:rPr>
                        <a:t>53%</a:t>
                      </a:r>
                    </a:p>
                  </a:txBody>
                  <a:tcPr marL="68580" marR="68580" marT="0" marB="0"/>
                </a:tc>
                <a:tc>
                  <a:txBody>
                    <a:bodyPr/>
                    <a:lstStyle/>
                    <a:p>
                      <a:pPr marL="0" marR="0" algn="r">
                        <a:lnSpc>
                          <a:spcPct val="115000"/>
                        </a:lnSpc>
                        <a:spcBef>
                          <a:spcPts val="0"/>
                        </a:spcBef>
                        <a:spcAft>
                          <a:spcPts val="0"/>
                        </a:spcAft>
                      </a:pPr>
                      <a:r>
                        <a:rPr lang="en-US" sz="1800" dirty="0">
                          <a:effectLst/>
                          <a:latin typeface="Tahoma" pitchFamily="34" charset="0"/>
                          <a:ea typeface="Tahoma" pitchFamily="34" charset="0"/>
                          <a:cs typeface="Tahoma" pitchFamily="34" charset="0"/>
                        </a:rPr>
                        <a:t>58%</a:t>
                      </a:r>
                    </a:p>
                  </a:txBody>
                  <a:tcPr marL="68580" marR="68580" marT="0" marB="0"/>
                </a:tc>
                <a:tc>
                  <a:txBody>
                    <a:bodyPr/>
                    <a:lstStyle/>
                    <a:p>
                      <a:pPr marL="0" marR="0" algn="r">
                        <a:lnSpc>
                          <a:spcPct val="115000"/>
                        </a:lnSpc>
                        <a:spcBef>
                          <a:spcPts val="0"/>
                        </a:spcBef>
                        <a:spcAft>
                          <a:spcPts val="0"/>
                        </a:spcAft>
                      </a:pPr>
                      <a:r>
                        <a:rPr lang="en-US" sz="1800" dirty="0">
                          <a:effectLst/>
                          <a:latin typeface="Tahoma" pitchFamily="34" charset="0"/>
                          <a:ea typeface="Tahoma" pitchFamily="34" charset="0"/>
                          <a:cs typeface="Tahoma" pitchFamily="34" charset="0"/>
                        </a:rPr>
                        <a:t>75%</a:t>
                      </a:r>
                    </a:p>
                  </a:txBody>
                  <a:tcPr marL="68580" marR="68580" marT="0" marB="0"/>
                </a:tc>
                <a:tc>
                  <a:txBody>
                    <a:bodyPr/>
                    <a:lstStyle/>
                    <a:p>
                      <a:pPr marL="0" marR="0" algn="r">
                        <a:lnSpc>
                          <a:spcPct val="115000"/>
                        </a:lnSpc>
                        <a:spcBef>
                          <a:spcPts val="0"/>
                        </a:spcBef>
                        <a:spcAft>
                          <a:spcPts val="0"/>
                        </a:spcAft>
                      </a:pPr>
                      <a:endParaRPr lang="en-US" sz="1800" dirty="0">
                        <a:effectLst/>
                        <a:latin typeface="Tahoma" pitchFamily="34" charset="0"/>
                        <a:ea typeface="Tahoma" pitchFamily="34" charset="0"/>
                        <a:cs typeface="Tahoma" pitchFamily="34" charset="0"/>
                      </a:endParaRPr>
                    </a:p>
                  </a:txBody>
                  <a:tcPr marL="68580" marR="68580" marT="0" marB="0"/>
                </a:tc>
                <a:tc>
                  <a:txBody>
                    <a:bodyPr/>
                    <a:lstStyle/>
                    <a:p>
                      <a:pPr marL="0" marR="0" algn="r">
                        <a:lnSpc>
                          <a:spcPct val="115000"/>
                        </a:lnSpc>
                        <a:spcBef>
                          <a:spcPts val="0"/>
                        </a:spcBef>
                        <a:spcAft>
                          <a:spcPts val="0"/>
                        </a:spcAft>
                      </a:pPr>
                      <a:r>
                        <a:rPr lang="en-US" sz="1800" dirty="0">
                          <a:effectLst/>
                          <a:latin typeface="Tahoma" pitchFamily="34" charset="0"/>
                          <a:ea typeface="Tahoma" pitchFamily="34" charset="0"/>
                          <a:cs typeface="Tahoma" pitchFamily="34" charset="0"/>
                        </a:rPr>
                        <a:t>55%</a:t>
                      </a:r>
                    </a:p>
                  </a:txBody>
                  <a:tcPr marL="68580" marR="68580" marT="0" marB="0"/>
                </a:tc>
                <a:tc>
                  <a:txBody>
                    <a:bodyPr/>
                    <a:lstStyle/>
                    <a:p>
                      <a:pPr marL="0" marR="0" algn="r">
                        <a:lnSpc>
                          <a:spcPct val="115000"/>
                        </a:lnSpc>
                        <a:spcBef>
                          <a:spcPts val="0"/>
                        </a:spcBef>
                        <a:spcAft>
                          <a:spcPts val="0"/>
                        </a:spcAft>
                      </a:pPr>
                      <a:r>
                        <a:rPr lang="en-US" sz="1800" dirty="0">
                          <a:effectLst/>
                          <a:latin typeface="Tahoma" pitchFamily="34" charset="0"/>
                          <a:ea typeface="Tahoma" pitchFamily="34" charset="0"/>
                          <a:cs typeface="Tahoma" pitchFamily="34" charset="0"/>
                        </a:rPr>
                        <a:t>60%</a:t>
                      </a:r>
                    </a:p>
                  </a:txBody>
                  <a:tcPr marL="68580" marR="68580" marT="0" marB="0"/>
                </a:tc>
                <a:tc>
                  <a:txBody>
                    <a:bodyPr/>
                    <a:lstStyle/>
                    <a:p>
                      <a:pPr marL="0" marR="0" algn="r">
                        <a:lnSpc>
                          <a:spcPct val="115000"/>
                        </a:lnSpc>
                        <a:spcBef>
                          <a:spcPts val="0"/>
                        </a:spcBef>
                        <a:spcAft>
                          <a:spcPts val="0"/>
                        </a:spcAft>
                      </a:pPr>
                      <a:r>
                        <a:rPr lang="en-US" sz="1800" dirty="0">
                          <a:effectLst/>
                          <a:latin typeface="Tahoma" pitchFamily="34" charset="0"/>
                          <a:ea typeface="Tahoma" pitchFamily="34" charset="0"/>
                          <a:cs typeface="Tahoma" pitchFamily="34" charset="0"/>
                        </a:rPr>
                        <a:t>79%</a:t>
                      </a:r>
                    </a:p>
                  </a:txBody>
                  <a:tcPr marL="68580" marR="68580" marT="0" marB="0"/>
                </a:tc>
                <a:tc>
                  <a:txBody>
                    <a:bodyPr/>
                    <a:lstStyle/>
                    <a:p>
                      <a:pPr marL="0" marR="0" algn="r">
                        <a:lnSpc>
                          <a:spcPct val="115000"/>
                        </a:lnSpc>
                        <a:spcBef>
                          <a:spcPts val="0"/>
                        </a:spcBef>
                        <a:spcAft>
                          <a:spcPts val="0"/>
                        </a:spcAft>
                      </a:pPr>
                      <a:endParaRPr lang="en-US" sz="1800" dirty="0">
                        <a:effectLst/>
                        <a:latin typeface="Tahoma" pitchFamily="34" charset="0"/>
                        <a:ea typeface="Tahoma" pitchFamily="34" charset="0"/>
                        <a:cs typeface="Tahoma" pitchFamily="34" charset="0"/>
                      </a:endParaRPr>
                    </a:p>
                  </a:txBody>
                  <a:tcPr marL="68580" marR="68580" marT="0" marB="0"/>
                </a:tc>
                <a:tc>
                  <a:txBody>
                    <a:bodyPr/>
                    <a:lstStyle/>
                    <a:p>
                      <a:pPr marL="0" marR="0" algn="r">
                        <a:lnSpc>
                          <a:spcPct val="115000"/>
                        </a:lnSpc>
                        <a:spcBef>
                          <a:spcPts val="0"/>
                        </a:spcBef>
                        <a:spcAft>
                          <a:spcPts val="0"/>
                        </a:spcAft>
                      </a:pPr>
                      <a:r>
                        <a:rPr lang="en-US" sz="1800" dirty="0">
                          <a:effectLst/>
                          <a:latin typeface="Tahoma" pitchFamily="34" charset="0"/>
                          <a:ea typeface="Tahoma" pitchFamily="34" charset="0"/>
                          <a:cs typeface="Tahoma" pitchFamily="34" charset="0"/>
                        </a:rPr>
                        <a:t>58%</a:t>
                      </a:r>
                    </a:p>
                  </a:txBody>
                  <a:tcPr marL="68580" marR="68580" marT="0" marB="0"/>
                </a:tc>
                <a:tc>
                  <a:txBody>
                    <a:bodyPr/>
                    <a:lstStyle/>
                    <a:p>
                      <a:pPr marL="0" marR="0" algn="r">
                        <a:lnSpc>
                          <a:spcPct val="115000"/>
                        </a:lnSpc>
                        <a:spcBef>
                          <a:spcPts val="0"/>
                        </a:spcBef>
                        <a:spcAft>
                          <a:spcPts val="0"/>
                        </a:spcAft>
                      </a:pPr>
                      <a:r>
                        <a:rPr lang="en-US" sz="1800" dirty="0">
                          <a:effectLst/>
                          <a:latin typeface="Tahoma" pitchFamily="34" charset="0"/>
                          <a:ea typeface="Tahoma" pitchFamily="34" charset="0"/>
                          <a:cs typeface="Tahoma" pitchFamily="34" charset="0"/>
                        </a:rPr>
                        <a:t>60%</a:t>
                      </a:r>
                    </a:p>
                  </a:txBody>
                  <a:tcPr marL="68580" marR="68580" marT="0" marB="0"/>
                </a:tc>
                <a:tc>
                  <a:txBody>
                    <a:bodyPr/>
                    <a:lstStyle/>
                    <a:p>
                      <a:pPr marL="0" marR="0" algn="r">
                        <a:lnSpc>
                          <a:spcPct val="115000"/>
                        </a:lnSpc>
                        <a:spcBef>
                          <a:spcPts val="0"/>
                        </a:spcBef>
                        <a:spcAft>
                          <a:spcPts val="0"/>
                        </a:spcAft>
                      </a:pPr>
                      <a:r>
                        <a:rPr lang="en-US" sz="1800" dirty="0">
                          <a:effectLst/>
                          <a:latin typeface="Tahoma" pitchFamily="34" charset="0"/>
                          <a:ea typeface="Tahoma" pitchFamily="34" charset="0"/>
                          <a:cs typeface="Tahoma" pitchFamily="34" charset="0"/>
                        </a:rPr>
                        <a:t>76%</a:t>
                      </a:r>
                    </a:p>
                  </a:txBody>
                  <a:tcPr marL="68580" marR="68580" marT="0" marB="0"/>
                </a:tc>
                <a:extLst>
                  <a:ext uri="{0D108BD9-81ED-4DB2-BD59-A6C34878D82A}">
                    <a16:rowId xmlns:a16="http://schemas.microsoft.com/office/drawing/2014/main" xmlns="" val="1999939100"/>
                  </a:ext>
                </a:extLst>
              </a:tr>
              <a:tr h="306399">
                <a:tc>
                  <a:txBody>
                    <a:bodyPr/>
                    <a:lstStyle/>
                    <a:p>
                      <a:pPr marL="0" marR="0">
                        <a:lnSpc>
                          <a:spcPct val="115000"/>
                        </a:lnSpc>
                        <a:spcBef>
                          <a:spcPts val="0"/>
                        </a:spcBef>
                        <a:spcAft>
                          <a:spcPts val="0"/>
                        </a:spcAft>
                      </a:pPr>
                      <a:r>
                        <a:rPr lang="en-US" sz="1800" dirty="0">
                          <a:effectLst/>
                          <a:latin typeface="Tahoma" pitchFamily="34" charset="0"/>
                          <a:ea typeface="Tahoma" pitchFamily="34" charset="0"/>
                          <a:cs typeface="Tahoma" pitchFamily="34" charset="0"/>
                        </a:rPr>
                        <a:t>2014</a:t>
                      </a:r>
                    </a:p>
                  </a:txBody>
                  <a:tcPr marL="68580" marR="68580" marT="0" marB="0"/>
                </a:tc>
                <a:tc>
                  <a:txBody>
                    <a:bodyPr/>
                    <a:lstStyle/>
                    <a:p>
                      <a:pPr marL="0" marR="0" algn="r">
                        <a:lnSpc>
                          <a:spcPct val="115000"/>
                        </a:lnSpc>
                        <a:spcBef>
                          <a:spcPts val="0"/>
                        </a:spcBef>
                        <a:spcAft>
                          <a:spcPts val="0"/>
                        </a:spcAft>
                      </a:pPr>
                      <a:r>
                        <a:rPr lang="en-US" sz="1800" dirty="0">
                          <a:effectLst/>
                          <a:latin typeface="Tahoma" pitchFamily="34" charset="0"/>
                          <a:ea typeface="Tahoma" pitchFamily="34" charset="0"/>
                          <a:cs typeface="Tahoma" pitchFamily="34" charset="0"/>
                        </a:rPr>
                        <a:t>56%</a:t>
                      </a:r>
                    </a:p>
                  </a:txBody>
                  <a:tcPr marL="68580" marR="68580" marT="0" marB="0"/>
                </a:tc>
                <a:tc>
                  <a:txBody>
                    <a:bodyPr/>
                    <a:lstStyle/>
                    <a:p>
                      <a:pPr marL="0" marR="0" algn="r">
                        <a:lnSpc>
                          <a:spcPct val="115000"/>
                        </a:lnSpc>
                        <a:spcBef>
                          <a:spcPts val="0"/>
                        </a:spcBef>
                        <a:spcAft>
                          <a:spcPts val="0"/>
                        </a:spcAft>
                      </a:pPr>
                      <a:r>
                        <a:rPr lang="en-US" sz="1800" dirty="0">
                          <a:effectLst/>
                          <a:latin typeface="Tahoma" pitchFamily="34" charset="0"/>
                          <a:ea typeface="Tahoma" pitchFamily="34" charset="0"/>
                          <a:cs typeface="Tahoma" pitchFamily="34" charset="0"/>
                        </a:rPr>
                        <a:t>62%</a:t>
                      </a:r>
                    </a:p>
                  </a:txBody>
                  <a:tcPr marL="68580" marR="68580" marT="0" marB="0"/>
                </a:tc>
                <a:tc>
                  <a:txBody>
                    <a:bodyPr/>
                    <a:lstStyle/>
                    <a:p>
                      <a:pPr marL="0" marR="0" algn="r">
                        <a:lnSpc>
                          <a:spcPct val="115000"/>
                        </a:lnSpc>
                        <a:spcBef>
                          <a:spcPts val="0"/>
                        </a:spcBef>
                        <a:spcAft>
                          <a:spcPts val="0"/>
                        </a:spcAft>
                      </a:pPr>
                      <a:r>
                        <a:rPr lang="en-US" sz="1800" dirty="0">
                          <a:effectLst/>
                          <a:latin typeface="Tahoma" pitchFamily="34" charset="0"/>
                          <a:ea typeface="Tahoma" pitchFamily="34" charset="0"/>
                          <a:cs typeface="Tahoma" pitchFamily="34" charset="0"/>
                        </a:rPr>
                        <a:t>77%</a:t>
                      </a:r>
                    </a:p>
                  </a:txBody>
                  <a:tcPr marL="68580" marR="68580" marT="0" marB="0"/>
                </a:tc>
                <a:tc>
                  <a:txBody>
                    <a:bodyPr/>
                    <a:lstStyle/>
                    <a:p>
                      <a:pPr marL="0" marR="0" algn="r">
                        <a:lnSpc>
                          <a:spcPct val="115000"/>
                        </a:lnSpc>
                        <a:spcBef>
                          <a:spcPts val="0"/>
                        </a:spcBef>
                        <a:spcAft>
                          <a:spcPts val="0"/>
                        </a:spcAft>
                      </a:pPr>
                      <a:endParaRPr lang="en-US" sz="1800" dirty="0">
                        <a:effectLst/>
                        <a:latin typeface="Tahoma" pitchFamily="34" charset="0"/>
                        <a:ea typeface="Tahoma" pitchFamily="34" charset="0"/>
                        <a:cs typeface="Tahoma" pitchFamily="34" charset="0"/>
                      </a:endParaRPr>
                    </a:p>
                  </a:txBody>
                  <a:tcPr marL="68580" marR="68580" marT="0" marB="0"/>
                </a:tc>
                <a:tc>
                  <a:txBody>
                    <a:bodyPr/>
                    <a:lstStyle/>
                    <a:p>
                      <a:pPr marL="0" marR="0" algn="r">
                        <a:lnSpc>
                          <a:spcPct val="115000"/>
                        </a:lnSpc>
                        <a:spcBef>
                          <a:spcPts val="0"/>
                        </a:spcBef>
                        <a:spcAft>
                          <a:spcPts val="0"/>
                        </a:spcAft>
                      </a:pPr>
                      <a:r>
                        <a:rPr lang="en-US" sz="1800" dirty="0">
                          <a:effectLst/>
                          <a:latin typeface="Tahoma" pitchFamily="34" charset="0"/>
                          <a:ea typeface="Tahoma" pitchFamily="34" charset="0"/>
                          <a:cs typeface="Tahoma" pitchFamily="34" charset="0"/>
                        </a:rPr>
                        <a:t>59%</a:t>
                      </a:r>
                    </a:p>
                  </a:txBody>
                  <a:tcPr marL="68580" marR="68580" marT="0" marB="0"/>
                </a:tc>
                <a:tc>
                  <a:txBody>
                    <a:bodyPr/>
                    <a:lstStyle/>
                    <a:p>
                      <a:pPr marL="0" marR="0" algn="r">
                        <a:lnSpc>
                          <a:spcPct val="115000"/>
                        </a:lnSpc>
                        <a:spcBef>
                          <a:spcPts val="0"/>
                        </a:spcBef>
                        <a:spcAft>
                          <a:spcPts val="0"/>
                        </a:spcAft>
                      </a:pPr>
                      <a:r>
                        <a:rPr lang="en-US" sz="1800" dirty="0">
                          <a:effectLst/>
                          <a:latin typeface="Tahoma" pitchFamily="34" charset="0"/>
                          <a:ea typeface="Tahoma" pitchFamily="34" charset="0"/>
                          <a:cs typeface="Tahoma" pitchFamily="34" charset="0"/>
                        </a:rPr>
                        <a:t>64%</a:t>
                      </a:r>
                    </a:p>
                  </a:txBody>
                  <a:tcPr marL="68580" marR="68580" marT="0" marB="0"/>
                </a:tc>
                <a:tc>
                  <a:txBody>
                    <a:bodyPr/>
                    <a:lstStyle/>
                    <a:p>
                      <a:pPr marL="0" marR="0" algn="r">
                        <a:lnSpc>
                          <a:spcPct val="115000"/>
                        </a:lnSpc>
                        <a:spcBef>
                          <a:spcPts val="0"/>
                        </a:spcBef>
                        <a:spcAft>
                          <a:spcPts val="0"/>
                        </a:spcAft>
                      </a:pPr>
                      <a:r>
                        <a:rPr lang="en-US" sz="1800" dirty="0">
                          <a:effectLst/>
                          <a:latin typeface="Tahoma" pitchFamily="34" charset="0"/>
                          <a:ea typeface="Tahoma" pitchFamily="34" charset="0"/>
                          <a:cs typeface="Tahoma" pitchFamily="34" charset="0"/>
                        </a:rPr>
                        <a:t>81%</a:t>
                      </a:r>
                    </a:p>
                  </a:txBody>
                  <a:tcPr marL="68580" marR="68580" marT="0" marB="0"/>
                </a:tc>
                <a:tc>
                  <a:txBody>
                    <a:bodyPr/>
                    <a:lstStyle/>
                    <a:p>
                      <a:pPr marL="0" marR="0" algn="r">
                        <a:lnSpc>
                          <a:spcPct val="115000"/>
                        </a:lnSpc>
                        <a:spcBef>
                          <a:spcPts val="0"/>
                        </a:spcBef>
                        <a:spcAft>
                          <a:spcPts val="0"/>
                        </a:spcAft>
                      </a:pPr>
                      <a:endParaRPr lang="en-US" sz="1800" dirty="0">
                        <a:effectLst/>
                        <a:latin typeface="Tahoma" pitchFamily="34" charset="0"/>
                        <a:ea typeface="Tahoma" pitchFamily="34" charset="0"/>
                        <a:cs typeface="Tahoma" pitchFamily="34" charset="0"/>
                      </a:endParaRPr>
                    </a:p>
                  </a:txBody>
                  <a:tcPr marL="68580" marR="68580" marT="0" marB="0"/>
                </a:tc>
                <a:tc>
                  <a:txBody>
                    <a:bodyPr/>
                    <a:lstStyle/>
                    <a:p>
                      <a:pPr marL="0" marR="0" algn="r">
                        <a:lnSpc>
                          <a:spcPct val="115000"/>
                        </a:lnSpc>
                        <a:spcBef>
                          <a:spcPts val="0"/>
                        </a:spcBef>
                        <a:spcAft>
                          <a:spcPts val="0"/>
                        </a:spcAft>
                      </a:pPr>
                      <a:r>
                        <a:rPr lang="en-US" sz="1800" dirty="0">
                          <a:effectLst/>
                          <a:latin typeface="Tahoma" pitchFamily="34" charset="0"/>
                          <a:ea typeface="Tahoma" pitchFamily="34" charset="0"/>
                          <a:cs typeface="Tahoma" pitchFamily="34" charset="0"/>
                        </a:rPr>
                        <a:t>57%</a:t>
                      </a:r>
                    </a:p>
                  </a:txBody>
                  <a:tcPr marL="68580" marR="68580" marT="0" marB="0"/>
                </a:tc>
                <a:tc>
                  <a:txBody>
                    <a:bodyPr/>
                    <a:lstStyle/>
                    <a:p>
                      <a:pPr marL="0" marR="0" algn="r">
                        <a:lnSpc>
                          <a:spcPct val="115000"/>
                        </a:lnSpc>
                        <a:spcBef>
                          <a:spcPts val="0"/>
                        </a:spcBef>
                        <a:spcAft>
                          <a:spcPts val="0"/>
                        </a:spcAft>
                      </a:pPr>
                      <a:r>
                        <a:rPr lang="en-US" sz="1800" dirty="0">
                          <a:effectLst/>
                          <a:latin typeface="Tahoma" pitchFamily="34" charset="0"/>
                          <a:ea typeface="Tahoma" pitchFamily="34" charset="0"/>
                          <a:cs typeface="Tahoma" pitchFamily="34" charset="0"/>
                        </a:rPr>
                        <a:t>63%</a:t>
                      </a:r>
                    </a:p>
                  </a:txBody>
                  <a:tcPr marL="68580" marR="68580" marT="0" marB="0"/>
                </a:tc>
                <a:tc>
                  <a:txBody>
                    <a:bodyPr/>
                    <a:lstStyle/>
                    <a:p>
                      <a:pPr marL="0" marR="0" algn="r">
                        <a:lnSpc>
                          <a:spcPct val="115000"/>
                        </a:lnSpc>
                        <a:spcBef>
                          <a:spcPts val="0"/>
                        </a:spcBef>
                        <a:spcAft>
                          <a:spcPts val="0"/>
                        </a:spcAft>
                      </a:pPr>
                      <a:r>
                        <a:rPr lang="en-US" sz="1800" dirty="0">
                          <a:effectLst/>
                          <a:latin typeface="Tahoma" pitchFamily="34" charset="0"/>
                          <a:ea typeface="Tahoma" pitchFamily="34" charset="0"/>
                          <a:cs typeface="Tahoma" pitchFamily="34" charset="0"/>
                        </a:rPr>
                        <a:t>77%</a:t>
                      </a:r>
                    </a:p>
                  </a:txBody>
                  <a:tcPr marL="68580" marR="68580" marT="0" marB="0"/>
                </a:tc>
                <a:extLst>
                  <a:ext uri="{0D108BD9-81ED-4DB2-BD59-A6C34878D82A}">
                    <a16:rowId xmlns:a16="http://schemas.microsoft.com/office/drawing/2014/main" xmlns="" val="2678497984"/>
                  </a:ext>
                </a:extLst>
              </a:tr>
              <a:tr h="673174">
                <a:tc>
                  <a:txBody>
                    <a:bodyPr/>
                    <a:lstStyle/>
                    <a:p>
                      <a:pPr marL="0" marR="0">
                        <a:lnSpc>
                          <a:spcPct val="115000"/>
                        </a:lnSpc>
                        <a:spcBef>
                          <a:spcPts val="0"/>
                        </a:spcBef>
                        <a:spcAft>
                          <a:spcPts val="600"/>
                        </a:spcAft>
                      </a:pPr>
                      <a:r>
                        <a:rPr lang="en-US" sz="1800" dirty="0">
                          <a:effectLst/>
                          <a:latin typeface="Tahoma" pitchFamily="34" charset="0"/>
                          <a:ea typeface="Tahoma" pitchFamily="34" charset="0"/>
                          <a:cs typeface="Tahoma" pitchFamily="34" charset="0"/>
                        </a:rPr>
                        <a:t>MARC</a:t>
                      </a:r>
                    </a:p>
                  </a:txBody>
                  <a:tcPr marL="68580" marR="68580" marT="0" marB="0"/>
                </a:tc>
                <a:tc>
                  <a:txBody>
                    <a:bodyPr/>
                    <a:lstStyle/>
                    <a:p>
                      <a:pPr marL="0" marR="0" algn="r">
                        <a:lnSpc>
                          <a:spcPct val="115000"/>
                        </a:lnSpc>
                        <a:spcBef>
                          <a:spcPts val="0"/>
                        </a:spcBef>
                        <a:spcAft>
                          <a:spcPts val="600"/>
                        </a:spcAft>
                      </a:pPr>
                      <a:r>
                        <a:rPr lang="en-US" sz="1800" dirty="0">
                          <a:solidFill>
                            <a:srgbClr val="00B050"/>
                          </a:solidFill>
                          <a:effectLst/>
                          <a:latin typeface="Tahoma" pitchFamily="34" charset="0"/>
                          <a:ea typeface="Tahoma" pitchFamily="34" charset="0"/>
                          <a:cs typeface="Tahoma" pitchFamily="34" charset="0"/>
                        </a:rPr>
                        <a:t>  3.0%</a:t>
                      </a:r>
                    </a:p>
                  </a:txBody>
                  <a:tcPr marL="68580" marR="68580" marT="0" marB="0"/>
                </a:tc>
                <a:tc>
                  <a:txBody>
                    <a:bodyPr/>
                    <a:lstStyle/>
                    <a:p>
                      <a:pPr marL="0" marR="0" algn="r">
                        <a:lnSpc>
                          <a:spcPct val="115000"/>
                        </a:lnSpc>
                        <a:spcBef>
                          <a:spcPts val="0"/>
                        </a:spcBef>
                        <a:spcAft>
                          <a:spcPts val="600"/>
                        </a:spcAft>
                      </a:pPr>
                      <a:r>
                        <a:rPr lang="en-US" sz="1800" dirty="0">
                          <a:solidFill>
                            <a:srgbClr val="00B050"/>
                          </a:solidFill>
                          <a:effectLst/>
                          <a:latin typeface="Tahoma" pitchFamily="34" charset="0"/>
                          <a:ea typeface="Tahoma" pitchFamily="34" charset="0"/>
                          <a:cs typeface="Tahoma" pitchFamily="34" charset="0"/>
                        </a:rPr>
                        <a:t>   3.3%</a:t>
                      </a:r>
                    </a:p>
                  </a:txBody>
                  <a:tcPr marL="68580" marR="68580" marT="0" marB="0"/>
                </a:tc>
                <a:tc>
                  <a:txBody>
                    <a:bodyPr/>
                    <a:lstStyle/>
                    <a:p>
                      <a:pPr marL="0" marR="0" algn="r">
                        <a:lnSpc>
                          <a:spcPct val="115000"/>
                        </a:lnSpc>
                        <a:spcBef>
                          <a:spcPts val="0"/>
                        </a:spcBef>
                        <a:spcAft>
                          <a:spcPts val="600"/>
                        </a:spcAft>
                      </a:pPr>
                      <a:r>
                        <a:rPr lang="en-US" sz="1800" dirty="0">
                          <a:solidFill>
                            <a:srgbClr val="00B050"/>
                          </a:solidFill>
                          <a:effectLst/>
                          <a:latin typeface="Tahoma" pitchFamily="34" charset="0"/>
                          <a:ea typeface="Tahoma" pitchFamily="34" charset="0"/>
                          <a:cs typeface="Tahoma" pitchFamily="34" charset="0"/>
                        </a:rPr>
                        <a:t>2.3%</a:t>
                      </a:r>
                    </a:p>
                  </a:txBody>
                  <a:tcPr marL="68580" marR="68580" marT="0" marB="0"/>
                </a:tc>
                <a:tc>
                  <a:txBody>
                    <a:bodyPr/>
                    <a:lstStyle/>
                    <a:p>
                      <a:pPr marL="0" marR="0" algn="r">
                        <a:lnSpc>
                          <a:spcPct val="115000"/>
                        </a:lnSpc>
                        <a:spcBef>
                          <a:spcPts val="0"/>
                        </a:spcBef>
                        <a:spcAft>
                          <a:spcPts val="600"/>
                        </a:spcAft>
                      </a:pPr>
                      <a:r>
                        <a:rPr lang="en-US" sz="1800">
                          <a:solidFill>
                            <a:srgbClr val="00B050"/>
                          </a:solidFill>
                          <a:effectLst/>
                          <a:latin typeface="Tahoma" pitchFamily="34" charset="0"/>
                          <a:ea typeface="Tahoma" pitchFamily="34" charset="0"/>
                          <a:cs typeface="Tahoma" pitchFamily="34" charset="0"/>
                        </a:rPr>
                        <a:t> </a:t>
                      </a:r>
                    </a:p>
                  </a:txBody>
                  <a:tcPr marL="68580" marR="68580" marT="0" marB="0"/>
                </a:tc>
                <a:tc>
                  <a:txBody>
                    <a:bodyPr/>
                    <a:lstStyle/>
                    <a:p>
                      <a:pPr marL="0" marR="0" algn="r">
                        <a:lnSpc>
                          <a:spcPct val="115000"/>
                        </a:lnSpc>
                        <a:spcBef>
                          <a:spcPts val="0"/>
                        </a:spcBef>
                        <a:spcAft>
                          <a:spcPts val="600"/>
                        </a:spcAft>
                      </a:pPr>
                      <a:r>
                        <a:rPr lang="en-US" sz="1800" dirty="0">
                          <a:solidFill>
                            <a:srgbClr val="00B050"/>
                          </a:solidFill>
                          <a:effectLst/>
                          <a:latin typeface="Tahoma" pitchFamily="34" charset="0"/>
                          <a:ea typeface="Tahoma" pitchFamily="34" charset="0"/>
                          <a:cs typeface="Tahoma" pitchFamily="34" charset="0"/>
                        </a:rPr>
                        <a:t> 3.1%</a:t>
                      </a:r>
                    </a:p>
                  </a:txBody>
                  <a:tcPr marL="68580" marR="68580" marT="0" marB="0"/>
                </a:tc>
                <a:tc>
                  <a:txBody>
                    <a:bodyPr/>
                    <a:lstStyle/>
                    <a:p>
                      <a:pPr marL="0" marR="0" algn="r">
                        <a:lnSpc>
                          <a:spcPct val="115000"/>
                        </a:lnSpc>
                        <a:spcBef>
                          <a:spcPts val="0"/>
                        </a:spcBef>
                        <a:spcAft>
                          <a:spcPts val="600"/>
                        </a:spcAft>
                      </a:pPr>
                      <a:r>
                        <a:rPr lang="en-US" sz="1800" dirty="0">
                          <a:solidFill>
                            <a:srgbClr val="00B050"/>
                          </a:solidFill>
                          <a:effectLst/>
                          <a:latin typeface="Tahoma" pitchFamily="34" charset="0"/>
                          <a:ea typeface="Tahoma" pitchFamily="34" charset="0"/>
                          <a:cs typeface="Tahoma" pitchFamily="34" charset="0"/>
                        </a:rPr>
                        <a:t>   3.8%</a:t>
                      </a:r>
                    </a:p>
                  </a:txBody>
                  <a:tcPr marL="68580" marR="68580" marT="0" marB="0"/>
                </a:tc>
                <a:tc>
                  <a:txBody>
                    <a:bodyPr/>
                    <a:lstStyle/>
                    <a:p>
                      <a:pPr marL="0" marR="0" algn="r">
                        <a:lnSpc>
                          <a:spcPct val="115000"/>
                        </a:lnSpc>
                        <a:spcBef>
                          <a:spcPts val="0"/>
                        </a:spcBef>
                        <a:spcAft>
                          <a:spcPts val="600"/>
                        </a:spcAft>
                      </a:pPr>
                      <a:r>
                        <a:rPr lang="en-US" sz="1800" dirty="0">
                          <a:solidFill>
                            <a:srgbClr val="00B050"/>
                          </a:solidFill>
                          <a:effectLst/>
                          <a:latin typeface="Tahoma" pitchFamily="34" charset="0"/>
                          <a:ea typeface="Tahoma" pitchFamily="34" charset="0"/>
                          <a:cs typeface="Tahoma" pitchFamily="34" charset="0"/>
                        </a:rPr>
                        <a:t>2.2%</a:t>
                      </a:r>
                    </a:p>
                  </a:txBody>
                  <a:tcPr marL="68580" marR="68580" marT="0" marB="0"/>
                </a:tc>
                <a:tc>
                  <a:txBody>
                    <a:bodyPr/>
                    <a:lstStyle/>
                    <a:p>
                      <a:pPr marL="0" marR="0" algn="r">
                        <a:lnSpc>
                          <a:spcPct val="115000"/>
                        </a:lnSpc>
                        <a:spcBef>
                          <a:spcPts val="0"/>
                        </a:spcBef>
                        <a:spcAft>
                          <a:spcPts val="600"/>
                        </a:spcAft>
                      </a:pPr>
                      <a:r>
                        <a:rPr lang="en-US" sz="1800" dirty="0">
                          <a:solidFill>
                            <a:srgbClr val="00B050"/>
                          </a:solidFill>
                          <a:effectLst/>
                          <a:latin typeface="Tahoma" pitchFamily="34" charset="0"/>
                          <a:ea typeface="Tahoma" pitchFamily="34" charset="0"/>
                          <a:cs typeface="Tahoma" pitchFamily="34" charset="0"/>
                        </a:rPr>
                        <a:t> </a:t>
                      </a:r>
                    </a:p>
                  </a:txBody>
                  <a:tcPr marL="68580" marR="68580" marT="0" marB="0"/>
                </a:tc>
                <a:tc>
                  <a:txBody>
                    <a:bodyPr/>
                    <a:lstStyle/>
                    <a:p>
                      <a:pPr marL="0" marR="0" algn="r">
                        <a:lnSpc>
                          <a:spcPct val="115000"/>
                        </a:lnSpc>
                        <a:spcBef>
                          <a:spcPts val="0"/>
                        </a:spcBef>
                        <a:spcAft>
                          <a:spcPts val="600"/>
                        </a:spcAft>
                      </a:pPr>
                      <a:r>
                        <a:rPr lang="en-US" sz="1800" dirty="0">
                          <a:solidFill>
                            <a:srgbClr val="00B050"/>
                          </a:solidFill>
                          <a:effectLst/>
                          <a:latin typeface="Tahoma" pitchFamily="34" charset="0"/>
                          <a:ea typeface="Tahoma" pitchFamily="34" charset="0"/>
                          <a:cs typeface="Tahoma" pitchFamily="34" charset="0"/>
                        </a:rPr>
                        <a:t> 3.2%</a:t>
                      </a:r>
                    </a:p>
                  </a:txBody>
                  <a:tcPr marL="68580" marR="68580" marT="0" marB="0"/>
                </a:tc>
                <a:tc>
                  <a:txBody>
                    <a:bodyPr/>
                    <a:lstStyle/>
                    <a:p>
                      <a:pPr marL="0" marR="0" algn="r">
                        <a:lnSpc>
                          <a:spcPct val="115000"/>
                        </a:lnSpc>
                        <a:spcBef>
                          <a:spcPts val="0"/>
                        </a:spcBef>
                        <a:spcAft>
                          <a:spcPts val="600"/>
                        </a:spcAft>
                      </a:pPr>
                      <a:r>
                        <a:rPr lang="en-US" sz="1800" dirty="0">
                          <a:solidFill>
                            <a:srgbClr val="00B050"/>
                          </a:solidFill>
                          <a:effectLst/>
                          <a:latin typeface="Tahoma" pitchFamily="34" charset="0"/>
                          <a:ea typeface="Tahoma" pitchFamily="34" charset="0"/>
                          <a:cs typeface="Tahoma" pitchFamily="34" charset="0"/>
                        </a:rPr>
                        <a:t>   3.4%</a:t>
                      </a:r>
                    </a:p>
                  </a:txBody>
                  <a:tcPr marL="68580" marR="68580" marT="0" marB="0"/>
                </a:tc>
                <a:tc>
                  <a:txBody>
                    <a:bodyPr/>
                    <a:lstStyle/>
                    <a:p>
                      <a:pPr marL="0" marR="0" algn="r">
                        <a:lnSpc>
                          <a:spcPct val="115000"/>
                        </a:lnSpc>
                        <a:spcBef>
                          <a:spcPts val="0"/>
                        </a:spcBef>
                        <a:spcAft>
                          <a:spcPts val="600"/>
                        </a:spcAft>
                      </a:pPr>
                      <a:r>
                        <a:rPr lang="en-US" sz="1800" dirty="0">
                          <a:solidFill>
                            <a:srgbClr val="00B050"/>
                          </a:solidFill>
                          <a:effectLst/>
                          <a:latin typeface="Tahoma" pitchFamily="34" charset="0"/>
                          <a:ea typeface="Tahoma" pitchFamily="34" charset="0"/>
                          <a:cs typeface="Tahoma" pitchFamily="34" charset="0"/>
                        </a:rPr>
                        <a:t> 2.2%</a:t>
                      </a:r>
                    </a:p>
                  </a:txBody>
                  <a:tcPr marL="68580" marR="68580" marT="0" marB="0"/>
                </a:tc>
                <a:extLst>
                  <a:ext uri="{0D108BD9-81ED-4DB2-BD59-A6C34878D82A}">
                    <a16:rowId xmlns:a16="http://schemas.microsoft.com/office/drawing/2014/main" xmlns="" val="10009"/>
                  </a:ext>
                </a:extLst>
              </a:tr>
            </a:tbl>
          </a:graphicData>
        </a:graphic>
      </p:graphicFrame>
      <p:cxnSp>
        <p:nvCxnSpPr>
          <p:cNvPr id="45" name="Straight Arrow Connector 44"/>
          <p:cNvCxnSpPr/>
          <p:nvPr/>
        </p:nvCxnSpPr>
        <p:spPr>
          <a:xfrm flipV="1">
            <a:off x="6629400" y="5657850"/>
            <a:ext cx="0" cy="209550"/>
          </a:xfrm>
          <a:prstGeom prst="straightConnector1">
            <a:avLst/>
          </a:prstGeom>
          <a:ln w="28575">
            <a:solidFill>
              <a:srgbClr val="0FDB53"/>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V="1">
            <a:off x="7620000" y="5657850"/>
            <a:ext cx="0" cy="209550"/>
          </a:xfrm>
          <a:prstGeom prst="straightConnector1">
            <a:avLst/>
          </a:prstGeom>
          <a:ln w="28575">
            <a:solidFill>
              <a:srgbClr val="0FDB53"/>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8458200" y="5657850"/>
            <a:ext cx="0" cy="209550"/>
          </a:xfrm>
          <a:prstGeom prst="straightConnector1">
            <a:avLst/>
          </a:prstGeom>
          <a:ln w="28575">
            <a:solidFill>
              <a:srgbClr val="0FDB53"/>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990600" y="5657850"/>
            <a:ext cx="0" cy="209550"/>
          </a:xfrm>
          <a:prstGeom prst="straightConnector1">
            <a:avLst/>
          </a:prstGeom>
          <a:ln w="28575">
            <a:solidFill>
              <a:srgbClr val="0FDB53"/>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2057400" y="5657850"/>
            <a:ext cx="0" cy="209550"/>
          </a:xfrm>
          <a:prstGeom prst="straightConnector1">
            <a:avLst/>
          </a:prstGeom>
          <a:ln w="28575">
            <a:solidFill>
              <a:srgbClr val="0FDB53"/>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2819400" y="5657850"/>
            <a:ext cx="0" cy="209550"/>
          </a:xfrm>
          <a:prstGeom prst="straightConnector1">
            <a:avLst/>
          </a:prstGeom>
          <a:ln w="28575">
            <a:solidFill>
              <a:srgbClr val="0FDB53"/>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3810000" y="5657850"/>
            <a:ext cx="0" cy="209550"/>
          </a:xfrm>
          <a:prstGeom prst="straightConnector1">
            <a:avLst/>
          </a:prstGeom>
          <a:ln w="28575">
            <a:solidFill>
              <a:srgbClr val="0FDB53"/>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4800600" y="5657850"/>
            <a:ext cx="0" cy="209550"/>
          </a:xfrm>
          <a:prstGeom prst="straightConnector1">
            <a:avLst/>
          </a:prstGeom>
          <a:ln w="28575">
            <a:solidFill>
              <a:srgbClr val="0FDB53"/>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5638800" y="5657850"/>
            <a:ext cx="0" cy="209550"/>
          </a:xfrm>
          <a:prstGeom prst="straightConnector1">
            <a:avLst/>
          </a:prstGeom>
          <a:ln w="28575">
            <a:solidFill>
              <a:srgbClr val="0FDB53"/>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56881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ctrTitle" idx="4294967295"/>
          </p:nvPr>
        </p:nvSpPr>
        <p:spPr>
          <a:xfrm>
            <a:off x="0" y="0"/>
            <a:ext cx="9144000" cy="1676400"/>
          </a:xfrm>
          <a:solidFill>
            <a:srgbClr val="FF6600"/>
          </a:solidFill>
        </p:spPr>
        <p:txBody>
          <a:bodyPr/>
          <a:lstStyle/>
          <a:p>
            <a:pPr>
              <a:defRPr sz="1200" b="1" i="0" u="none" strike="noStrike" kern="1200" baseline="0">
                <a:solidFill>
                  <a:sysClr val="windowText" lastClr="000000"/>
                </a:solidFill>
                <a:latin typeface="+mn-lt"/>
                <a:ea typeface="+mn-ea"/>
                <a:cs typeface="+mn-cs"/>
              </a:defRPr>
            </a:pPr>
            <a:r>
              <a:rPr lang="en-US" sz="2400" b="1" dirty="0">
                <a:solidFill>
                  <a:sysClr val="windowText" lastClr="000000"/>
                </a:solidFill>
              </a:rPr>
              <a:t>College-Ready</a:t>
            </a:r>
            <a:r>
              <a:rPr lang="en-US" sz="2800" b="1" dirty="0">
                <a:solidFill>
                  <a:sysClr val="windowText" lastClr="000000"/>
                </a:solidFill>
              </a:rPr>
              <a:t> High School Graduates in </a:t>
            </a:r>
            <a:r>
              <a:rPr lang="en-US" sz="2800" b="1" dirty="0">
                <a:solidFill>
                  <a:schemeClr val="bg1"/>
                </a:solidFill>
              </a:rPr>
              <a:t>English Language Arts</a:t>
            </a:r>
            <a:r>
              <a:rPr lang="en-US" sz="2800" b="1" dirty="0">
                <a:solidFill>
                  <a:sysClr val="windowText" lastClr="000000"/>
                </a:solidFill>
              </a:rPr>
              <a:t> and Mean Annual Rate of Change for </a:t>
            </a:r>
            <a:r>
              <a:rPr lang="en-US" sz="2800" b="1" dirty="0">
                <a:solidFill>
                  <a:schemeClr val="bg1"/>
                </a:solidFill>
              </a:rPr>
              <a:t>African American Students</a:t>
            </a:r>
            <a:r>
              <a:rPr lang="en-US" sz="2800" b="1" dirty="0">
                <a:solidFill>
                  <a:sysClr val="windowText" lastClr="000000"/>
                </a:solidFill>
              </a:rPr>
              <a:t> from 2006 to 2014 in State, ESC 10, and ESC 11</a:t>
            </a:r>
          </a:p>
        </p:txBody>
      </p:sp>
      <p:graphicFrame>
        <p:nvGraphicFramePr>
          <p:cNvPr id="4" name="Chart 3"/>
          <p:cNvGraphicFramePr/>
          <p:nvPr>
            <p:extLst>
              <p:ext uri="{D42A27DB-BD31-4B8C-83A1-F6EECF244321}">
                <p14:modId xmlns:p14="http://schemas.microsoft.com/office/powerpoint/2010/main" val="3941752376"/>
              </p:ext>
            </p:extLst>
          </p:nvPr>
        </p:nvGraphicFramePr>
        <p:xfrm>
          <a:off x="304800" y="1676400"/>
          <a:ext cx="8534400" cy="4953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801035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ctrTitle" idx="4294967295"/>
          </p:nvPr>
        </p:nvSpPr>
        <p:spPr>
          <a:xfrm>
            <a:off x="0" y="0"/>
            <a:ext cx="9144000" cy="1676400"/>
          </a:xfrm>
          <a:solidFill>
            <a:srgbClr val="FF6600"/>
          </a:solidFill>
        </p:spPr>
        <p:txBody>
          <a:bodyPr/>
          <a:lstStyle/>
          <a:p>
            <a:pPr>
              <a:defRPr sz="1200" b="1" i="0" u="none" strike="noStrike" kern="1200" baseline="0">
                <a:solidFill>
                  <a:sysClr val="windowText" lastClr="000000"/>
                </a:solidFill>
                <a:latin typeface="+mn-lt"/>
                <a:ea typeface="+mn-ea"/>
                <a:cs typeface="+mn-cs"/>
              </a:defRPr>
            </a:pPr>
            <a:r>
              <a:rPr lang="en-US" sz="2400" b="1" dirty="0">
                <a:solidFill>
                  <a:sysClr val="windowText" lastClr="000000"/>
                </a:solidFill>
              </a:rPr>
              <a:t>College-Ready High School Graduates in </a:t>
            </a:r>
            <a:r>
              <a:rPr lang="en-US" sz="2400" b="1" dirty="0">
                <a:solidFill>
                  <a:schemeClr val="bg1"/>
                </a:solidFill>
              </a:rPr>
              <a:t>English Language Arts</a:t>
            </a:r>
            <a:r>
              <a:rPr lang="en-US" sz="2400" b="1" dirty="0">
                <a:solidFill>
                  <a:sysClr val="windowText" lastClr="000000"/>
                </a:solidFill>
              </a:rPr>
              <a:t> and Mean Annual Rate of Change for </a:t>
            </a:r>
            <a:r>
              <a:rPr lang="en-US" sz="2400" b="1" dirty="0">
                <a:solidFill>
                  <a:schemeClr val="bg1"/>
                </a:solidFill>
              </a:rPr>
              <a:t>Hispanic Students</a:t>
            </a:r>
            <a:r>
              <a:rPr lang="en-US" sz="2400" b="1" dirty="0">
                <a:solidFill>
                  <a:sysClr val="windowText" lastClr="000000"/>
                </a:solidFill>
              </a:rPr>
              <a:t> from 2006 to 2014 in State, ESC 10, and ESC 11</a:t>
            </a:r>
          </a:p>
        </p:txBody>
      </p:sp>
      <p:graphicFrame>
        <p:nvGraphicFramePr>
          <p:cNvPr id="4" name="Chart 3"/>
          <p:cNvGraphicFramePr/>
          <p:nvPr>
            <p:extLst>
              <p:ext uri="{D42A27DB-BD31-4B8C-83A1-F6EECF244321}">
                <p14:modId xmlns:p14="http://schemas.microsoft.com/office/powerpoint/2010/main" val="2660595811"/>
              </p:ext>
            </p:extLst>
          </p:nvPr>
        </p:nvGraphicFramePr>
        <p:xfrm>
          <a:off x="304800" y="1766570"/>
          <a:ext cx="8763000" cy="50152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009347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ctrTitle" idx="4294967295"/>
          </p:nvPr>
        </p:nvSpPr>
        <p:spPr>
          <a:xfrm>
            <a:off x="0" y="0"/>
            <a:ext cx="9144000" cy="1676400"/>
          </a:xfrm>
          <a:solidFill>
            <a:srgbClr val="FF6600"/>
          </a:solidFill>
        </p:spPr>
        <p:txBody>
          <a:bodyPr/>
          <a:lstStyle/>
          <a:p>
            <a:pPr>
              <a:defRPr sz="1200" b="1" i="0" u="none" strike="noStrike" kern="1200" baseline="0">
                <a:solidFill>
                  <a:sysClr val="windowText" lastClr="000000"/>
                </a:solidFill>
                <a:latin typeface="+mn-lt"/>
                <a:ea typeface="+mn-ea"/>
                <a:cs typeface="+mn-cs"/>
              </a:defRPr>
            </a:pPr>
            <a:r>
              <a:rPr lang="en-US" sz="2400" b="1" dirty="0">
                <a:solidFill>
                  <a:sysClr val="windowText" lastClr="000000"/>
                </a:solidFill>
              </a:rPr>
              <a:t>College-Ready High School Graduates in </a:t>
            </a:r>
            <a:r>
              <a:rPr lang="en-US" sz="2400" b="1" dirty="0">
                <a:solidFill>
                  <a:schemeClr val="bg1"/>
                </a:solidFill>
              </a:rPr>
              <a:t>English Language Arts</a:t>
            </a:r>
            <a:r>
              <a:rPr lang="en-US" sz="2400" b="1" dirty="0">
                <a:solidFill>
                  <a:sysClr val="windowText" lastClr="000000"/>
                </a:solidFill>
              </a:rPr>
              <a:t> and Mean Annual Rate of Change for </a:t>
            </a:r>
            <a:r>
              <a:rPr lang="en-US" sz="2400" b="1" dirty="0">
                <a:solidFill>
                  <a:schemeClr val="bg1"/>
                </a:solidFill>
              </a:rPr>
              <a:t>White Students</a:t>
            </a:r>
            <a:r>
              <a:rPr lang="en-US" sz="2400" b="1" dirty="0">
                <a:solidFill>
                  <a:sysClr val="windowText" lastClr="000000"/>
                </a:solidFill>
              </a:rPr>
              <a:t> from 2006 to 2014 in State, ESC 10, and ESC 11</a:t>
            </a:r>
          </a:p>
        </p:txBody>
      </p:sp>
      <p:graphicFrame>
        <p:nvGraphicFramePr>
          <p:cNvPr id="4" name="Chart 3"/>
          <p:cNvGraphicFramePr/>
          <p:nvPr>
            <p:extLst>
              <p:ext uri="{D42A27DB-BD31-4B8C-83A1-F6EECF244321}">
                <p14:modId xmlns:p14="http://schemas.microsoft.com/office/powerpoint/2010/main" val="4186525322"/>
              </p:ext>
            </p:extLst>
          </p:nvPr>
        </p:nvGraphicFramePr>
        <p:xfrm>
          <a:off x="304800" y="1654810"/>
          <a:ext cx="8610600" cy="49745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88935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5"/>
          <p:cNvSpPr>
            <a:spLocks noGrp="1"/>
          </p:cNvSpPr>
          <p:nvPr>
            <p:ph type="sldNum" sz="quarter" idx="12"/>
          </p:nvPr>
        </p:nvSpPr>
        <p:spPr bwMode="auto">
          <a:noFill/>
          <a:ln>
            <a:miter lim="800000"/>
            <a:headEnd/>
            <a:tailEnd/>
          </a:ln>
        </p:spPr>
        <p:txBody>
          <a:bodyPr/>
          <a:lstStyle/>
          <a:p>
            <a:fld id="{BC16D781-BF8F-470A-A282-BDDF8E5FD7B9}" type="slidenum">
              <a:rPr lang="en-US"/>
              <a:pPr/>
              <a:t>2</a:t>
            </a:fld>
            <a:endParaRPr lang="en-US" dirty="0"/>
          </a:p>
        </p:txBody>
      </p:sp>
      <p:sp>
        <p:nvSpPr>
          <p:cNvPr id="54275" name="Rectangle 6"/>
          <p:cNvSpPr txBox="1">
            <a:spLocks noGrp="1" noChangeArrowheads="1"/>
          </p:cNvSpPr>
          <p:nvPr/>
        </p:nvSpPr>
        <p:spPr bwMode="auto">
          <a:xfrm>
            <a:off x="7010400" y="6477000"/>
            <a:ext cx="2133600" cy="381000"/>
          </a:xfrm>
          <a:prstGeom prst="rect">
            <a:avLst/>
          </a:prstGeom>
          <a:noFill/>
          <a:ln w="9525">
            <a:noFill/>
            <a:miter lim="800000"/>
            <a:headEnd/>
            <a:tailEnd/>
          </a:ln>
        </p:spPr>
        <p:txBody>
          <a:bodyPr/>
          <a:lstStyle/>
          <a:p>
            <a:pPr algn="r"/>
            <a:endParaRPr lang="en-US" sz="1400" dirty="0">
              <a:cs typeface="Arial" charset="0"/>
            </a:endParaRPr>
          </a:p>
        </p:txBody>
      </p:sp>
      <p:sp>
        <p:nvSpPr>
          <p:cNvPr id="54276" name="Rectangle 2"/>
          <p:cNvSpPr>
            <a:spLocks noGrp="1" noChangeArrowheads="1"/>
          </p:cNvSpPr>
          <p:nvPr>
            <p:ph type="title" idx="4294967295"/>
          </p:nvPr>
        </p:nvSpPr>
        <p:spPr>
          <a:xfrm>
            <a:off x="0" y="0"/>
            <a:ext cx="9144000" cy="1752600"/>
          </a:xfrm>
          <a:solidFill>
            <a:srgbClr val="FF6600"/>
          </a:solidFill>
        </p:spPr>
        <p:txBody>
          <a:bodyPr/>
          <a:lstStyle/>
          <a:p>
            <a:pPr eaLnBrk="1" hangingPunct="1"/>
            <a:r>
              <a:rPr lang="en-US" sz="3600" b="1" dirty="0"/>
              <a:t>Purposes of the Gap Analysis Reports</a:t>
            </a:r>
          </a:p>
        </p:txBody>
      </p:sp>
      <p:sp>
        <p:nvSpPr>
          <p:cNvPr id="54277" name="Rectangle 3"/>
          <p:cNvSpPr>
            <a:spLocks noGrp="1" noChangeArrowheads="1"/>
          </p:cNvSpPr>
          <p:nvPr>
            <p:ph type="body" sz="half" idx="4294967295"/>
          </p:nvPr>
        </p:nvSpPr>
        <p:spPr>
          <a:xfrm>
            <a:off x="0" y="1752600"/>
            <a:ext cx="9144000" cy="5105400"/>
          </a:xfrm>
          <a:solidFill>
            <a:srgbClr val="FFFF99"/>
          </a:solidFill>
        </p:spPr>
        <p:txBody>
          <a:bodyPr/>
          <a:lstStyle/>
          <a:p>
            <a:pPr marL="533400" indent="-533400" eaLnBrk="1" hangingPunct="1">
              <a:lnSpc>
                <a:spcPct val="70000"/>
              </a:lnSpc>
              <a:spcBef>
                <a:spcPct val="30000"/>
              </a:spcBef>
              <a:spcAft>
                <a:spcPct val="30000"/>
              </a:spcAft>
              <a:buFontTx/>
              <a:buChar char="•"/>
            </a:pPr>
            <a:endParaRPr lang="en-US" sz="2800" b="1" dirty="0"/>
          </a:p>
          <a:p>
            <a:r>
              <a:rPr lang="en-US" dirty="0"/>
              <a:t>To offer analysis of data that explicate the achievement of students in the region and gaps in their achievement that must be addressed.  </a:t>
            </a:r>
          </a:p>
          <a:p>
            <a:r>
              <a:rPr lang="en-US" dirty="0"/>
              <a:t>To contribute to evaluation of regional progress in closing student achievement gaps.  </a:t>
            </a:r>
          </a:p>
          <a:p>
            <a:r>
              <a:rPr lang="en-US" dirty="0"/>
              <a:t>To provide a longitudinal picture of progress on key measures as a basis for strategic planning of the Council to address its goals.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ctrTitle" idx="4294967295"/>
          </p:nvPr>
        </p:nvSpPr>
        <p:spPr>
          <a:xfrm>
            <a:off x="0" y="0"/>
            <a:ext cx="9144000" cy="1676400"/>
          </a:xfrm>
          <a:solidFill>
            <a:srgbClr val="FF6600"/>
          </a:solidFill>
        </p:spPr>
        <p:txBody>
          <a:bodyPr/>
          <a:lstStyle/>
          <a:p>
            <a:r>
              <a:rPr lang="en-US" sz="2400" b="1" dirty="0"/>
              <a:t>College-Ready High School Graduates in </a:t>
            </a:r>
            <a:r>
              <a:rPr lang="en-US" sz="2400" b="1" dirty="0">
                <a:solidFill>
                  <a:schemeClr val="bg1"/>
                </a:solidFill>
              </a:rPr>
              <a:t>Mathematics</a:t>
            </a:r>
            <a:r>
              <a:rPr lang="en-US" sz="2400" b="1" dirty="0"/>
              <a:t> and Mean Annual Rate of Change from 2006 to 2014 in State, ESC 10, and ESC 11 </a:t>
            </a:r>
            <a:r>
              <a:rPr lang="en-US" sz="2400" b="1" dirty="0">
                <a:solidFill>
                  <a:schemeClr val="bg1"/>
                </a:solidFill>
              </a:rPr>
              <a:t>by Ethnicity</a:t>
            </a:r>
          </a:p>
        </p:txBody>
      </p:sp>
      <p:sp>
        <p:nvSpPr>
          <p:cNvPr id="5" name="Rectangle 4"/>
          <p:cNvSpPr/>
          <p:nvPr/>
        </p:nvSpPr>
        <p:spPr>
          <a:xfrm>
            <a:off x="0" y="6400800"/>
            <a:ext cx="9144000" cy="338554"/>
          </a:xfrm>
          <a:prstGeom prst="rect">
            <a:avLst/>
          </a:prstGeom>
        </p:spPr>
        <p:txBody>
          <a:bodyPr wrap="square">
            <a:spAutoFit/>
          </a:bodyPr>
          <a:lstStyle/>
          <a:p>
            <a:r>
              <a:rPr lang="en-US" sz="1600" i="1" dirty="0"/>
              <a:t>Note</a:t>
            </a:r>
            <a:r>
              <a:rPr lang="en-US" sz="1600" dirty="0"/>
              <a:t>: MARC = Mean Annual Rate of Change</a:t>
            </a:r>
          </a:p>
        </p:txBody>
      </p:sp>
      <p:graphicFrame>
        <p:nvGraphicFramePr>
          <p:cNvPr id="2" name="Table 1"/>
          <p:cNvGraphicFramePr>
            <a:graphicFrameLocks noGrp="1"/>
          </p:cNvGraphicFramePr>
          <p:nvPr>
            <p:extLst>
              <p:ext uri="{D42A27DB-BD31-4B8C-83A1-F6EECF244321}">
                <p14:modId xmlns:p14="http://schemas.microsoft.com/office/powerpoint/2010/main" val="2898330449"/>
              </p:ext>
            </p:extLst>
          </p:nvPr>
        </p:nvGraphicFramePr>
        <p:xfrm>
          <a:off x="0" y="1676400"/>
          <a:ext cx="9143999" cy="4731610"/>
        </p:xfrm>
        <a:graphic>
          <a:graphicData uri="http://schemas.openxmlformats.org/drawingml/2006/table">
            <a:tbl>
              <a:tblPr firstRow="1" firstCol="1" bandRow="1">
                <a:tableStyleId>{5C22544A-7EE6-4342-B048-85BDC9FD1C3A}</a:tableStyleId>
              </a:tblPr>
              <a:tblGrid>
                <a:gridCol w="980958">
                  <a:extLst>
                    <a:ext uri="{9D8B030D-6E8A-4147-A177-3AD203B41FA5}">
                      <a16:colId xmlns:a16="http://schemas.microsoft.com/office/drawing/2014/main" xmlns="" val="20000"/>
                    </a:ext>
                  </a:extLst>
                </a:gridCol>
                <a:gridCol w="847108">
                  <a:extLst>
                    <a:ext uri="{9D8B030D-6E8A-4147-A177-3AD203B41FA5}">
                      <a16:colId xmlns:a16="http://schemas.microsoft.com/office/drawing/2014/main" xmlns="" val="20001"/>
                    </a:ext>
                  </a:extLst>
                </a:gridCol>
                <a:gridCol w="1031931">
                  <a:extLst>
                    <a:ext uri="{9D8B030D-6E8A-4147-A177-3AD203B41FA5}">
                      <a16:colId xmlns:a16="http://schemas.microsoft.com/office/drawing/2014/main" xmlns="" val="20002"/>
                    </a:ext>
                  </a:extLst>
                </a:gridCol>
                <a:gridCol w="757263">
                  <a:extLst>
                    <a:ext uri="{9D8B030D-6E8A-4147-A177-3AD203B41FA5}">
                      <a16:colId xmlns:a16="http://schemas.microsoft.com/office/drawing/2014/main" xmlns="" val="20003"/>
                    </a:ext>
                  </a:extLst>
                </a:gridCol>
                <a:gridCol w="164288">
                  <a:extLst>
                    <a:ext uri="{9D8B030D-6E8A-4147-A177-3AD203B41FA5}">
                      <a16:colId xmlns:a16="http://schemas.microsoft.com/office/drawing/2014/main" xmlns="" val="20004"/>
                    </a:ext>
                  </a:extLst>
                </a:gridCol>
                <a:gridCol w="822892">
                  <a:extLst>
                    <a:ext uri="{9D8B030D-6E8A-4147-A177-3AD203B41FA5}">
                      <a16:colId xmlns:a16="http://schemas.microsoft.com/office/drawing/2014/main" xmlns="" val="20005"/>
                    </a:ext>
                  </a:extLst>
                </a:gridCol>
                <a:gridCol w="984443">
                  <a:extLst>
                    <a:ext uri="{9D8B030D-6E8A-4147-A177-3AD203B41FA5}">
                      <a16:colId xmlns:a16="http://schemas.microsoft.com/office/drawing/2014/main" xmlns="" val="20006"/>
                    </a:ext>
                  </a:extLst>
                </a:gridCol>
                <a:gridCol w="757263">
                  <a:extLst>
                    <a:ext uri="{9D8B030D-6E8A-4147-A177-3AD203B41FA5}">
                      <a16:colId xmlns:a16="http://schemas.microsoft.com/office/drawing/2014/main" xmlns="" val="20007"/>
                    </a:ext>
                  </a:extLst>
                </a:gridCol>
                <a:gridCol w="164288">
                  <a:extLst>
                    <a:ext uri="{9D8B030D-6E8A-4147-A177-3AD203B41FA5}">
                      <a16:colId xmlns:a16="http://schemas.microsoft.com/office/drawing/2014/main" xmlns="" val="20008"/>
                    </a:ext>
                  </a:extLst>
                </a:gridCol>
                <a:gridCol w="822892">
                  <a:extLst>
                    <a:ext uri="{9D8B030D-6E8A-4147-A177-3AD203B41FA5}">
                      <a16:colId xmlns:a16="http://schemas.microsoft.com/office/drawing/2014/main" xmlns="" val="20009"/>
                    </a:ext>
                  </a:extLst>
                </a:gridCol>
                <a:gridCol w="984443">
                  <a:extLst>
                    <a:ext uri="{9D8B030D-6E8A-4147-A177-3AD203B41FA5}">
                      <a16:colId xmlns:a16="http://schemas.microsoft.com/office/drawing/2014/main" xmlns="" val="20010"/>
                    </a:ext>
                  </a:extLst>
                </a:gridCol>
                <a:gridCol w="826230">
                  <a:extLst>
                    <a:ext uri="{9D8B030D-6E8A-4147-A177-3AD203B41FA5}">
                      <a16:colId xmlns:a16="http://schemas.microsoft.com/office/drawing/2014/main" xmlns="" val="20011"/>
                    </a:ext>
                  </a:extLst>
                </a:gridCol>
              </a:tblGrid>
              <a:tr h="293273">
                <a:tc rowSpan="2">
                  <a:txBody>
                    <a:bodyPr/>
                    <a:lstStyle/>
                    <a:p>
                      <a:pPr marL="0" marR="0">
                        <a:lnSpc>
                          <a:spcPct val="115000"/>
                        </a:lnSpc>
                        <a:spcBef>
                          <a:spcPts val="600"/>
                        </a:spcBef>
                        <a:spcAft>
                          <a:spcPts val="0"/>
                        </a:spcAft>
                      </a:pPr>
                      <a:endParaRPr lang="en-US" sz="1800" dirty="0">
                        <a:effectLst/>
                      </a:endParaRPr>
                    </a:p>
                    <a:p>
                      <a:pPr marL="0" marR="0">
                        <a:lnSpc>
                          <a:spcPct val="115000"/>
                        </a:lnSpc>
                        <a:spcBef>
                          <a:spcPts val="600"/>
                        </a:spcBef>
                        <a:spcAft>
                          <a:spcPts val="0"/>
                        </a:spcAft>
                      </a:pPr>
                      <a:r>
                        <a:rPr lang="en-US" sz="1800" dirty="0">
                          <a:effectLst/>
                        </a:rPr>
                        <a:t>Year/</a:t>
                      </a:r>
                    </a:p>
                    <a:p>
                      <a:pPr marL="0" marR="0">
                        <a:lnSpc>
                          <a:spcPct val="115000"/>
                        </a:lnSpc>
                        <a:spcBef>
                          <a:spcPts val="600"/>
                        </a:spcBef>
                        <a:spcAft>
                          <a:spcPts val="0"/>
                        </a:spcAft>
                      </a:pPr>
                      <a:r>
                        <a:rPr lang="en-US" sz="1800" dirty="0">
                          <a:effectLst/>
                        </a:rPr>
                        <a:t>MARC</a:t>
                      </a:r>
                      <a:endParaRPr lang="en-US" sz="1800" dirty="0">
                        <a:effectLst/>
                        <a:latin typeface="Calibri"/>
                        <a:ea typeface="宋体"/>
                        <a:cs typeface="Times New Roman"/>
                      </a:endParaRPr>
                    </a:p>
                  </a:txBody>
                  <a:tcPr marL="68580" marR="68580" marT="0" marB="0"/>
                </a:tc>
                <a:tc gridSpan="3">
                  <a:txBody>
                    <a:bodyPr/>
                    <a:lstStyle/>
                    <a:p>
                      <a:pPr marL="0" marR="0" algn="ctr">
                        <a:lnSpc>
                          <a:spcPct val="115000"/>
                        </a:lnSpc>
                        <a:spcBef>
                          <a:spcPts val="600"/>
                        </a:spcBef>
                        <a:spcAft>
                          <a:spcPts val="0"/>
                        </a:spcAft>
                      </a:pPr>
                      <a:r>
                        <a:rPr lang="en-US" sz="1800">
                          <a:effectLst/>
                        </a:rPr>
                        <a:t>State</a:t>
                      </a:r>
                      <a:endParaRPr lang="en-US" sz="1800">
                        <a:effectLst/>
                        <a:latin typeface="Calibri"/>
                        <a:ea typeface="宋体"/>
                        <a:cs typeface="Times New Roman"/>
                      </a:endParaRPr>
                    </a:p>
                  </a:txBody>
                  <a:tcPr marL="68580" marR="68580" marT="0" marB="0"/>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600"/>
                        </a:spcBef>
                        <a:spcAft>
                          <a:spcPts val="0"/>
                        </a:spcAft>
                      </a:pPr>
                      <a:r>
                        <a:rPr lang="en-US" sz="1800">
                          <a:effectLst/>
                        </a:rPr>
                        <a:t> </a:t>
                      </a:r>
                      <a:endParaRPr lang="en-US" sz="1800">
                        <a:effectLst/>
                        <a:latin typeface="Calibri"/>
                        <a:ea typeface="宋体"/>
                        <a:cs typeface="Times New Roman"/>
                      </a:endParaRPr>
                    </a:p>
                  </a:txBody>
                  <a:tcPr marL="68580" marR="68580" marT="0" marB="0"/>
                </a:tc>
                <a:tc gridSpan="3">
                  <a:txBody>
                    <a:bodyPr/>
                    <a:lstStyle/>
                    <a:p>
                      <a:pPr marL="0" marR="0" algn="ctr">
                        <a:lnSpc>
                          <a:spcPct val="115000"/>
                        </a:lnSpc>
                        <a:spcBef>
                          <a:spcPts val="600"/>
                        </a:spcBef>
                        <a:spcAft>
                          <a:spcPts val="0"/>
                        </a:spcAft>
                      </a:pPr>
                      <a:r>
                        <a:rPr lang="en-US" sz="1800">
                          <a:effectLst/>
                        </a:rPr>
                        <a:t>ESC 10</a:t>
                      </a:r>
                      <a:endParaRPr lang="en-US" sz="1800">
                        <a:effectLst/>
                        <a:latin typeface="Calibri"/>
                        <a:ea typeface="宋体"/>
                        <a:cs typeface="Times New Roman"/>
                      </a:endParaRPr>
                    </a:p>
                  </a:txBody>
                  <a:tcPr marL="68580" marR="68580" marT="0" marB="0"/>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600"/>
                        </a:spcBef>
                        <a:spcAft>
                          <a:spcPts val="0"/>
                        </a:spcAft>
                      </a:pPr>
                      <a:r>
                        <a:rPr lang="en-US" sz="1800">
                          <a:effectLst/>
                        </a:rPr>
                        <a:t> </a:t>
                      </a:r>
                      <a:endParaRPr lang="en-US" sz="1800">
                        <a:effectLst/>
                        <a:latin typeface="Calibri"/>
                        <a:ea typeface="宋体"/>
                        <a:cs typeface="Times New Roman"/>
                      </a:endParaRPr>
                    </a:p>
                  </a:txBody>
                  <a:tcPr marL="68580" marR="68580" marT="0" marB="0"/>
                </a:tc>
                <a:tc gridSpan="3">
                  <a:txBody>
                    <a:bodyPr/>
                    <a:lstStyle/>
                    <a:p>
                      <a:pPr marL="0" marR="0" algn="ctr">
                        <a:lnSpc>
                          <a:spcPct val="115000"/>
                        </a:lnSpc>
                        <a:spcBef>
                          <a:spcPts val="600"/>
                        </a:spcBef>
                        <a:spcAft>
                          <a:spcPts val="0"/>
                        </a:spcAft>
                      </a:pPr>
                      <a:r>
                        <a:rPr lang="en-US" sz="1800">
                          <a:effectLst/>
                        </a:rPr>
                        <a:t>ESC 11</a:t>
                      </a:r>
                      <a:endParaRPr lang="en-US" sz="1800">
                        <a:effectLst/>
                        <a:latin typeface="Calibri"/>
                        <a:ea typeface="宋体"/>
                        <a:cs typeface="Times New Roman"/>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773700">
                <a:tc vMerge="1">
                  <a:txBody>
                    <a:bodyPr/>
                    <a:lstStyle/>
                    <a:p>
                      <a:endParaRPr lang="en-US"/>
                    </a:p>
                  </a:txBody>
                  <a:tcPr/>
                </a:tc>
                <a:tc>
                  <a:txBody>
                    <a:bodyPr/>
                    <a:lstStyle/>
                    <a:p>
                      <a:pPr marL="0" marR="0">
                        <a:lnSpc>
                          <a:spcPct val="115000"/>
                        </a:lnSpc>
                        <a:spcBef>
                          <a:spcPts val="0"/>
                        </a:spcBef>
                        <a:spcAft>
                          <a:spcPts val="600"/>
                        </a:spcAft>
                      </a:pPr>
                      <a:r>
                        <a:rPr lang="en-US" sz="1800">
                          <a:effectLst/>
                        </a:rPr>
                        <a:t>African Amer.</a:t>
                      </a:r>
                      <a:endParaRPr lang="en-US" sz="1800">
                        <a:effectLst/>
                        <a:latin typeface="Calibri"/>
                        <a:ea typeface="宋体"/>
                        <a:cs typeface="Times New Roman"/>
                      </a:endParaRPr>
                    </a:p>
                  </a:txBody>
                  <a:tcPr marL="68580" marR="68580" marT="0" marB="0"/>
                </a:tc>
                <a:tc>
                  <a:txBody>
                    <a:bodyPr/>
                    <a:lstStyle/>
                    <a:p>
                      <a:pPr marL="0" marR="0">
                        <a:lnSpc>
                          <a:spcPct val="115000"/>
                        </a:lnSpc>
                        <a:spcBef>
                          <a:spcPts val="0"/>
                        </a:spcBef>
                        <a:spcAft>
                          <a:spcPts val="600"/>
                        </a:spcAft>
                      </a:pPr>
                      <a:r>
                        <a:rPr lang="en-US" sz="1800">
                          <a:effectLst/>
                        </a:rPr>
                        <a:t>Hispanic</a:t>
                      </a:r>
                      <a:endParaRPr lang="en-US" sz="1800">
                        <a:effectLst/>
                        <a:latin typeface="Calibri"/>
                        <a:ea typeface="宋体"/>
                        <a:cs typeface="Times New Roman"/>
                      </a:endParaRPr>
                    </a:p>
                  </a:txBody>
                  <a:tcPr marL="68580" marR="68580" marT="0" marB="0"/>
                </a:tc>
                <a:tc>
                  <a:txBody>
                    <a:bodyPr/>
                    <a:lstStyle/>
                    <a:p>
                      <a:pPr marL="0" marR="0">
                        <a:lnSpc>
                          <a:spcPct val="115000"/>
                        </a:lnSpc>
                        <a:spcBef>
                          <a:spcPts val="0"/>
                        </a:spcBef>
                        <a:spcAft>
                          <a:spcPts val="600"/>
                        </a:spcAft>
                      </a:pPr>
                      <a:r>
                        <a:rPr lang="en-US" sz="1800">
                          <a:effectLst/>
                        </a:rPr>
                        <a:t>White</a:t>
                      </a:r>
                      <a:endParaRPr lang="en-US" sz="1800">
                        <a:effectLst/>
                        <a:latin typeface="Calibri"/>
                        <a:ea typeface="宋体"/>
                        <a:cs typeface="Times New Roman"/>
                      </a:endParaRPr>
                    </a:p>
                  </a:txBody>
                  <a:tcPr marL="68580" marR="68580" marT="0" marB="0"/>
                </a:tc>
                <a:tc>
                  <a:txBody>
                    <a:bodyPr/>
                    <a:lstStyle/>
                    <a:p>
                      <a:pPr marL="0" marR="0">
                        <a:lnSpc>
                          <a:spcPct val="115000"/>
                        </a:lnSpc>
                        <a:spcBef>
                          <a:spcPts val="0"/>
                        </a:spcBef>
                        <a:spcAft>
                          <a:spcPts val="600"/>
                        </a:spcAft>
                      </a:pPr>
                      <a:r>
                        <a:rPr lang="en-US" sz="1800">
                          <a:effectLst/>
                        </a:rPr>
                        <a:t> </a:t>
                      </a:r>
                      <a:endParaRPr lang="en-US" sz="1800">
                        <a:effectLst/>
                        <a:latin typeface="Calibri"/>
                        <a:ea typeface="宋体"/>
                        <a:cs typeface="Times New Roman"/>
                      </a:endParaRPr>
                    </a:p>
                  </a:txBody>
                  <a:tcPr marL="68580" marR="68580" marT="0" marB="0"/>
                </a:tc>
                <a:tc>
                  <a:txBody>
                    <a:bodyPr/>
                    <a:lstStyle/>
                    <a:p>
                      <a:pPr marL="0" marR="0">
                        <a:lnSpc>
                          <a:spcPct val="115000"/>
                        </a:lnSpc>
                        <a:spcBef>
                          <a:spcPts val="0"/>
                        </a:spcBef>
                        <a:spcAft>
                          <a:spcPts val="600"/>
                        </a:spcAft>
                      </a:pPr>
                      <a:r>
                        <a:rPr lang="en-US" sz="1800">
                          <a:effectLst/>
                        </a:rPr>
                        <a:t>African Amer.</a:t>
                      </a:r>
                      <a:endParaRPr lang="en-US" sz="1800">
                        <a:effectLst/>
                        <a:latin typeface="Calibri"/>
                        <a:ea typeface="宋体"/>
                        <a:cs typeface="Times New Roman"/>
                      </a:endParaRPr>
                    </a:p>
                  </a:txBody>
                  <a:tcPr marL="68580" marR="68580" marT="0" marB="0"/>
                </a:tc>
                <a:tc>
                  <a:txBody>
                    <a:bodyPr/>
                    <a:lstStyle/>
                    <a:p>
                      <a:pPr marL="0" marR="0">
                        <a:lnSpc>
                          <a:spcPct val="115000"/>
                        </a:lnSpc>
                        <a:spcBef>
                          <a:spcPts val="0"/>
                        </a:spcBef>
                        <a:spcAft>
                          <a:spcPts val="600"/>
                        </a:spcAft>
                      </a:pPr>
                      <a:r>
                        <a:rPr lang="en-US" sz="1800">
                          <a:effectLst/>
                        </a:rPr>
                        <a:t>Hispanic</a:t>
                      </a:r>
                      <a:endParaRPr lang="en-US" sz="1800">
                        <a:effectLst/>
                        <a:latin typeface="Calibri"/>
                        <a:ea typeface="宋体"/>
                        <a:cs typeface="Times New Roman"/>
                      </a:endParaRPr>
                    </a:p>
                  </a:txBody>
                  <a:tcPr marL="68580" marR="68580" marT="0" marB="0"/>
                </a:tc>
                <a:tc>
                  <a:txBody>
                    <a:bodyPr/>
                    <a:lstStyle/>
                    <a:p>
                      <a:pPr marL="0" marR="0">
                        <a:lnSpc>
                          <a:spcPct val="115000"/>
                        </a:lnSpc>
                        <a:spcBef>
                          <a:spcPts val="0"/>
                        </a:spcBef>
                        <a:spcAft>
                          <a:spcPts val="600"/>
                        </a:spcAft>
                      </a:pPr>
                      <a:r>
                        <a:rPr lang="en-US" sz="1800">
                          <a:effectLst/>
                        </a:rPr>
                        <a:t>White</a:t>
                      </a:r>
                      <a:endParaRPr lang="en-US" sz="1800">
                        <a:effectLst/>
                        <a:latin typeface="Calibri"/>
                        <a:ea typeface="宋体"/>
                        <a:cs typeface="Times New Roman"/>
                      </a:endParaRPr>
                    </a:p>
                  </a:txBody>
                  <a:tcPr marL="68580" marR="68580" marT="0" marB="0"/>
                </a:tc>
                <a:tc>
                  <a:txBody>
                    <a:bodyPr/>
                    <a:lstStyle/>
                    <a:p>
                      <a:pPr marL="0" marR="0">
                        <a:lnSpc>
                          <a:spcPct val="115000"/>
                        </a:lnSpc>
                        <a:spcBef>
                          <a:spcPts val="0"/>
                        </a:spcBef>
                        <a:spcAft>
                          <a:spcPts val="600"/>
                        </a:spcAft>
                      </a:pPr>
                      <a:r>
                        <a:rPr lang="en-US" sz="1800">
                          <a:effectLst/>
                        </a:rPr>
                        <a:t> </a:t>
                      </a:r>
                      <a:endParaRPr lang="en-US" sz="1800">
                        <a:effectLst/>
                        <a:latin typeface="Calibri"/>
                        <a:ea typeface="宋体"/>
                        <a:cs typeface="Times New Roman"/>
                      </a:endParaRPr>
                    </a:p>
                  </a:txBody>
                  <a:tcPr marL="68580" marR="68580" marT="0" marB="0"/>
                </a:tc>
                <a:tc>
                  <a:txBody>
                    <a:bodyPr/>
                    <a:lstStyle/>
                    <a:p>
                      <a:pPr marL="0" marR="0">
                        <a:lnSpc>
                          <a:spcPct val="115000"/>
                        </a:lnSpc>
                        <a:spcBef>
                          <a:spcPts val="0"/>
                        </a:spcBef>
                        <a:spcAft>
                          <a:spcPts val="600"/>
                        </a:spcAft>
                      </a:pPr>
                      <a:r>
                        <a:rPr lang="en-US" sz="1800">
                          <a:effectLst/>
                        </a:rPr>
                        <a:t>African Amer.</a:t>
                      </a:r>
                      <a:endParaRPr lang="en-US" sz="1800">
                        <a:effectLst/>
                        <a:latin typeface="Calibri"/>
                        <a:ea typeface="宋体"/>
                        <a:cs typeface="Times New Roman"/>
                      </a:endParaRPr>
                    </a:p>
                  </a:txBody>
                  <a:tcPr marL="68580" marR="68580" marT="0" marB="0"/>
                </a:tc>
                <a:tc>
                  <a:txBody>
                    <a:bodyPr/>
                    <a:lstStyle/>
                    <a:p>
                      <a:pPr marL="0" marR="0">
                        <a:lnSpc>
                          <a:spcPct val="115000"/>
                        </a:lnSpc>
                        <a:spcBef>
                          <a:spcPts val="0"/>
                        </a:spcBef>
                        <a:spcAft>
                          <a:spcPts val="600"/>
                        </a:spcAft>
                      </a:pPr>
                      <a:r>
                        <a:rPr lang="en-US" sz="1800">
                          <a:effectLst/>
                        </a:rPr>
                        <a:t>Hispanic</a:t>
                      </a:r>
                      <a:endParaRPr lang="en-US" sz="1800">
                        <a:effectLst/>
                        <a:latin typeface="Calibri"/>
                        <a:ea typeface="宋体"/>
                        <a:cs typeface="Times New Roman"/>
                      </a:endParaRPr>
                    </a:p>
                  </a:txBody>
                  <a:tcPr marL="68580" marR="68580" marT="0" marB="0"/>
                </a:tc>
                <a:tc>
                  <a:txBody>
                    <a:bodyPr/>
                    <a:lstStyle/>
                    <a:p>
                      <a:pPr marL="0" marR="0">
                        <a:lnSpc>
                          <a:spcPct val="115000"/>
                        </a:lnSpc>
                        <a:spcBef>
                          <a:spcPts val="0"/>
                        </a:spcBef>
                        <a:spcAft>
                          <a:spcPts val="600"/>
                        </a:spcAft>
                      </a:pPr>
                      <a:r>
                        <a:rPr lang="en-US" sz="1800" dirty="0">
                          <a:effectLst/>
                        </a:rPr>
                        <a:t>White</a:t>
                      </a:r>
                      <a:endParaRPr lang="en-US" sz="1800" dirty="0">
                        <a:effectLst/>
                        <a:latin typeface="Calibri"/>
                        <a:ea typeface="宋体"/>
                        <a:cs typeface="Times New Roman"/>
                      </a:endParaRPr>
                    </a:p>
                  </a:txBody>
                  <a:tcPr marL="68580" marR="68580" marT="0" marB="0"/>
                </a:tc>
                <a:extLst>
                  <a:ext uri="{0D108BD9-81ED-4DB2-BD59-A6C34878D82A}">
                    <a16:rowId xmlns:a16="http://schemas.microsoft.com/office/drawing/2014/main" xmlns="" val="10001"/>
                  </a:ext>
                </a:extLst>
              </a:tr>
              <a:tr h="311149">
                <a:tc>
                  <a:txBody>
                    <a:bodyPr/>
                    <a:lstStyle/>
                    <a:p>
                      <a:pPr marL="0" marR="0">
                        <a:lnSpc>
                          <a:spcPct val="115000"/>
                        </a:lnSpc>
                        <a:spcBef>
                          <a:spcPts val="600"/>
                        </a:spcBef>
                        <a:spcAft>
                          <a:spcPts val="0"/>
                        </a:spcAft>
                      </a:pPr>
                      <a:r>
                        <a:rPr lang="en-US" sz="1800">
                          <a:effectLst/>
                        </a:rPr>
                        <a:t>2006</a:t>
                      </a:r>
                      <a:endParaRPr lang="en-US" sz="1800">
                        <a:effectLst/>
                        <a:latin typeface="Calibri"/>
                        <a:ea typeface="宋体"/>
                        <a:cs typeface="Times New Roman"/>
                      </a:endParaRPr>
                    </a:p>
                  </a:txBody>
                  <a:tcPr marL="68580" marR="68580" marT="0" marB="0"/>
                </a:tc>
                <a:tc>
                  <a:txBody>
                    <a:bodyPr/>
                    <a:lstStyle/>
                    <a:p>
                      <a:pPr marL="0" marR="0" algn="r">
                        <a:lnSpc>
                          <a:spcPct val="115000"/>
                        </a:lnSpc>
                        <a:spcBef>
                          <a:spcPts val="600"/>
                        </a:spcBef>
                        <a:spcAft>
                          <a:spcPts val="0"/>
                        </a:spcAft>
                      </a:pPr>
                      <a:r>
                        <a:rPr lang="en-US" sz="2000" b="0" dirty="0">
                          <a:solidFill>
                            <a:srgbClr val="000000"/>
                          </a:solidFill>
                          <a:effectLst/>
                          <a:latin typeface="Tahoma" pitchFamily="34" charset="0"/>
                          <a:ea typeface="Tahoma" pitchFamily="34" charset="0"/>
                          <a:cs typeface="Tahoma" pitchFamily="34" charset="0"/>
                        </a:rPr>
                        <a:t>29%</a:t>
                      </a:r>
                      <a:endParaRPr lang="en-US" sz="2000" b="0" dirty="0">
                        <a:effectLst/>
                        <a:latin typeface="Tahoma" pitchFamily="34" charset="0"/>
                        <a:ea typeface="Tahoma" pitchFamily="34" charset="0"/>
                        <a:cs typeface="Tahoma" pitchFamily="34" charset="0"/>
                      </a:endParaRPr>
                    </a:p>
                  </a:txBody>
                  <a:tcPr marL="68580" marR="68580" marT="0" marB="0" anchor="b"/>
                </a:tc>
                <a:tc>
                  <a:txBody>
                    <a:bodyPr/>
                    <a:lstStyle/>
                    <a:p>
                      <a:pPr marL="0" marR="0" algn="r">
                        <a:lnSpc>
                          <a:spcPct val="115000"/>
                        </a:lnSpc>
                        <a:spcBef>
                          <a:spcPts val="600"/>
                        </a:spcBef>
                        <a:spcAft>
                          <a:spcPts val="0"/>
                        </a:spcAft>
                      </a:pPr>
                      <a:r>
                        <a:rPr lang="en-US" sz="2000" b="0" dirty="0">
                          <a:solidFill>
                            <a:srgbClr val="000000"/>
                          </a:solidFill>
                          <a:effectLst/>
                          <a:latin typeface="Tahoma" pitchFamily="34" charset="0"/>
                          <a:ea typeface="Tahoma" pitchFamily="34" charset="0"/>
                          <a:cs typeface="Tahoma" pitchFamily="34" charset="0"/>
                        </a:rPr>
                        <a:t>39%</a:t>
                      </a:r>
                      <a:endParaRPr lang="en-US" sz="2000" b="0" dirty="0">
                        <a:effectLst/>
                        <a:latin typeface="Tahoma" pitchFamily="34" charset="0"/>
                        <a:ea typeface="Tahoma" pitchFamily="34" charset="0"/>
                        <a:cs typeface="Tahoma" pitchFamily="34" charset="0"/>
                      </a:endParaRPr>
                    </a:p>
                  </a:txBody>
                  <a:tcPr marL="68580" marR="68580" marT="0" marB="0" anchor="b"/>
                </a:tc>
                <a:tc>
                  <a:txBody>
                    <a:bodyPr/>
                    <a:lstStyle/>
                    <a:p>
                      <a:pPr marL="0" marR="0" algn="r">
                        <a:lnSpc>
                          <a:spcPct val="115000"/>
                        </a:lnSpc>
                        <a:spcBef>
                          <a:spcPts val="600"/>
                        </a:spcBef>
                        <a:spcAft>
                          <a:spcPts val="0"/>
                        </a:spcAft>
                      </a:pPr>
                      <a:r>
                        <a:rPr lang="en-US" sz="2000" b="0">
                          <a:solidFill>
                            <a:srgbClr val="000000"/>
                          </a:solidFill>
                          <a:effectLst/>
                          <a:latin typeface="Tahoma" pitchFamily="34" charset="0"/>
                          <a:ea typeface="Tahoma" pitchFamily="34" charset="0"/>
                          <a:cs typeface="Tahoma" pitchFamily="34" charset="0"/>
                        </a:rPr>
                        <a:t>64%</a:t>
                      </a:r>
                      <a:endParaRPr lang="en-US" sz="2000" b="0">
                        <a:effectLst/>
                        <a:latin typeface="Tahoma" pitchFamily="34" charset="0"/>
                        <a:ea typeface="Tahoma" pitchFamily="34" charset="0"/>
                        <a:cs typeface="Tahoma" pitchFamily="34" charset="0"/>
                      </a:endParaRPr>
                    </a:p>
                  </a:txBody>
                  <a:tcPr marL="68580" marR="68580" marT="0" marB="0" anchor="b"/>
                </a:tc>
                <a:tc>
                  <a:txBody>
                    <a:bodyPr/>
                    <a:lstStyle/>
                    <a:p>
                      <a:pPr marL="0" marR="0" algn="r">
                        <a:lnSpc>
                          <a:spcPct val="115000"/>
                        </a:lnSpc>
                        <a:spcBef>
                          <a:spcPts val="600"/>
                        </a:spcBef>
                        <a:spcAft>
                          <a:spcPts val="0"/>
                        </a:spcAft>
                      </a:pPr>
                      <a:r>
                        <a:rPr lang="en-US" sz="2000" b="0">
                          <a:solidFill>
                            <a:srgbClr val="000000"/>
                          </a:solidFill>
                          <a:effectLst/>
                          <a:latin typeface="Tahoma" pitchFamily="34" charset="0"/>
                          <a:ea typeface="Tahoma" pitchFamily="34" charset="0"/>
                          <a:cs typeface="Tahoma" pitchFamily="34" charset="0"/>
                        </a:rPr>
                        <a:t> </a:t>
                      </a:r>
                      <a:endParaRPr lang="en-US" sz="2000" b="0">
                        <a:effectLst/>
                        <a:latin typeface="Tahoma" pitchFamily="34" charset="0"/>
                        <a:ea typeface="Tahoma" pitchFamily="34" charset="0"/>
                        <a:cs typeface="Tahoma" pitchFamily="34" charset="0"/>
                      </a:endParaRPr>
                    </a:p>
                  </a:txBody>
                  <a:tcPr marL="68580" marR="68580" marT="0" marB="0"/>
                </a:tc>
                <a:tc>
                  <a:txBody>
                    <a:bodyPr/>
                    <a:lstStyle/>
                    <a:p>
                      <a:pPr marL="0" marR="0" algn="r">
                        <a:lnSpc>
                          <a:spcPct val="115000"/>
                        </a:lnSpc>
                        <a:spcBef>
                          <a:spcPts val="600"/>
                        </a:spcBef>
                        <a:spcAft>
                          <a:spcPts val="0"/>
                        </a:spcAft>
                      </a:pPr>
                      <a:r>
                        <a:rPr lang="en-US" sz="2000" b="0">
                          <a:solidFill>
                            <a:srgbClr val="000000"/>
                          </a:solidFill>
                          <a:effectLst/>
                          <a:latin typeface="Tahoma" pitchFamily="34" charset="0"/>
                          <a:ea typeface="Tahoma" pitchFamily="34" charset="0"/>
                          <a:cs typeface="Tahoma" pitchFamily="34" charset="0"/>
                        </a:rPr>
                        <a:t>30%</a:t>
                      </a:r>
                      <a:endParaRPr lang="en-US" sz="2000" b="0">
                        <a:effectLst/>
                        <a:latin typeface="Tahoma" pitchFamily="34" charset="0"/>
                        <a:ea typeface="Tahoma" pitchFamily="34" charset="0"/>
                        <a:cs typeface="Tahoma" pitchFamily="34" charset="0"/>
                      </a:endParaRPr>
                    </a:p>
                  </a:txBody>
                  <a:tcPr marL="68580" marR="68580" marT="0" marB="0" anchor="b"/>
                </a:tc>
                <a:tc>
                  <a:txBody>
                    <a:bodyPr/>
                    <a:lstStyle/>
                    <a:p>
                      <a:pPr marL="0" marR="0" algn="r">
                        <a:lnSpc>
                          <a:spcPct val="115000"/>
                        </a:lnSpc>
                        <a:spcBef>
                          <a:spcPts val="600"/>
                        </a:spcBef>
                        <a:spcAft>
                          <a:spcPts val="0"/>
                        </a:spcAft>
                      </a:pPr>
                      <a:r>
                        <a:rPr lang="en-US" sz="2000" b="0">
                          <a:solidFill>
                            <a:srgbClr val="000000"/>
                          </a:solidFill>
                          <a:effectLst/>
                          <a:latin typeface="Tahoma" pitchFamily="34" charset="0"/>
                          <a:ea typeface="Tahoma" pitchFamily="34" charset="0"/>
                          <a:cs typeface="Tahoma" pitchFamily="34" charset="0"/>
                        </a:rPr>
                        <a:t>38%</a:t>
                      </a:r>
                      <a:endParaRPr lang="en-US" sz="2000" b="0">
                        <a:effectLst/>
                        <a:latin typeface="Tahoma" pitchFamily="34" charset="0"/>
                        <a:ea typeface="Tahoma" pitchFamily="34" charset="0"/>
                        <a:cs typeface="Tahoma" pitchFamily="34" charset="0"/>
                      </a:endParaRPr>
                    </a:p>
                  </a:txBody>
                  <a:tcPr marL="68580" marR="68580" marT="0" marB="0" anchor="b"/>
                </a:tc>
                <a:tc>
                  <a:txBody>
                    <a:bodyPr/>
                    <a:lstStyle/>
                    <a:p>
                      <a:pPr marL="0" marR="0" algn="r">
                        <a:lnSpc>
                          <a:spcPct val="115000"/>
                        </a:lnSpc>
                        <a:spcBef>
                          <a:spcPts val="600"/>
                        </a:spcBef>
                        <a:spcAft>
                          <a:spcPts val="0"/>
                        </a:spcAft>
                      </a:pPr>
                      <a:r>
                        <a:rPr lang="en-US" sz="2000" b="0">
                          <a:solidFill>
                            <a:srgbClr val="000000"/>
                          </a:solidFill>
                          <a:effectLst/>
                          <a:latin typeface="Tahoma" pitchFamily="34" charset="0"/>
                          <a:ea typeface="Tahoma" pitchFamily="34" charset="0"/>
                          <a:cs typeface="Tahoma" pitchFamily="34" charset="0"/>
                        </a:rPr>
                        <a:t>67%</a:t>
                      </a:r>
                      <a:endParaRPr lang="en-US" sz="2000" b="0">
                        <a:effectLst/>
                        <a:latin typeface="Tahoma" pitchFamily="34" charset="0"/>
                        <a:ea typeface="Tahoma" pitchFamily="34" charset="0"/>
                        <a:cs typeface="Tahoma" pitchFamily="34" charset="0"/>
                      </a:endParaRPr>
                    </a:p>
                  </a:txBody>
                  <a:tcPr marL="68580" marR="68580" marT="0" marB="0" anchor="b"/>
                </a:tc>
                <a:tc>
                  <a:txBody>
                    <a:bodyPr/>
                    <a:lstStyle/>
                    <a:p>
                      <a:pPr marL="0" marR="0" algn="r">
                        <a:lnSpc>
                          <a:spcPct val="115000"/>
                        </a:lnSpc>
                        <a:spcBef>
                          <a:spcPts val="600"/>
                        </a:spcBef>
                        <a:spcAft>
                          <a:spcPts val="0"/>
                        </a:spcAft>
                      </a:pPr>
                      <a:r>
                        <a:rPr lang="en-US" sz="2000" b="0">
                          <a:solidFill>
                            <a:srgbClr val="000000"/>
                          </a:solidFill>
                          <a:effectLst/>
                          <a:latin typeface="Tahoma" pitchFamily="34" charset="0"/>
                          <a:ea typeface="Tahoma" pitchFamily="34" charset="0"/>
                          <a:cs typeface="Tahoma" pitchFamily="34" charset="0"/>
                        </a:rPr>
                        <a:t> </a:t>
                      </a:r>
                      <a:endParaRPr lang="en-US" sz="2000" b="0">
                        <a:effectLst/>
                        <a:latin typeface="Tahoma" pitchFamily="34" charset="0"/>
                        <a:ea typeface="Tahoma" pitchFamily="34" charset="0"/>
                        <a:cs typeface="Tahoma" pitchFamily="34" charset="0"/>
                      </a:endParaRPr>
                    </a:p>
                  </a:txBody>
                  <a:tcPr marL="68580" marR="68580" marT="0" marB="0"/>
                </a:tc>
                <a:tc>
                  <a:txBody>
                    <a:bodyPr/>
                    <a:lstStyle/>
                    <a:p>
                      <a:pPr marL="0" marR="0" algn="r">
                        <a:lnSpc>
                          <a:spcPct val="115000"/>
                        </a:lnSpc>
                        <a:spcBef>
                          <a:spcPts val="600"/>
                        </a:spcBef>
                        <a:spcAft>
                          <a:spcPts val="0"/>
                        </a:spcAft>
                      </a:pPr>
                      <a:r>
                        <a:rPr lang="en-US" sz="2000" b="0">
                          <a:solidFill>
                            <a:srgbClr val="000000"/>
                          </a:solidFill>
                          <a:effectLst/>
                          <a:latin typeface="Tahoma" pitchFamily="34" charset="0"/>
                          <a:ea typeface="Tahoma" pitchFamily="34" charset="0"/>
                          <a:cs typeface="Tahoma" pitchFamily="34" charset="0"/>
                        </a:rPr>
                        <a:t>31%</a:t>
                      </a:r>
                      <a:endParaRPr lang="en-US" sz="2000" b="0">
                        <a:effectLst/>
                        <a:latin typeface="Tahoma" pitchFamily="34" charset="0"/>
                        <a:ea typeface="Tahoma" pitchFamily="34" charset="0"/>
                        <a:cs typeface="Tahoma" pitchFamily="34" charset="0"/>
                      </a:endParaRPr>
                    </a:p>
                  </a:txBody>
                  <a:tcPr marL="68580" marR="68580" marT="0" marB="0" anchor="b"/>
                </a:tc>
                <a:tc>
                  <a:txBody>
                    <a:bodyPr/>
                    <a:lstStyle/>
                    <a:p>
                      <a:pPr marL="0" marR="0" algn="r">
                        <a:lnSpc>
                          <a:spcPct val="115000"/>
                        </a:lnSpc>
                        <a:spcBef>
                          <a:spcPts val="600"/>
                        </a:spcBef>
                        <a:spcAft>
                          <a:spcPts val="0"/>
                        </a:spcAft>
                      </a:pPr>
                      <a:r>
                        <a:rPr lang="en-US" sz="2000" b="0">
                          <a:solidFill>
                            <a:srgbClr val="000000"/>
                          </a:solidFill>
                          <a:effectLst/>
                          <a:latin typeface="Tahoma" pitchFamily="34" charset="0"/>
                          <a:ea typeface="Tahoma" pitchFamily="34" charset="0"/>
                          <a:cs typeface="Tahoma" pitchFamily="34" charset="0"/>
                        </a:rPr>
                        <a:t>38%</a:t>
                      </a:r>
                      <a:endParaRPr lang="en-US" sz="2000" b="0">
                        <a:effectLst/>
                        <a:latin typeface="Tahoma" pitchFamily="34" charset="0"/>
                        <a:ea typeface="Tahoma" pitchFamily="34" charset="0"/>
                        <a:cs typeface="Tahoma" pitchFamily="34" charset="0"/>
                      </a:endParaRPr>
                    </a:p>
                  </a:txBody>
                  <a:tcPr marL="68580" marR="68580" marT="0" marB="0" anchor="b"/>
                </a:tc>
                <a:tc>
                  <a:txBody>
                    <a:bodyPr/>
                    <a:lstStyle/>
                    <a:p>
                      <a:pPr marL="0" marR="0" algn="r">
                        <a:lnSpc>
                          <a:spcPct val="115000"/>
                        </a:lnSpc>
                        <a:spcBef>
                          <a:spcPts val="600"/>
                        </a:spcBef>
                        <a:spcAft>
                          <a:spcPts val="0"/>
                        </a:spcAft>
                      </a:pPr>
                      <a:r>
                        <a:rPr lang="en-US" sz="2000" b="0">
                          <a:solidFill>
                            <a:srgbClr val="000000"/>
                          </a:solidFill>
                          <a:effectLst/>
                          <a:latin typeface="Tahoma" pitchFamily="34" charset="0"/>
                          <a:ea typeface="Tahoma" pitchFamily="34" charset="0"/>
                          <a:cs typeface="Tahoma" pitchFamily="34" charset="0"/>
                        </a:rPr>
                        <a:t>63%</a:t>
                      </a:r>
                      <a:endParaRPr lang="en-US" sz="2000" b="0">
                        <a:effectLst/>
                        <a:latin typeface="Tahoma" pitchFamily="34" charset="0"/>
                        <a:ea typeface="Tahoma" pitchFamily="34" charset="0"/>
                        <a:cs typeface="Tahoma" pitchFamily="34" charset="0"/>
                      </a:endParaRPr>
                    </a:p>
                  </a:txBody>
                  <a:tcPr marL="68580" marR="68580" marT="0" marB="0" anchor="b"/>
                </a:tc>
                <a:extLst>
                  <a:ext uri="{0D108BD9-81ED-4DB2-BD59-A6C34878D82A}">
                    <a16:rowId xmlns:a16="http://schemas.microsoft.com/office/drawing/2014/main" xmlns="" val="10002"/>
                  </a:ext>
                </a:extLst>
              </a:tr>
              <a:tr h="311149">
                <a:tc>
                  <a:txBody>
                    <a:bodyPr/>
                    <a:lstStyle/>
                    <a:p>
                      <a:pPr marL="0" marR="0">
                        <a:lnSpc>
                          <a:spcPct val="115000"/>
                        </a:lnSpc>
                        <a:spcBef>
                          <a:spcPts val="0"/>
                        </a:spcBef>
                        <a:spcAft>
                          <a:spcPts val="0"/>
                        </a:spcAft>
                      </a:pPr>
                      <a:r>
                        <a:rPr lang="en-US" sz="1800">
                          <a:effectLst/>
                        </a:rPr>
                        <a:t>2007</a:t>
                      </a:r>
                      <a:endParaRPr lang="en-US" sz="1800">
                        <a:effectLst/>
                        <a:latin typeface="Calibri"/>
                        <a:ea typeface="宋体"/>
                        <a:cs typeface="Times New Roman"/>
                      </a:endParaRPr>
                    </a:p>
                  </a:txBody>
                  <a:tcPr marL="68580" marR="68580" marT="0" marB="0"/>
                </a:tc>
                <a:tc>
                  <a:txBody>
                    <a:bodyPr/>
                    <a:lstStyle/>
                    <a:p>
                      <a:pPr marL="0" marR="0" algn="r">
                        <a:lnSpc>
                          <a:spcPct val="115000"/>
                        </a:lnSpc>
                        <a:spcBef>
                          <a:spcPts val="0"/>
                        </a:spcBef>
                        <a:spcAft>
                          <a:spcPts val="0"/>
                        </a:spcAft>
                      </a:pPr>
                      <a:r>
                        <a:rPr lang="en-US" sz="2000" b="0">
                          <a:solidFill>
                            <a:srgbClr val="000000"/>
                          </a:solidFill>
                          <a:effectLst/>
                          <a:latin typeface="Tahoma" pitchFamily="34" charset="0"/>
                          <a:ea typeface="Tahoma" pitchFamily="34" charset="0"/>
                          <a:cs typeface="Tahoma" pitchFamily="34" charset="0"/>
                        </a:rPr>
                        <a:t>33%</a:t>
                      </a:r>
                      <a:endParaRPr lang="en-US" sz="2000" b="0">
                        <a:effectLst/>
                        <a:latin typeface="Tahoma" pitchFamily="34" charset="0"/>
                        <a:ea typeface="Tahoma" pitchFamily="34" charset="0"/>
                        <a:cs typeface="Tahoma" pitchFamily="34" charset="0"/>
                      </a:endParaRPr>
                    </a:p>
                  </a:txBody>
                  <a:tcPr marL="68580" marR="68580" marT="0" marB="0" anchor="b"/>
                </a:tc>
                <a:tc>
                  <a:txBody>
                    <a:bodyPr/>
                    <a:lstStyle/>
                    <a:p>
                      <a:pPr marL="0" marR="0" algn="r">
                        <a:lnSpc>
                          <a:spcPct val="115000"/>
                        </a:lnSpc>
                        <a:spcBef>
                          <a:spcPts val="0"/>
                        </a:spcBef>
                        <a:spcAft>
                          <a:spcPts val="0"/>
                        </a:spcAft>
                      </a:pPr>
                      <a:r>
                        <a:rPr lang="en-US" sz="2000" b="0" dirty="0">
                          <a:solidFill>
                            <a:srgbClr val="000000"/>
                          </a:solidFill>
                          <a:effectLst/>
                          <a:latin typeface="Tahoma" pitchFamily="34" charset="0"/>
                          <a:ea typeface="Tahoma" pitchFamily="34" charset="0"/>
                          <a:cs typeface="Tahoma" pitchFamily="34" charset="0"/>
                        </a:rPr>
                        <a:t>45%</a:t>
                      </a:r>
                      <a:endParaRPr lang="en-US" sz="2000" b="0" dirty="0">
                        <a:effectLst/>
                        <a:latin typeface="Tahoma" pitchFamily="34" charset="0"/>
                        <a:ea typeface="Tahoma" pitchFamily="34" charset="0"/>
                        <a:cs typeface="Tahoma" pitchFamily="34" charset="0"/>
                      </a:endParaRPr>
                    </a:p>
                  </a:txBody>
                  <a:tcPr marL="68580" marR="68580" marT="0" marB="0" anchor="b"/>
                </a:tc>
                <a:tc>
                  <a:txBody>
                    <a:bodyPr/>
                    <a:lstStyle/>
                    <a:p>
                      <a:pPr marL="0" marR="0" algn="r">
                        <a:lnSpc>
                          <a:spcPct val="115000"/>
                        </a:lnSpc>
                        <a:spcBef>
                          <a:spcPts val="0"/>
                        </a:spcBef>
                        <a:spcAft>
                          <a:spcPts val="0"/>
                        </a:spcAft>
                      </a:pPr>
                      <a:r>
                        <a:rPr lang="en-US" sz="2000" b="0" dirty="0">
                          <a:solidFill>
                            <a:srgbClr val="000000"/>
                          </a:solidFill>
                          <a:effectLst/>
                          <a:latin typeface="Tahoma" pitchFamily="34" charset="0"/>
                          <a:ea typeface="Tahoma" pitchFamily="34" charset="0"/>
                          <a:cs typeface="Tahoma" pitchFamily="34" charset="0"/>
                        </a:rPr>
                        <a:t>66%</a:t>
                      </a:r>
                      <a:endParaRPr lang="en-US" sz="2000" b="0" dirty="0">
                        <a:effectLst/>
                        <a:latin typeface="Tahoma" pitchFamily="34" charset="0"/>
                        <a:ea typeface="Tahoma" pitchFamily="34" charset="0"/>
                        <a:cs typeface="Tahoma" pitchFamily="34" charset="0"/>
                      </a:endParaRPr>
                    </a:p>
                  </a:txBody>
                  <a:tcPr marL="68580" marR="68580" marT="0" marB="0" anchor="b"/>
                </a:tc>
                <a:tc>
                  <a:txBody>
                    <a:bodyPr/>
                    <a:lstStyle/>
                    <a:p>
                      <a:pPr marL="0" marR="0" algn="r">
                        <a:lnSpc>
                          <a:spcPct val="115000"/>
                        </a:lnSpc>
                        <a:spcBef>
                          <a:spcPts val="0"/>
                        </a:spcBef>
                        <a:spcAft>
                          <a:spcPts val="0"/>
                        </a:spcAft>
                      </a:pPr>
                      <a:r>
                        <a:rPr lang="en-US" sz="2000" b="0">
                          <a:solidFill>
                            <a:srgbClr val="000000"/>
                          </a:solidFill>
                          <a:effectLst/>
                          <a:latin typeface="Tahoma" pitchFamily="34" charset="0"/>
                          <a:ea typeface="Tahoma" pitchFamily="34" charset="0"/>
                          <a:cs typeface="Tahoma" pitchFamily="34" charset="0"/>
                        </a:rPr>
                        <a:t> </a:t>
                      </a:r>
                      <a:endParaRPr lang="en-US" sz="2000" b="0">
                        <a:effectLst/>
                        <a:latin typeface="Tahoma" pitchFamily="34" charset="0"/>
                        <a:ea typeface="Tahoma" pitchFamily="34" charset="0"/>
                        <a:cs typeface="Tahoma" pitchFamily="34" charset="0"/>
                      </a:endParaRPr>
                    </a:p>
                  </a:txBody>
                  <a:tcPr marL="68580" marR="68580" marT="0" marB="0"/>
                </a:tc>
                <a:tc>
                  <a:txBody>
                    <a:bodyPr/>
                    <a:lstStyle/>
                    <a:p>
                      <a:pPr marL="0" marR="0" algn="r">
                        <a:lnSpc>
                          <a:spcPct val="115000"/>
                        </a:lnSpc>
                        <a:spcBef>
                          <a:spcPts val="0"/>
                        </a:spcBef>
                        <a:spcAft>
                          <a:spcPts val="0"/>
                        </a:spcAft>
                      </a:pPr>
                      <a:r>
                        <a:rPr lang="en-US" sz="2000" b="0">
                          <a:solidFill>
                            <a:srgbClr val="000000"/>
                          </a:solidFill>
                          <a:effectLst/>
                          <a:latin typeface="Tahoma" pitchFamily="34" charset="0"/>
                          <a:ea typeface="Tahoma" pitchFamily="34" charset="0"/>
                          <a:cs typeface="Tahoma" pitchFamily="34" charset="0"/>
                        </a:rPr>
                        <a:t>33%</a:t>
                      </a:r>
                      <a:endParaRPr lang="en-US" sz="2000" b="0">
                        <a:effectLst/>
                        <a:latin typeface="Tahoma" pitchFamily="34" charset="0"/>
                        <a:ea typeface="Tahoma" pitchFamily="34" charset="0"/>
                        <a:cs typeface="Tahoma" pitchFamily="34" charset="0"/>
                      </a:endParaRPr>
                    </a:p>
                  </a:txBody>
                  <a:tcPr marL="68580" marR="68580" marT="0" marB="0" anchor="b"/>
                </a:tc>
                <a:tc>
                  <a:txBody>
                    <a:bodyPr/>
                    <a:lstStyle/>
                    <a:p>
                      <a:pPr marL="0" marR="0" algn="r">
                        <a:lnSpc>
                          <a:spcPct val="115000"/>
                        </a:lnSpc>
                        <a:spcBef>
                          <a:spcPts val="0"/>
                        </a:spcBef>
                        <a:spcAft>
                          <a:spcPts val="0"/>
                        </a:spcAft>
                      </a:pPr>
                      <a:r>
                        <a:rPr lang="en-US" sz="2000" b="0">
                          <a:solidFill>
                            <a:srgbClr val="000000"/>
                          </a:solidFill>
                          <a:effectLst/>
                          <a:latin typeface="Tahoma" pitchFamily="34" charset="0"/>
                          <a:ea typeface="Tahoma" pitchFamily="34" charset="0"/>
                          <a:cs typeface="Tahoma" pitchFamily="34" charset="0"/>
                        </a:rPr>
                        <a:t>46%</a:t>
                      </a:r>
                      <a:endParaRPr lang="en-US" sz="2000" b="0">
                        <a:effectLst/>
                        <a:latin typeface="Tahoma" pitchFamily="34" charset="0"/>
                        <a:ea typeface="Tahoma" pitchFamily="34" charset="0"/>
                        <a:cs typeface="Tahoma" pitchFamily="34" charset="0"/>
                      </a:endParaRPr>
                    </a:p>
                  </a:txBody>
                  <a:tcPr marL="68580" marR="68580" marT="0" marB="0" anchor="b"/>
                </a:tc>
                <a:tc>
                  <a:txBody>
                    <a:bodyPr/>
                    <a:lstStyle/>
                    <a:p>
                      <a:pPr marL="0" marR="0" algn="r">
                        <a:lnSpc>
                          <a:spcPct val="115000"/>
                        </a:lnSpc>
                        <a:spcBef>
                          <a:spcPts val="0"/>
                        </a:spcBef>
                        <a:spcAft>
                          <a:spcPts val="0"/>
                        </a:spcAft>
                      </a:pPr>
                      <a:r>
                        <a:rPr lang="en-US" sz="2000" b="0">
                          <a:solidFill>
                            <a:srgbClr val="000000"/>
                          </a:solidFill>
                          <a:effectLst/>
                          <a:latin typeface="Tahoma" pitchFamily="34" charset="0"/>
                          <a:ea typeface="Tahoma" pitchFamily="34" charset="0"/>
                          <a:cs typeface="Tahoma" pitchFamily="34" charset="0"/>
                        </a:rPr>
                        <a:t>69%</a:t>
                      </a:r>
                      <a:endParaRPr lang="en-US" sz="2000" b="0">
                        <a:effectLst/>
                        <a:latin typeface="Tahoma" pitchFamily="34" charset="0"/>
                        <a:ea typeface="Tahoma" pitchFamily="34" charset="0"/>
                        <a:cs typeface="Tahoma" pitchFamily="34" charset="0"/>
                      </a:endParaRPr>
                    </a:p>
                  </a:txBody>
                  <a:tcPr marL="68580" marR="68580" marT="0" marB="0" anchor="b"/>
                </a:tc>
                <a:tc>
                  <a:txBody>
                    <a:bodyPr/>
                    <a:lstStyle/>
                    <a:p>
                      <a:pPr marL="0" marR="0" algn="r">
                        <a:lnSpc>
                          <a:spcPct val="115000"/>
                        </a:lnSpc>
                        <a:spcBef>
                          <a:spcPts val="0"/>
                        </a:spcBef>
                        <a:spcAft>
                          <a:spcPts val="0"/>
                        </a:spcAft>
                      </a:pPr>
                      <a:r>
                        <a:rPr lang="en-US" sz="2000" b="0">
                          <a:solidFill>
                            <a:srgbClr val="000000"/>
                          </a:solidFill>
                          <a:effectLst/>
                          <a:latin typeface="Tahoma" pitchFamily="34" charset="0"/>
                          <a:ea typeface="Tahoma" pitchFamily="34" charset="0"/>
                          <a:cs typeface="Tahoma" pitchFamily="34" charset="0"/>
                        </a:rPr>
                        <a:t> </a:t>
                      </a:r>
                      <a:endParaRPr lang="en-US" sz="2000" b="0">
                        <a:effectLst/>
                        <a:latin typeface="Tahoma" pitchFamily="34" charset="0"/>
                        <a:ea typeface="Tahoma" pitchFamily="34" charset="0"/>
                        <a:cs typeface="Tahoma" pitchFamily="34" charset="0"/>
                      </a:endParaRPr>
                    </a:p>
                  </a:txBody>
                  <a:tcPr marL="68580" marR="68580" marT="0" marB="0"/>
                </a:tc>
                <a:tc>
                  <a:txBody>
                    <a:bodyPr/>
                    <a:lstStyle/>
                    <a:p>
                      <a:pPr marL="0" marR="0" algn="r">
                        <a:lnSpc>
                          <a:spcPct val="115000"/>
                        </a:lnSpc>
                        <a:spcBef>
                          <a:spcPts val="0"/>
                        </a:spcBef>
                        <a:spcAft>
                          <a:spcPts val="0"/>
                        </a:spcAft>
                      </a:pPr>
                      <a:r>
                        <a:rPr lang="en-US" sz="2000" b="0">
                          <a:solidFill>
                            <a:srgbClr val="000000"/>
                          </a:solidFill>
                          <a:effectLst/>
                          <a:latin typeface="Tahoma" pitchFamily="34" charset="0"/>
                          <a:ea typeface="Tahoma" pitchFamily="34" charset="0"/>
                          <a:cs typeface="Tahoma" pitchFamily="34" charset="0"/>
                        </a:rPr>
                        <a:t>33%</a:t>
                      </a:r>
                      <a:endParaRPr lang="en-US" sz="2000" b="0">
                        <a:effectLst/>
                        <a:latin typeface="Tahoma" pitchFamily="34" charset="0"/>
                        <a:ea typeface="Tahoma" pitchFamily="34" charset="0"/>
                        <a:cs typeface="Tahoma" pitchFamily="34" charset="0"/>
                      </a:endParaRPr>
                    </a:p>
                  </a:txBody>
                  <a:tcPr marL="68580" marR="68580" marT="0" marB="0" anchor="b"/>
                </a:tc>
                <a:tc>
                  <a:txBody>
                    <a:bodyPr/>
                    <a:lstStyle/>
                    <a:p>
                      <a:pPr marL="0" marR="0" algn="r">
                        <a:lnSpc>
                          <a:spcPct val="115000"/>
                        </a:lnSpc>
                        <a:spcBef>
                          <a:spcPts val="0"/>
                        </a:spcBef>
                        <a:spcAft>
                          <a:spcPts val="0"/>
                        </a:spcAft>
                      </a:pPr>
                      <a:r>
                        <a:rPr lang="en-US" sz="2000" b="0">
                          <a:solidFill>
                            <a:srgbClr val="000000"/>
                          </a:solidFill>
                          <a:effectLst/>
                          <a:latin typeface="Tahoma" pitchFamily="34" charset="0"/>
                          <a:ea typeface="Tahoma" pitchFamily="34" charset="0"/>
                          <a:cs typeface="Tahoma" pitchFamily="34" charset="0"/>
                        </a:rPr>
                        <a:t>47%</a:t>
                      </a:r>
                      <a:endParaRPr lang="en-US" sz="2000" b="0">
                        <a:effectLst/>
                        <a:latin typeface="Tahoma" pitchFamily="34" charset="0"/>
                        <a:ea typeface="Tahoma" pitchFamily="34" charset="0"/>
                        <a:cs typeface="Tahoma" pitchFamily="34" charset="0"/>
                      </a:endParaRPr>
                    </a:p>
                  </a:txBody>
                  <a:tcPr marL="68580" marR="68580" marT="0" marB="0" anchor="b"/>
                </a:tc>
                <a:tc>
                  <a:txBody>
                    <a:bodyPr/>
                    <a:lstStyle/>
                    <a:p>
                      <a:pPr marL="0" marR="0" algn="r">
                        <a:lnSpc>
                          <a:spcPct val="115000"/>
                        </a:lnSpc>
                        <a:spcBef>
                          <a:spcPts val="0"/>
                        </a:spcBef>
                        <a:spcAft>
                          <a:spcPts val="0"/>
                        </a:spcAft>
                      </a:pPr>
                      <a:r>
                        <a:rPr lang="en-US" sz="2000" b="0">
                          <a:solidFill>
                            <a:srgbClr val="000000"/>
                          </a:solidFill>
                          <a:effectLst/>
                          <a:latin typeface="Tahoma" pitchFamily="34" charset="0"/>
                          <a:ea typeface="Tahoma" pitchFamily="34" charset="0"/>
                          <a:cs typeface="Tahoma" pitchFamily="34" charset="0"/>
                        </a:rPr>
                        <a:t>65%</a:t>
                      </a:r>
                      <a:endParaRPr lang="en-US" sz="2000" b="0">
                        <a:effectLst/>
                        <a:latin typeface="Tahoma" pitchFamily="34" charset="0"/>
                        <a:ea typeface="Tahoma" pitchFamily="34" charset="0"/>
                        <a:cs typeface="Tahoma" pitchFamily="34" charset="0"/>
                      </a:endParaRPr>
                    </a:p>
                  </a:txBody>
                  <a:tcPr marL="68580" marR="68580" marT="0" marB="0" anchor="b"/>
                </a:tc>
                <a:extLst>
                  <a:ext uri="{0D108BD9-81ED-4DB2-BD59-A6C34878D82A}">
                    <a16:rowId xmlns:a16="http://schemas.microsoft.com/office/drawing/2014/main" xmlns="" val="10003"/>
                  </a:ext>
                </a:extLst>
              </a:tr>
              <a:tr h="311149">
                <a:tc>
                  <a:txBody>
                    <a:bodyPr/>
                    <a:lstStyle/>
                    <a:p>
                      <a:pPr marL="0" marR="0">
                        <a:lnSpc>
                          <a:spcPct val="115000"/>
                        </a:lnSpc>
                        <a:spcBef>
                          <a:spcPts val="0"/>
                        </a:spcBef>
                        <a:spcAft>
                          <a:spcPts val="0"/>
                        </a:spcAft>
                      </a:pPr>
                      <a:r>
                        <a:rPr lang="en-US" sz="1800">
                          <a:effectLst/>
                        </a:rPr>
                        <a:t>2008</a:t>
                      </a:r>
                      <a:endParaRPr lang="en-US" sz="1800">
                        <a:effectLst/>
                        <a:latin typeface="Calibri"/>
                        <a:ea typeface="宋体"/>
                        <a:cs typeface="Times New Roman"/>
                      </a:endParaRPr>
                    </a:p>
                  </a:txBody>
                  <a:tcPr marL="68580" marR="68580" marT="0" marB="0"/>
                </a:tc>
                <a:tc>
                  <a:txBody>
                    <a:bodyPr/>
                    <a:lstStyle/>
                    <a:p>
                      <a:pPr marL="0" marR="0" algn="r">
                        <a:lnSpc>
                          <a:spcPct val="115000"/>
                        </a:lnSpc>
                        <a:spcBef>
                          <a:spcPts val="0"/>
                        </a:spcBef>
                        <a:spcAft>
                          <a:spcPts val="0"/>
                        </a:spcAft>
                      </a:pPr>
                      <a:r>
                        <a:rPr lang="en-US" sz="2000" b="0">
                          <a:solidFill>
                            <a:srgbClr val="000000"/>
                          </a:solidFill>
                          <a:effectLst/>
                          <a:latin typeface="Tahoma" pitchFamily="34" charset="0"/>
                          <a:ea typeface="Tahoma" pitchFamily="34" charset="0"/>
                          <a:cs typeface="Tahoma" pitchFamily="34" charset="0"/>
                        </a:rPr>
                        <a:t>37%</a:t>
                      </a:r>
                      <a:endParaRPr lang="en-US" sz="2000" b="0">
                        <a:effectLst/>
                        <a:latin typeface="Tahoma" pitchFamily="34" charset="0"/>
                        <a:ea typeface="Tahoma" pitchFamily="34" charset="0"/>
                        <a:cs typeface="Tahoma" pitchFamily="34" charset="0"/>
                      </a:endParaRPr>
                    </a:p>
                  </a:txBody>
                  <a:tcPr marL="68580" marR="68580" marT="0" marB="0" anchor="b"/>
                </a:tc>
                <a:tc>
                  <a:txBody>
                    <a:bodyPr/>
                    <a:lstStyle/>
                    <a:p>
                      <a:pPr marL="0" marR="0" algn="r">
                        <a:lnSpc>
                          <a:spcPct val="115000"/>
                        </a:lnSpc>
                        <a:spcBef>
                          <a:spcPts val="0"/>
                        </a:spcBef>
                        <a:spcAft>
                          <a:spcPts val="0"/>
                        </a:spcAft>
                      </a:pPr>
                      <a:r>
                        <a:rPr lang="en-US" sz="2000" b="0">
                          <a:solidFill>
                            <a:srgbClr val="000000"/>
                          </a:solidFill>
                          <a:effectLst/>
                          <a:latin typeface="Tahoma" pitchFamily="34" charset="0"/>
                          <a:ea typeface="Tahoma" pitchFamily="34" charset="0"/>
                          <a:cs typeface="Tahoma" pitchFamily="34" charset="0"/>
                        </a:rPr>
                        <a:t>48%</a:t>
                      </a:r>
                      <a:endParaRPr lang="en-US" sz="2000" b="0">
                        <a:effectLst/>
                        <a:latin typeface="Tahoma" pitchFamily="34" charset="0"/>
                        <a:ea typeface="Tahoma" pitchFamily="34" charset="0"/>
                        <a:cs typeface="Tahoma" pitchFamily="34" charset="0"/>
                      </a:endParaRPr>
                    </a:p>
                  </a:txBody>
                  <a:tcPr marL="68580" marR="68580" marT="0" marB="0" anchor="b"/>
                </a:tc>
                <a:tc>
                  <a:txBody>
                    <a:bodyPr/>
                    <a:lstStyle/>
                    <a:p>
                      <a:pPr marL="0" marR="0" algn="r">
                        <a:lnSpc>
                          <a:spcPct val="115000"/>
                        </a:lnSpc>
                        <a:spcBef>
                          <a:spcPts val="0"/>
                        </a:spcBef>
                        <a:spcAft>
                          <a:spcPts val="0"/>
                        </a:spcAft>
                      </a:pPr>
                      <a:r>
                        <a:rPr lang="en-US" sz="2000" b="0" dirty="0">
                          <a:solidFill>
                            <a:srgbClr val="000000"/>
                          </a:solidFill>
                          <a:effectLst/>
                          <a:latin typeface="Tahoma" pitchFamily="34" charset="0"/>
                          <a:ea typeface="Tahoma" pitchFamily="34" charset="0"/>
                          <a:cs typeface="Tahoma" pitchFamily="34" charset="0"/>
                        </a:rPr>
                        <a:t>70%</a:t>
                      </a:r>
                      <a:endParaRPr lang="en-US" sz="2000" b="0" dirty="0">
                        <a:effectLst/>
                        <a:latin typeface="Tahoma" pitchFamily="34" charset="0"/>
                        <a:ea typeface="Tahoma" pitchFamily="34" charset="0"/>
                        <a:cs typeface="Tahoma" pitchFamily="34" charset="0"/>
                      </a:endParaRPr>
                    </a:p>
                  </a:txBody>
                  <a:tcPr marL="68580" marR="68580" marT="0" marB="0" anchor="b"/>
                </a:tc>
                <a:tc>
                  <a:txBody>
                    <a:bodyPr/>
                    <a:lstStyle/>
                    <a:p>
                      <a:pPr marL="0" marR="0" algn="r">
                        <a:lnSpc>
                          <a:spcPct val="115000"/>
                        </a:lnSpc>
                        <a:spcBef>
                          <a:spcPts val="0"/>
                        </a:spcBef>
                        <a:spcAft>
                          <a:spcPts val="0"/>
                        </a:spcAft>
                      </a:pPr>
                      <a:r>
                        <a:rPr lang="en-US" sz="2000" b="0" dirty="0">
                          <a:solidFill>
                            <a:srgbClr val="000000"/>
                          </a:solidFill>
                          <a:effectLst/>
                          <a:latin typeface="Tahoma" pitchFamily="34" charset="0"/>
                          <a:ea typeface="Tahoma" pitchFamily="34" charset="0"/>
                          <a:cs typeface="Tahoma" pitchFamily="34" charset="0"/>
                        </a:rPr>
                        <a:t> </a:t>
                      </a:r>
                      <a:endParaRPr lang="en-US" sz="2000" b="0" dirty="0">
                        <a:effectLst/>
                        <a:latin typeface="Tahoma" pitchFamily="34" charset="0"/>
                        <a:ea typeface="Tahoma" pitchFamily="34" charset="0"/>
                        <a:cs typeface="Tahoma" pitchFamily="34" charset="0"/>
                      </a:endParaRPr>
                    </a:p>
                  </a:txBody>
                  <a:tcPr marL="68580" marR="68580" marT="0" marB="0"/>
                </a:tc>
                <a:tc>
                  <a:txBody>
                    <a:bodyPr/>
                    <a:lstStyle/>
                    <a:p>
                      <a:pPr marL="0" marR="0" algn="r">
                        <a:lnSpc>
                          <a:spcPct val="115000"/>
                        </a:lnSpc>
                        <a:spcBef>
                          <a:spcPts val="0"/>
                        </a:spcBef>
                        <a:spcAft>
                          <a:spcPts val="0"/>
                        </a:spcAft>
                      </a:pPr>
                      <a:r>
                        <a:rPr lang="en-US" sz="2000" b="0">
                          <a:solidFill>
                            <a:srgbClr val="000000"/>
                          </a:solidFill>
                          <a:effectLst/>
                          <a:latin typeface="Tahoma" pitchFamily="34" charset="0"/>
                          <a:ea typeface="Tahoma" pitchFamily="34" charset="0"/>
                          <a:cs typeface="Tahoma" pitchFamily="34" charset="0"/>
                        </a:rPr>
                        <a:t>37%</a:t>
                      </a:r>
                      <a:endParaRPr lang="en-US" sz="2000" b="0">
                        <a:effectLst/>
                        <a:latin typeface="Tahoma" pitchFamily="34" charset="0"/>
                        <a:ea typeface="Tahoma" pitchFamily="34" charset="0"/>
                        <a:cs typeface="Tahoma" pitchFamily="34" charset="0"/>
                      </a:endParaRPr>
                    </a:p>
                  </a:txBody>
                  <a:tcPr marL="68580" marR="68580" marT="0" marB="0" anchor="b"/>
                </a:tc>
                <a:tc>
                  <a:txBody>
                    <a:bodyPr/>
                    <a:lstStyle/>
                    <a:p>
                      <a:pPr marL="0" marR="0" algn="r">
                        <a:lnSpc>
                          <a:spcPct val="115000"/>
                        </a:lnSpc>
                        <a:spcBef>
                          <a:spcPts val="0"/>
                        </a:spcBef>
                        <a:spcAft>
                          <a:spcPts val="0"/>
                        </a:spcAft>
                      </a:pPr>
                      <a:r>
                        <a:rPr lang="en-US" sz="2000" b="0">
                          <a:solidFill>
                            <a:srgbClr val="000000"/>
                          </a:solidFill>
                          <a:effectLst/>
                          <a:latin typeface="Tahoma" pitchFamily="34" charset="0"/>
                          <a:ea typeface="Tahoma" pitchFamily="34" charset="0"/>
                          <a:cs typeface="Tahoma" pitchFamily="34" charset="0"/>
                        </a:rPr>
                        <a:t>48%</a:t>
                      </a:r>
                      <a:endParaRPr lang="en-US" sz="2000" b="0">
                        <a:effectLst/>
                        <a:latin typeface="Tahoma" pitchFamily="34" charset="0"/>
                        <a:ea typeface="Tahoma" pitchFamily="34" charset="0"/>
                        <a:cs typeface="Tahoma" pitchFamily="34" charset="0"/>
                      </a:endParaRPr>
                    </a:p>
                  </a:txBody>
                  <a:tcPr marL="68580" marR="68580" marT="0" marB="0" anchor="b"/>
                </a:tc>
                <a:tc>
                  <a:txBody>
                    <a:bodyPr/>
                    <a:lstStyle/>
                    <a:p>
                      <a:pPr marL="0" marR="0" algn="r">
                        <a:lnSpc>
                          <a:spcPct val="115000"/>
                        </a:lnSpc>
                        <a:spcBef>
                          <a:spcPts val="0"/>
                        </a:spcBef>
                        <a:spcAft>
                          <a:spcPts val="0"/>
                        </a:spcAft>
                      </a:pPr>
                      <a:r>
                        <a:rPr lang="en-US" sz="2000" b="0">
                          <a:solidFill>
                            <a:srgbClr val="000000"/>
                          </a:solidFill>
                          <a:effectLst/>
                          <a:latin typeface="Tahoma" pitchFamily="34" charset="0"/>
                          <a:ea typeface="Tahoma" pitchFamily="34" charset="0"/>
                          <a:cs typeface="Tahoma" pitchFamily="34" charset="0"/>
                        </a:rPr>
                        <a:t>74%</a:t>
                      </a:r>
                      <a:endParaRPr lang="en-US" sz="2000" b="0">
                        <a:effectLst/>
                        <a:latin typeface="Tahoma" pitchFamily="34" charset="0"/>
                        <a:ea typeface="Tahoma" pitchFamily="34" charset="0"/>
                        <a:cs typeface="Tahoma" pitchFamily="34" charset="0"/>
                      </a:endParaRPr>
                    </a:p>
                  </a:txBody>
                  <a:tcPr marL="68580" marR="68580" marT="0" marB="0" anchor="b"/>
                </a:tc>
                <a:tc>
                  <a:txBody>
                    <a:bodyPr/>
                    <a:lstStyle/>
                    <a:p>
                      <a:pPr marL="0" marR="0" algn="r">
                        <a:lnSpc>
                          <a:spcPct val="115000"/>
                        </a:lnSpc>
                        <a:spcBef>
                          <a:spcPts val="0"/>
                        </a:spcBef>
                        <a:spcAft>
                          <a:spcPts val="0"/>
                        </a:spcAft>
                      </a:pPr>
                      <a:r>
                        <a:rPr lang="en-US" sz="2000" b="0">
                          <a:solidFill>
                            <a:srgbClr val="000000"/>
                          </a:solidFill>
                          <a:effectLst/>
                          <a:latin typeface="Tahoma" pitchFamily="34" charset="0"/>
                          <a:ea typeface="Tahoma" pitchFamily="34" charset="0"/>
                          <a:cs typeface="Tahoma" pitchFamily="34" charset="0"/>
                        </a:rPr>
                        <a:t> </a:t>
                      </a:r>
                      <a:endParaRPr lang="en-US" sz="2000" b="0">
                        <a:effectLst/>
                        <a:latin typeface="Tahoma" pitchFamily="34" charset="0"/>
                        <a:ea typeface="Tahoma" pitchFamily="34" charset="0"/>
                        <a:cs typeface="Tahoma" pitchFamily="34" charset="0"/>
                      </a:endParaRPr>
                    </a:p>
                  </a:txBody>
                  <a:tcPr marL="68580" marR="68580" marT="0" marB="0"/>
                </a:tc>
                <a:tc>
                  <a:txBody>
                    <a:bodyPr/>
                    <a:lstStyle/>
                    <a:p>
                      <a:pPr marL="0" marR="0" algn="r">
                        <a:lnSpc>
                          <a:spcPct val="115000"/>
                        </a:lnSpc>
                        <a:spcBef>
                          <a:spcPts val="0"/>
                        </a:spcBef>
                        <a:spcAft>
                          <a:spcPts val="0"/>
                        </a:spcAft>
                      </a:pPr>
                      <a:r>
                        <a:rPr lang="en-US" sz="2000" b="0">
                          <a:solidFill>
                            <a:srgbClr val="000000"/>
                          </a:solidFill>
                          <a:effectLst/>
                          <a:latin typeface="Tahoma" pitchFamily="34" charset="0"/>
                          <a:ea typeface="Tahoma" pitchFamily="34" charset="0"/>
                          <a:cs typeface="Tahoma" pitchFamily="34" charset="0"/>
                        </a:rPr>
                        <a:t>36%</a:t>
                      </a:r>
                      <a:endParaRPr lang="en-US" sz="2000" b="0">
                        <a:effectLst/>
                        <a:latin typeface="Tahoma" pitchFamily="34" charset="0"/>
                        <a:ea typeface="Tahoma" pitchFamily="34" charset="0"/>
                        <a:cs typeface="Tahoma" pitchFamily="34" charset="0"/>
                      </a:endParaRPr>
                    </a:p>
                  </a:txBody>
                  <a:tcPr marL="68580" marR="68580" marT="0" marB="0" anchor="b"/>
                </a:tc>
                <a:tc>
                  <a:txBody>
                    <a:bodyPr/>
                    <a:lstStyle/>
                    <a:p>
                      <a:pPr marL="0" marR="0" algn="r">
                        <a:lnSpc>
                          <a:spcPct val="115000"/>
                        </a:lnSpc>
                        <a:spcBef>
                          <a:spcPts val="0"/>
                        </a:spcBef>
                        <a:spcAft>
                          <a:spcPts val="0"/>
                        </a:spcAft>
                      </a:pPr>
                      <a:r>
                        <a:rPr lang="en-US" sz="2000" b="0">
                          <a:solidFill>
                            <a:srgbClr val="000000"/>
                          </a:solidFill>
                          <a:effectLst/>
                          <a:latin typeface="Tahoma" pitchFamily="34" charset="0"/>
                          <a:ea typeface="Tahoma" pitchFamily="34" charset="0"/>
                          <a:cs typeface="Tahoma" pitchFamily="34" charset="0"/>
                        </a:rPr>
                        <a:t>49%</a:t>
                      </a:r>
                      <a:endParaRPr lang="en-US" sz="2000" b="0">
                        <a:effectLst/>
                        <a:latin typeface="Tahoma" pitchFamily="34" charset="0"/>
                        <a:ea typeface="Tahoma" pitchFamily="34" charset="0"/>
                        <a:cs typeface="Tahoma" pitchFamily="34" charset="0"/>
                      </a:endParaRPr>
                    </a:p>
                  </a:txBody>
                  <a:tcPr marL="68580" marR="68580" marT="0" marB="0" anchor="b"/>
                </a:tc>
                <a:tc>
                  <a:txBody>
                    <a:bodyPr/>
                    <a:lstStyle/>
                    <a:p>
                      <a:pPr marL="0" marR="0" algn="r">
                        <a:lnSpc>
                          <a:spcPct val="115000"/>
                        </a:lnSpc>
                        <a:spcBef>
                          <a:spcPts val="0"/>
                        </a:spcBef>
                        <a:spcAft>
                          <a:spcPts val="0"/>
                        </a:spcAft>
                      </a:pPr>
                      <a:r>
                        <a:rPr lang="en-US" sz="2000" b="0">
                          <a:solidFill>
                            <a:srgbClr val="000000"/>
                          </a:solidFill>
                          <a:effectLst/>
                          <a:latin typeface="Tahoma" pitchFamily="34" charset="0"/>
                          <a:ea typeface="Tahoma" pitchFamily="34" charset="0"/>
                          <a:cs typeface="Tahoma" pitchFamily="34" charset="0"/>
                        </a:rPr>
                        <a:t>69%</a:t>
                      </a:r>
                      <a:endParaRPr lang="en-US" sz="2000" b="0">
                        <a:effectLst/>
                        <a:latin typeface="Tahoma" pitchFamily="34" charset="0"/>
                        <a:ea typeface="Tahoma" pitchFamily="34" charset="0"/>
                        <a:cs typeface="Tahoma" pitchFamily="34" charset="0"/>
                      </a:endParaRPr>
                    </a:p>
                  </a:txBody>
                  <a:tcPr marL="68580" marR="68580" marT="0" marB="0" anchor="b"/>
                </a:tc>
                <a:extLst>
                  <a:ext uri="{0D108BD9-81ED-4DB2-BD59-A6C34878D82A}">
                    <a16:rowId xmlns:a16="http://schemas.microsoft.com/office/drawing/2014/main" xmlns="" val="10004"/>
                  </a:ext>
                </a:extLst>
              </a:tr>
              <a:tr h="311149">
                <a:tc>
                  <a:txBody>
                    <a:bodyPr/>
                    <a:lstStyle/>
                    <a:p>
                      <a:pPr marL="0" marR="0">
                        <a:lnSpc>
                          <a:spcPct val="115000"/>
                        </a:lnSpc>
                        <a:spcBef>
                          <a:spcPts val="0"/>
                        </a:spcBef>
                        <a:spcAft>
                          <a:spcPts val="0"/>
                        </a:spcAft>
                      </a:pPr>
                      <a:r>
                        <a:rPr lang="en-US" sz="1800">
                          <a:effectLst/>
                        </a:rPr>
                        <a:t>2009</a:t>
                      </a:r>
                      <a:endParaRPr lang="en-US" sz="1800">
                        <a:effectLst/>
                        <a:latin typeface="Calibri"/>
                        <a:ea typeface="宋体"/>
                        <a:cs typeface="Times New Roman"/>
                      </a:endParaRPr>
                    </a:p>
                  </a:txBody>
                  <a:tcPr marL="68580" marR="68580" marT="0" marB="0"/>
                </a:tc>
                <a:tc>
                  <a:txBody>
                    <a:bodyPr/>
                    <a:lstStyle/>
                    <a:p>
                      <a:pPr marL="0" marR="0" algn="r">
                        <a:lnSpc>
                          <a:spcPct val="115000"/>
                        </a:lnSpc>
                        <a:spcBef>
                          <a:spcPts val="0"/>
                        </a:spcBef>
                        <a:spcAft>
                          <a:spcPts val="0"/>
                        </a:spcAft>
                      </a:pPr>
                      <a:r>
                        <a:rPr lang="en-US" sz="2000" b="0">
                          <a:solidFill>
                            <a:srgbClr val="000000"/>
                          </a:solidFill>
                          <a:effectLst/>
                          <a:latin typeface="Tahoma" pitchFamily="34" charset="0"/>
                          <a:ea typeface="Tahoma" pitchFamily="34" charset="0"/>
                          <a:cs typeface="Tahoma" pitchFamily="34" charset="0"/>
                        </a:rPr>
                        <a:t>41%</a:t>
                      </a:r>
                      <a:endParaRPr lang="en-US" sz="2000" b="0">
                        <a:effectLst/>
                        <a:latin typeface="Tahoma" pitchFamily="34" charset="0"/>
                        <a:ea typeface="Tahoma" pitchFamily="34" charset="0"/>
                        <a:cs typeface="Tahoma" pitchFamily="34" charset="0"/>
                      </a:endParaRPr>
                    </a:p>
                  </a:txBody>
                  <a:tcPr marL="68580" marR="68580" marT="0" marB="0" anchor="b"/>
                </a:tc>
                <a:tc>
                  <a:txBody>
                    <a:bodyPr/>
                    <a:lstStyle/>
                    <a:p>
                      <a:pPr marL="0" marR="0" algn="r">
                        <a:lnSpc>
                          <a:spcPct val="115000"/>
                        </a:lnSpc>
                        <a:spcBef>
                          <a:spcPts val="0"/>
                        </a:spcBef>
                        <a:spcAft>
                          <a:spcPts val="0"/>
                        </a:spcAft>
                      </a:pPr>
                      <a:r>
                        <a:rPr lang="en-US" sz="2000" b="0">
                          <a:solidFill>
                            <a:srgbClr val="000000"/>
                          </a:solidFill>
                          <a:effectLst/>
                          <a:latin typeface="Tahoma" pitchFamily="34" charset="0"/>
                          <a:ea typeface="Tahoma" pitchFamily="34" charset="0"/>
                          <a:cs typeface="Tahoma" pitchFamily="34" charset="0"/>
                        </a:rPr>
                        <a:t>50%</a:t>
                      </a:r>
                      <a:endParaRPr lang="en-US" sz="2000" b="0">
                        <a:effectLst/>
                        <a:latin typeface="Tahoma" pitchFamily="34" charset="0"/>
                        <a:ea typeface="Tahoma" pitchFamily="34" charset="0"/>
                        <a:cs typeface="Tahoma" pitchFamily="34" charset="0"/>
                      </a:endParaRPr>
                    </a:p>
                  </a:txBody>
                  <a:tcPr marL="68580" marR="68580" marT="0" marB="0" anchor="b"/>
                </a:tc>
                <a:tc>
                  <a:txBody>
                    <a:bodyPr/>
                    <a:lstStyle/>
                    <a:p>
                      <a:pPr marL="0" marR="0" algn="r">
                        <a:lnSpc>
                          <a:spcPct val="115000"/>
                        </a:lnSpc>
                        <a:spcBef>
                          <a:spcPts val="0"/>
                        </a:spcBef>
                        <a:spcAft>
                          <a:spcPts val="0"/>
                        </a:spcAft>
                      </a:pPr>
                      <a:r>
                        <a:rPr lang="en-US" sz="2000" b="0">
                          <a:solidFill>
                            <a:srgbClr val="000000"/>
                          </a:solidFill>
                          <a:effectLst/>
                          <a:latin typeface="Tahoma" pitchFamily="34" charset="0"/>
                          <a:ea typeface="Tahoma" pitchFamily="34" charset="0"/>
                          <a:cs typeface="Tahoma" pitchFamily="34" charset="0"/>
                        </a:rPr>
                        <a:t>71%</a:t>
                      </a:r>
                      <a:endParaRPr lang="en-US" sz="2000" b="0">
                        <a:effectLst/>
                        <a:latin typeface="Tahoma" pitchFamily="34" charset="0"/>
                        <a:ea typeface="Tahoma" pitchFamily="34" charset="0"/>
                        <a:cs typeface="Tahoma" pitchFamily="34" charset="0"/>
                      </a:endParaRPr>
                    </a:p>
                  </a:txBody>
                  <a:tcPr marL="68580" marR="68580" marT="0" marB="0" anchor="b"/>
                </a:tc>
                <a:tc>
                  <a:txBody>
                    <a:bodyPr/>
                    <a:lstStyle/>
                    <a:p>
                      <a:pPr marL="0" marR="0" algn="r">
                        <a:lnSpc>
                          <a:spcPct val="115000"/>
                        </a:lnSpc>
                        <a:spcBef>
                          <a:spcPts val="0"/>
                        </a:spcBef>
                        <a:spcAft>
                          <a:spcPts val="0"/>
                        </a:spcAft>
                      </a:pPr>
                      <a:r>
                        <a:rPr lang="en-US" sz="2000" b="0">
                          <a:solidFill>
                            <a:srgbClr val="000000"/>
                          </a:solidFill>
                          <a:effectLst/>
                          <a:latin typeface="Tahoma" pitchFamily="34" charset="0"/>
                          <a:ea typeface="Tahoma" pitchFamily="34" charset="0"/>
                          <a:cs typeface="Tahoma" pitchFamily="34" charset="0"/>
                        </a:rPr>
                        <a:t> </a:t>
                      </a:r>
                      <a:endParaRPr lang="en-US" sz="2000" b="0">
                        <a:effectLst/>
                        <a:latin typeface="Tahoma" pitchFamily="34" charset="0"/>
                        <a:ea typeface="Tahoma" pitchFamily="34" charset="0"/>
                        <a:cs typeface="Tahoma" pitchFamily="34" charset="0"/>
                      </a:endParaRPr>
                    </a:p>
                  </a:txBody>
                  <a:tcPr marL="68580" marR="68580" marT="0" marB="0"/>
                </a:tc>
                <a:tc>
                  <a:txBody>
                    <a:bodyPr/>
                    <a:lstStyle/>
                    <a:p>
                      <a:pPr marL="0" marR="0" algn="r">
                        <a:lnSpc>
                          <a:spcPct val="115000"/>
                        </a:lnSpc>
                        <a:spcBef>
                          <a:spcPts val="0"/>
                        </a:spcBef>
                        <a:spcAft>
                          <a:spcPts val="0"/>
                        </a:spcAft>
                      </a:pPr>
                      <a:r>
                        <a:rPr lang="en-US" sz="2000" b="0" dirty="0">
                          <a:solidFill>
                            <a:srgbClr val="000000"/>
                          </a:solidFill>
                          <a:effectLst/>
                          <a:latin typeface="Tahoma" pitchFamily="34" charset="0"/>
                          <a:ea typeface="Tahoma" pitchFamily="34" charset="0"/>
                          <a:cs typeface="Tahoma" pitchFamily="34" charset="0"/>
                        </a:rPr>
                        <a:t>41%</a:t>
                      </a:r>
                      <a:endParaRPr lang="en-US" sz="2000" b="0" dirty="0">
                        <a:effectLst/>
                        <a:latin typeface="Tahoma" pitchFamily="34" charset="0"/>
                        <a:ea typeface="Tahoma" pitchFamily="34" charset="0"/>
                        <a:cs typeface="Tahoma" pitchFamily="34" charset="0"/>
                      </a:endParaRPr>
                    </a:p>
                  </a:txBody>
                  <a:tcPr marL="68580" marR="68580" marT="0" marB="0" anchor="b"/>
                </a:tc>
                <a:tc>
                  <a:txBody>
                    <a:bodyPr/>
                    <a:lstStyle/>
                    <a:p>
                      <a:pPr marL="0" marR="0" algn="r">
                        <a:lnSpc>
                          <a:spcPct val="115000"/>
                        </a:lnSpc>
                        <a:spcBef>
                          <a:spcPts val="0"/>
                        </a:spcBef>
                        <a:spcAft>
                          <a:spcPts val="0"/>
                        </a:spcAft>
                      </a:pPr>
                      <a:r>
                        <a:rPr lang="en-US" sz="2000" b="0" dirty="0">
                          <a:solidFill>
                            <a:srgbClr val="000000"/>
                          </a:solidFill>
                          <a:effectLst/>
                          <a:latin typeface="Tahoma" pitchFamily="34" charset="0"/>
                          <a:ea typeface="Tahoma" pitchFamily="34" charset="0"/>
                          <a:cs typeface="Tahoma" pitchFamily="34" charset="0"/>
                        </a:rPr>
                        <a:t>52%</a:t>
                      </a:r>
                      <a:endParaRPr lang="en-US" sz="2000" b="0" dirty="0">
                        <a:effectLst/>
                        <a:latin typeface="Tahoma" pitchFamily="34" charset="0"/>
                        <a:ea typeface="Tahoma" pitchFamily="34" charset="0"/>
                        <a:cs typeface="Tahoma" pitchFamily="34" charset="0"/>
                      </a:endParaRPr>
                    </a:p>
                  </a:txBody>
                  <a:tcPr marL="68580" marR="68580" marT="0" marB="0" anchor="b"/>
                </a:tc>
                <a:tc>
                  <a:txBody>
                    <a:bodyPr/>
                    <a:lstStyle/>
                    <a:p>
                      <a:pPr marL="0" marR="0" algn="r">
                        <a:lnSpc>
                          <a:spcPct val="115000"/>
                        </a:lnSpc>
                        <a:spcBef>
                          <a:spcPts val="0"/>
                        </a:spcBef>
                        <a:spcAft>
                          <a:spcPts val="0"/>
                        </a:spcAft>
                      </a:pPr>
                      <a:r>
                        <a:rPr lang="en-US" sz="2000" b="0">
                          <a:solidFill>
                            <a:srgbClr val="000000"/>
                          </a:solidFill>
                          <a:effectLst/>
                          <a:latin typeface="Tahoma" pitchFamily="34" charset="0"/>
                          <a:ea typeface="Tahoma" pitchFamily="34" charset="0"/>
                          <a:cs typeface="Tahoma" pitchFamily="34" charset="0"/>
                        </a:rPr>
                        <a:t>75%</a:t>
                      </a:r>
                      <a:endParaRPr lang="en-US" sz="2000" b="0">
                        <a:effectLst/>
                        <a:latin typeface="Tahoma" pitchFamily="34" charset="0"/>
                        <a:ea typeface="Tahoma" pitchFamily="34" charset="0"/>
                        <a:cs typeface="Tahoma" pitchFamily="34" charset="0"/>
                      </a:endParaRPr>
                    </a:p>
                  </a:txBody>
                  <a:tcPr marL="68580" marR="68580" marT="0" marB="0" anchor="b"/>
                </a:tc>
                <a:tc>
                  <a:txBody>
                    <a:bodyPr/>
                    <a:lstStyle/>
                    <a:p>
                      <a:pPr marL="0" marR="0" algn="r">
                        <a:lnSpc>
                          <a:spcPct val="115000"/>
                        </a:lnSpc>
                        <a:spcBef>
                          <a:spcPts val="0"/>
                        </a:spcBef>
                        <a:spcAft>
                          <a:spcPts val="0"/>
                        </a:spcAft>
                      </a:pPr>
                      <a:r>
                        <a:rPr lang="en-US" sz="2000" b="0">
                          <a:solidFill>
                            <a:srgbClr val="000000"/>
                          </a:solidFill>
                          <a:effectLst/>
                          <a:latin typeface="Tahoma" pitchFamily="34" charset="0"/>
                          <a:ea typeface="Tahoma" pitchFamily="34" charset="0"/>
                          <a:cs typeface="Tahoma" pitchFamily="34" charset="0"/>
                        </a:rPr>
                        <a:t> </a:t>
                      </a:r>
                      <a:endParaRPr lang="en-US" sz="2000" b="0">
                        <a:effectLst/>
                        <a:latin typeface="Tahoma" pitchFamily="34" charset="0"/>
                        <a:ea typeface="Tahoma" pitchFamily="34" charset="0"/>
                        <a:cs typeface="Tahoma" pitchFamily="34" charset="0"/>
                      </a:endParaRPr>
                    </a:p>
                  </a:txBody>
                  <a:tcPr marL="68580" marR="68580" marT="0" marB="0"/>
                </a:tc>
                <a:tc>
                  <a:txBody>
                    <a:bodyPr/>
                    <a:lstStyle/>
                    <a:p>
                      <a:pPr marL="0" marR="0" algn="r">
                        <a:lnSpc>
                          <a:spcPct val="115000"/>
                        </a:lnSpc>
                        <a:spcBef>
                          <a:spcPts val="0"/>
                        </a:spcBef>
                        <a:spcAft>
                          <a:spcPts val="0"/>
                        </a:spcAft>
                      </a:pPr>
                      <a:r>
                        <a:rPr lang="en-US" sz="2000" b="0">
                          <a:solidFill>
                            <a:srgbClr val="000000"/>
                          </a:solidFill>
                          <a:effectLst/>
                          <a:latin typeface="Tahoma" pitchFamily="34" charset="0"/>
                          <a:ea typeface="Tahoma" pitchFamily="34" charset="0"/>
                          <a:cs typeface="Tahoma" pitchFamily="34" charset="0"/>
                        </a:rPr>
                        <a:t>40%</a:t>
                      </a:r>
                      <a:endParaRPr lang="en-US" sz="2000" b="0">
                        <a:effectLst/>
                        <a:latin typeface="Tahoma" pitchFamily="34" charset="0"/>
                        <a:ea typeface="Tahoma" pitchFamily="34" charset="0"/>
                        <a:cs typeface="Tahoma" pitchFamily="34" charset="0"/>
                      </a:endParaRPr>
                    </a:p>
                  </a:txBody>
                  <a:tcPr marL="68580" marR="68580" marT="0" marB="0" anchor="b"/>
                </a:tc>
                <a:tc>
                  <a:txBody>
                    <a:bodyPr/>
                    <a:lstStyle/>
                    <a:p>
                      <a:pPr marL="0" marR="0" algn="r">
                        <a:lnSpc>
                          <a:spcPct val="115000"/>
                        </a:lnSpc>
                        <a:spcBef>
                          <a:spcPts val="0"/>
                        </a:spcBef>
                        <a:spcAft>
                          <a:spcPts val="0"/>
                        </a:spcAft>
                      </a:pPr>
                      <a:r>
                        <a:rPr lang="en-US" sz="2000" b="0">
                          <a:solidFill>
                            <a:srgbClr val="000000"/>
                          </a:solidFill>
                          <a:effectLst/>
                          <a:latin typeface="Tahoma" pitchFamily="34" charset="0"/>
                          <a:ea typeface="Tahoma" pitchFamily="34" charset="0"/>
                          <a:cs typeface="Tahoma" pitchFamily="34" charset="0"/>
                        </a:rPr>
                        <a:t>50%</a:t>
                      </a:r>
                      <a:endParaRPr lang="en-US" sz="2000" b="0">
                        <a:effectLst/>
                        <a:latin typeface="Tahoma" pitchFamily="34" charset="0"/>
                        <a:ea typeface="Tahoma" pitchFamily="34" charset="0"/>
                        <a:cs typeface="Tahoma" pitchFamily="34" charset="0"/>
                      </a:endParaRPr>
                    </a:p>
                  </a:txBody>
                  <a:tcPr marL="68580" marR="68580" marT="0" marB="0" anchor="b"/>
                </a:tc>
                <a:tc>
                  <a:txBody>
                    <a:bodyPr/>
                    <a:lstStyle/>
                    <a:p>
                      <a:pPr marL="0" marR="0" algn="r">
                        <a:lnSpc>
                          <a:spcPct val="115000"/>
                        </a:lnSpc>
                        <a:spcBef>
                          <a:spcPts val="0"/>
                        </a:spcBef>
                        <a:spcAft>
                          <a:spcPts val="0"/>
                        </a:spcAft>
                      </a:pPr>
                      <a:r>
                        <a:rPr lang="en-US" sz="2000" b="0">
                          <a:solidFill>
                            <a:srgbClr val="000000"/>
                          </a:solidFill>
                          <a:effectLst/>
                          <a:latin typeface="Tahoma" pitchFamily="34" charset="0"/>
                          <a:ea typeface="Tahoma" pitchFamily="34" charset="0"/>
                          <a:cs typeface="Tahoma" pitchFamily="34" charset="0"/>
                        </a:rPr>
                        <a:t>70%</a:t>
                      </a:r>
                      <a:endParaRPr lang="en-US" sz="2000" b="0">
                        <a:effectLst/>
                        <a:latin typeface="Tahoma" pitchFamily="34" charset="0"/>
                        <a:ea typeface="Tahoma" pitchFamily="34" charset="0"/>
                        <a:cs typeface="Tahoma" pitchFamily="34" charset="0"/>
                      </a:endParaRPr>
                    </a:p>
                  </a:txBody>
                  <a:tcPr marL="68580" marR="68580" marT="0" marB="0" anchor="b"/>
                </a:tc>
                <a:extLst>
                  <a:ext uri="{0D108BD9-81ED-4DB2-BD59-A6C34878D82A}">
                    <a16:rowId xmlns:a16="http://schemas.microsoft.com/office/drawing/2014/main" xmlns="" val="10005"/>
                  </a:ext>
                </a:extLst>
              </a:tr>
              <a:tr h="311149">
                <a:tc>
                  <a:txBody>
                    <a:bodyPr/>
                    <a:lstStyle/>
                    <a:p>
                      <a:pPr marL="0" marR="0">
                        <a:lnSpc>
                          <a:spcPct val="115000"/>
                        </a:lnSpc>
                        <a:spcBef>
                          <a:spcPts val="0"/>
                        </a:spcBef>
                        <a:spcAft>
                          <a:spcPts val="0"/>
                        </a:spcAft>
                      </a:pPr>
                      <a:r>
                        <a:rPr lang="en-US" sz="1800">
                          <a:effectLst/>
                        </a:rPr>
                        <a:t>2010</a:t>
                      </a:r>
                      <a:endParaRPr lang="en-US" sz="1800">
                        <a:effectLst/>
                        <a:latin typeface="Calibri"/>
                        <a:ea typeface="宋体"/>
                        <a:cs typeface="Times New Roman"/>
                      </a:endParaRPr>
                    </a:p>
                  </a:txBody>
                  <a:tcPr marL="68580" marR="68580" marT="0" marB="0"/>
                </a:tc>
                <a:tc>
                  <a:txBody>
                    <a:bodyPr/>
                    <a:lstStyle/>
                    <a:p>
                      <a:pPr marL="0" marR="0" algn="r">
                        <a:lnSpc>
                          <a:spcPct val="115000"/>
                        </a:lnSpc>
                        <a:spcBef>
                          <a:spcPts val="0"/>
                        </a:spcBef>
                        <a:spcAft>
                          <a:spcPts val="0"/>
                        </a:spcAft>
                      </a:pPr>
                      <a:r>
                        <a:rPr lang="en-US" sz="2000" b="0">
                          <a:solidFill>
                            <a:srgbClr val="000000"/>
                          </a:solidFill>
                          <a:effectLst/>
                          <a:latin typeface="Tahoma" pitchFamily="34" charset="0"/>
                          <a:ea typeface="Tahoma" pitchFamily="34" charset="0"/>
                          <a:cs typeface="Tahoma" pitchFamily="34" charset="0"/>
                        </a:rPr>
                        <a:t>46%</a:t>
                      </a:r>
                      <a:endParaRPr lang="en-US" sz="2000" b="0">
                        <a:effectLst/>
                        <a:latin typeface="Tahoma" pitchFamily="34" charset="0"/>
                        <a:ea typeface="Tahoma" pitchFamily="34" charset="0"/>
                        <a:cs typeface="Tahoma" pitchFamily="34" charset="0"/>
                      </a:endParaRPr>
                    </a:p>
                  </a:txBody>
                  <a:tcPr marL="68580" marR="68580" marT="0" marB="0"/>
                </a:tc>
                <a:tc>
                  <a:txBody>
                    <a:bodyPr/>
                    <a:lstStyle/>
                    <a:p>
                      <a:pPr marL="0" marR="0" algn="r">
                        <a:lnSpc>
                          <a:spcPct val="115000"/>
                        </a:lnSpc>
                        <a:spcBef>
                          <a:spcPts val="0"/>
                        </a:spcBef>
                        <a:spcAft>
                          <a:spcPts val="0"/>
                        </a:spcAft>
                      </a:pPr>
                      <a:r>
                        <a:rPr lang="en-US" sz="2000" b="0" dirty="0">
                          <a:solidFill>
                            <a:srgbClr val="000000"/>
                          </a:solidFill>
                          <a:effectLst/>
                          <a:latin typeface="Tahoma" pitchFamily="34" charset="0"/>
                          <a:ea typeface="Tahoma" pitchFamily="34" charset="0"/>
                          <a:cs typeface="Tahoma" pitchFamily="34" charset="0"/>
                        </a:rPr>
                        <a:t>57%</a:t>
                      </a:r>
                      <a:endParaRPr lang="en-US" sz="2000" b="0" dirty="0">
                        <a:effectLst/>
                        <a:latin typeface="Tahoma" pitchFamily="34" charset="0"/>
                        <a:ea typeface="Tahoma" pitchFamily="34" charset="0"/>
                        <a:cs typeface="Tahoma" pitchFamily="34" charset="0"/>
                      </a:endParaRPr>
                    </a:p>
                  </a:txBody>
                  <a:tcPr marL="68580" marR="68580" marT="0" marB="0"/>
                </a:tc>
                <a:tc>
                  <a:txBody>
                    <a:bodyPr/>
                    <a:lstStyle/>
                    <a:p>
                      <a:pPr marL="0" marR="0" algn="r">
                        <a:lnSpc>
                          <a:spcPct val="115000"/>
                        </a:lnSpc>
                        <a:spcBef>
                          <a:spcPts val="0"/>
                        </a:spcBef>
                        <a:spcAft>
                          <a:spcPts val="0"/>
                        </a:spcAft>
                      </a:pPr>
                      <a:r>
                        <a:rPr lang="en-US" sz="2000" b="0">
                          <a:solidFill>
                            <a:srgbClr val="000000"/>
                          </a:solidFill>
                          <a:effectLst/>
                          <a:latin typeface="Tahoma" pitchFamily="34" charset="0"/>
                          <a:ea typeface="Tahoma" pitchFamily="34" charset="0"/>
                          <a:cs typeface="Tahoma" pitchFamily="34" charset="0"/>
                        </a:rPr>
                        <a:t>75%</a:t>
                      </a:r>
                      <a:endParaRPr lang="en-US" sz="2000" b="0">
                        <a:effectLst/>
                        <a:latin typeface="Tahoma" pitchFamily="34" charset="0"/>
                        <a:ea typeface="Tahoma" pitchFamily="34" charset="0"/>
                        <a:cs typeface="Tahoma" pitchFamily="34" charset="0"/>
                      </a:endParaRPr>
                    </a:p>
                  </a:txBody>
                  <a:tcPr marL="68580" marR="68580" marT="0" marB="0"/>
                </a:tc>
                <a:tc>
                  <a:txBody>
                    <a:bodyPr/>
                    <a:lstStyle/>
                    <a:p>
                      <a:pPr marL="0" marR="0" algn="r">
                        <a:lnSpc>
                          <a:spcPct val="115000"/>
                        </a:lnSpc>
                        <a:spcBef>
                          <a:spcPts val="0"/>
                        </a:spcBef>
                        <a:spcAft>
                          <a:spcPts val="0"/>
                        </a:spcAft>
                      </a:pPr>
                      <a:r>
                        <a:rPr lang="en-US" sz="2000" b="0">
                          <a:solidFill>
                            <a:srgbClr val="000000"/>
                          </a:solidFill>
                          <a:effectLst/>
                          <a:latin typeface="Tahoma" pitchFamily="34" charset="0"/>
                          <a:ea typeface="Tahoma" pitchFamily="34" charset="0"/>
                          <a:cs typeface="Tahoma" pitchFamily="34" charset="0"/>
                        </a:rPr>
                        <a:t> </a:t>
                      </a:r>
                      <a:endParaRPr lang="en-US" sz="2000" b="0">
                        <a:effectLst/>
                        <a:latin typeface="Tahoma" pitchFamily="34" charset="0"/>
                        <a:ea typeface="Tahoma" pitchFamily="34" charset="0"/>
                        <a:cs typeface="Tahoma" pitchFamily="34" charset="0"/>
                      </a:endParaRPr>
                    </a:p>
                  </a:txBody>
                  <a:tcPr marL="68580" marR="68580" marT="0" marB="0"/>
                </a:tc>
                <a:tc>
                  <a:txBody>
                    <a:bodyPr/>
                    <a:lstStyle/>
                    <a:p>
                      <a:pPr marL="0" marR="0" algn="r">
                        <a:lnSpc>
                          <a:spcPct val="115000"/>
                        </a:lnSpc>
                        <a:spcBef>
                          <a:spcPts val="0"/>
                        </a:spcBef>
                        <a:spcAft>
                          <a:spcPts val="0"/>
                        </a:spcAft>
                      </a:pPr>
                      <a:r>
                        <a:rPr lang="en-US" sz="2000" b="0">
                          <a:solidFill>
                            <a:srgbClr val="000000"/>
                          </a:solidFill>
                          <a:effectLst/>
                          <a:latin typeface="Tahoma" pitchFamily="34" charset="0"/>
                          <a:ea typeface="Tahoma" pitchFamily="34" charset="0"/>
                          <a:cs typeface="Tahoma" pitchFamily="34" charset="0"/>
                        </a:rPr>
                        <a:t>48%</a:t>
                      </a:r>
                      <a:endParaRPr lang="en-US" sz="2000" b="0">
                        <a:effectLst/>
                        <a:latin typeface="Tahoma" pitchFamily="34" charset="0"/>
                        <a:ea typeface="Tahoma" pitchFamily="34" charset="0"/>
                        <a:cs typeface="Tahoma" pitchFamily="34" charset="0"/>
                      </a:endParaRPr>
                    </a:p>
                  </a:txBody>
                  <a:tcPr marL="68580" marR="68580" marT="0" marB="0"/>
                </a:tc>
                <a:tc>
                  <a:txBody>
                    <a:bodyPr/>
                    <a:lstStyle/>
                    <a:p>
                      <a:pPr marL="0" marR="0" algn="r">
                        <a:lnSpc>
                          <a:spcPct val="115000"/>
                        </a:lnSpc>
                        <a:spcBef>
                          <a:spcPts val="0"/>
                        </a:spcBef>
                        <a:spcAft>
                          <a:spcPts val="0"/>
                        </a:spcAft>
                      </a:pPr>
                      <a:r>
                        <a:rPr lang="en-US" sz="2000" b="0" dirty="0">
                          <a:solidFill>
                            <a:srgbClr val="000000"/>
                          </a:solidFill>
                          <a:effectLst/>
                          <a:latin typeface="Tahoma" pitchFamily="34" charset="0"/>
                          <a:ea typeface="Tahoma" pitchFamily="34" charset="0"/>
                          <a:cs typeface="Tahoma" pitchFamily="34" charset="0"/>
                        </a:rPr>
                        <a:t>58%</a:t>
                      </a:r>
                      <a:endParaRPr lang="en-US" sz="2000" b="0" dirty="0">
                        <a:effectLst/>
                        <a:latin typeface="Tahoma" pitchFamily="34" charset="0"/>
                        <a:ea typeface="Tahoma" pitchFamily="34" charset="0"/>
                        <a:cs typeface="Tahoma" pitchFamily="34" charset="0"/>
                      </a:endParaRPr>
                    </a:p>
                  </a:txBody>
                  <a:tcPr marL="68580" marR="68580" marT="0" marB="0"/>
                </a:tc>
                <a:tc>
                  <a:txBody>
                    <a:bodyPr/>
                    <a:lstStyle/>
                    <a:p>
                      <a:pPr marL="0" marR="0" algn="r">
                        <a:lnSpc>
                          <a:spcPct val="115000"/>
                        </a:lnSpc>
                        <a:spcBef>
                          <a:spcPts val="0"/>
                        </a:spcBef>
                        <a:spcAft>
                          <a:spcPts val="0"/>
                        </a:spcAft>
                      </a:pPr>
                      <a:r>
                        <a:rPr lang="en-US" sz="2000" b="0">
                          <a:solidFill>
                            <a:srgbClr val="000000"/>
                          </a:solidFill>
                          <a:effectLst/>
                          <a:latin typeface="Tahoma" pitchFamily="34" charset="0"/>
                          <a:ea typeface="Tahoma" pitchFamily="34" charset="0"/>
                          <a:cs typeface="Tahoma" pitchFamily="34" charset="0"/>
                        </a:rPr>
                        <a:t>79%</a:t>
                      </a:r>
                      <a:endParaRPr lang="en-US" sz="2000" b="0">
                        <a:effectLst/>
                        <a:latin typeface="Tahoma" pitchFamily="34" charset="0"/>
                        <a:ea typeface="Tahoma" pitchFamily="34" charset="0"/>
                        <a:cs typeface="Tahoma" pitchFamily="34" charset="0"/>
                      </a:endParaRPr>
                    </a:p>
                  </a:txBody>
                  <a:tcPr marL="68580" marR="68580" marT="0" marB="0"/>
                </a:tc>
                <a:tc>
                  <a:txBody>
                    <a:bodyPr/>
                    <a:lstStyle/>
                    <a:p>
                      <a:pPr marL="0" marR="0" algn="r">
                        <a:lnSpc>
                          <a:spcPct val="115000"/>
                        </a:lnSpc>
                        <a:spcBef>
                          <a:spcPts val="0"/>
                        </a:spcBef>
                        <a:spcAft>
                          <a:spcPts val="0"/>
                        </a:spcAft>
                      </a:pPr>
                      <a:r>
                        <a:rPr lang="en-US" sz="2000" b="0">
                          <a:solidFill>
                            <a:srgbClr val="000000"/>
                          </a:solidFill>
                          <a:effectLst/>
                          <a:latin typeface="Tahoma" pitchFamily="34" charset="0"/>
                          <a:ea typeface="Tahoma" pitchFamily="34" charset="0"/>
                          <a:cs typeface="Tahoma" pitchFamily="34" charset="0"/>
                        </a:rPr>
                        <a:t> </a:t>
                      </a:r>
                      <a:endParaRPr lang="en-US" sz="2000" b="0">
                        <a:effectLst/>
                        <a:latin typeface="Tahoma" pitchFamily="34" charset="0"/>
                        <a:ea typeface="Tahoma" pitchFamily="34" charset="0"/>
                        <a:cs typeface="Tahoma" pitchFamily="34" charset="0"/>
                      </a:endParaRPr>
                    </a:p>
                  </a:txBody>
                  <a:tcPr marL="68580" marR="68580" marT="0" marB="0"/>
                </a:tc>
                <a:tc>
                  <a:txBody>
                    <a:bodyPr/>
                    <a:lstStyle/>
                    <a:p>
                      <a:pPr marL="0" marR="0" algn="r">
                        <a:lnSpc>
                          <a:spcPct val="115000"/>
                        </a:lnSpc>
                        <a:spcBef>
                          <a:spcPts val="0"/>
                        </a:spcBef>
                        <a:spcAft>
                          <a:spcPts val="0"/>
                        </a:spcAft>
                      </a:pPr>
                      <a:r>
                        <a:rPr lang="en-US" sz="2000" b="0">
                          <a:solidFill>
                            <a:srgbClr val="000000"/>
                          </a:solidFill>
                          <a:effectLst/>
                          <a:latin typeface="Tahoma" pitchFamily="34" charset="0"/>
                          <a:ea typeface="Tahoma" pitchFamily="34" charset="0"/>
                          <a:cs typeface="Tahoma" pitchFamily="34" charset="0"/>
                        </a:rPr>
                        <a:t>46%</a:t>
                      </a:r>
                      <a:endParaRPr lang="en-US" sz="2000" b="0">
                        <a:effectLst/>
                        <a:latin typeface="Tahoma" pitchFamily="34" charset="0"/>
                        <a:ea typeface="Tahoma" pitchFamily="34" charset="0"/>
                        <a:cs typeface="Tahoma" pitchFamily="34" charset="0"/>
                      </a:endParaRPr>
                    </a:p>
                  </a:txBody>
                  <a:tcPr marL="68580" marR="68580" marT="0" marB="0"/>
                </a:tc>
                <a:tc>
                  <a:txBody>
                    <a:bodyPr/>
                    <a:lstStyle/>
                    <a:p>
                      <a:pPr marL="0" marR="0" algn="r">
                        <a:lnSpc>
                          <a:spcPct val="115000"/>
                        </a:lnSpc>
                        <a:spcBef>
                          <a:spcPts val="0"/>
                        </a:spcBef>
                        <a:spcAft>
                          <a:spcPts val="0"/>
                        </a:spcAft>
                      </a:pPr>
                      <a:r>
                        <a:rPr lang="en-US" sz="2000" b="0">
                          <a:solidFill>
                            <a:srgbClr val="000000"/>
                          </a:solidFill>
                          <a:effectLst/>
                          <a:latin typeface="Tahoma" pitchFamily="34" charset="0"/>
                          <a:ea typeface="Tahoma" pitchFamily="34" charset="0"/>
                          <a:cs typeface="Tahoma" pitchFamily="34" charset="0"/>
                        </a:rPr>
                        <a:t>57%</a:t>
                      </a:r>
                      <a:endParaRPr lang="en-US" sz="2000" b="0">
                        <a:effectLst/>
                        <a:latin typeface="Tahoma" pitchFamily="34" charset="0"/>
                        <a:ea typeface="Tahoma" pitchFamily="34" charset="0"/>
                        <a:cs typeface="Tahoma" pitchFamily="34" charset="0"/>
                      </a:endParaRPr>
                    </a:p>
                  </a:txBody>
                  <a:tcPr marL="68580" marR="68580" marT="0" marB="0"/>
                </a:tc>
                <a:tc>
                  <a:txBody>
                    <a:bodyPr/>
                    <a:lstStyle/>
                    <a:p>
                      <a:pPr marL="0" marR="0" algn="r">
                        <a:lnSpc>
                          <a:spcPct val="115000"/>
                        </a:lnSpc>
                        <a:spcBef>
                          <a:spcPts val="0"/>
                        </a:spcBef>
                        <a:spcAft>
                          <a:spcPts val="0"/>
                        </a:spcAft>
                      </a:pPr>
                      <a:r>
                        <a:rPr lang="en-US" sz="2000" b="0">
                          <a:solidFill>
                            <a:srgbClr val="000000"/>
                          </a:solidFill>
                          <a:effectLst/>
                          <a:latin typeface="Tahoma" pitchFamily="34" charset="0"/>
                          <a:ea typeface="Tahoma" pitchFamily="34" charset="0"/>
                          <a:cs typeface="Tahoma" pitchFamily="34" charset="0"/>
                        </a:rPr>
                        <a:t>76%</a:t>
                      </a:r>
                      <a:endParaRPr lang="en-US" sz="2000" b="0">
                        <a:effectLst/>
                        <a:latin typeface="Tahoma" pitchFamily="34" charset="0"/>
                        <a:ea typeface="Tahoma" pitchFamily="34" charset="0"/>
                        <a:cs typeface="Tahoma" pitchFamily="34" charset="0"/>
                      </a:endParaRPr>
                    </a:p>
                  </a:txBody>
                  <a:tcPr marL="68580" marR="68580" marT="0" marB="0"/>
                </a:tc>
                <a:extLst>
                  <a:ext uri="{0D108BD9-81ED-4DB2-BD59-A6C34878D82A}">
                    <a16:rowId xmlns:a16="http://schemas.microsoft.com/office/drawing/2014/main" xmlns="" val="10006"/>
                  </a:ext>
                </a:extLst>
              </a:tr>
              <a:tr h="311149">
                <a:tc>
                  <a:txBody>
                    <a:bodyPr/>
                    <a:lstStyle/>
                    <a:p>
                      <a:pPr marL="0" marR="0">
                        <a:lnSpc>
                          <a:spcPct val="115000"/>
                        </a:lnSpc>
                        <a:spcBef>
                          <a:spcPts val="0"/>
                        </a:spcBef>
                        <a:spcAft>
                          <a:spcPts val="0"/>
                        </a:spcAft>
                      </a:pPr>
                      <a:r>
                        <a:rPr lang="en-US" sz="1800" dirty="0">
                          <a:effectLst/>
                        </a:rPr>
                        <a:t>2011</a:t>
                      </a:r>
                      <a:endParaRPr lang="en-US" sz="1800" dirty="0">
                        <a:effectLst/>
                        <a:latin typeface="Calibri"/>
                        <a:ea typeface="宋体"/>
                        <a:cs typeface="Times New Roman"/>
                      </a:endParaRPr>
                    </a:p>
                  </a:txBody>
                  <a:tcPr marL="68580" marR="68580" marT="0" marB="0"/>
                </a:tc>
                <a:tc>
                  <a:txBody>
                    <a:bodyPr/>
                    <a:lstStyle/>
                    <a:p>
                      <a:pPr marL="0" marR="0" algn="r">
                        <a:lnSpc>
                          <a:spcPct val="115000"/>
                        </a:lnSpc>
                        <a:spcBef>
                          <a:spcPts val="0"/>
                        </a:spcBef>
                        <a:spcAft>
                          <a:spcPts val="0"/>
                        </a:spcAft>
                      </a:pPr>
                      <a:r>
                        <a:rPr lang="en-US" sz="2000" b="0" dirty="0">
                          <a:solidFill>
                            <a:srgbClr val="000000"/>
                          </a:solidFill>
                          <a:effectLst/>
                          <a:latin typeface="Tahoma" pitchFamily="34" charset="0"/>
                          <a:ea typeface="Tahoma" pitchFamily="34" charset="0"/>
                          <a:cs typeface="Tahoma" pitchFamily="34" charset="0"/>
                        </a:rPr>
                        <a:t>50%</a:t>
                      </a:r>
                      <a:endParaRPr lang="en-US" sz="2000" b="0" dirty="0">
                        <a:effectLst/>
                        <a:latin typeface="Tahoma" pitchFamily="34" charset="0"/>
                        <a:ea typeface="Tahoma" pitchFamily="34" charset="0"/>
                        <a:cs typeface="Tahoma" pitchFamily="34" charset="0"/>
                      </a:endParaRPr>
                    </a:p>
                  </a:txBody>
                  <a:tcPr marL="68580" marR="68580" marT="0" marB="0"/>
                </a:tc>
                <a:tc>
                  <a:txBody>
                    <a:bodyPr/>
                    <a:lstStyle/>
                    <a:p>
                      <a:pPr marL="0" marR="0" algn="r">
                        <a:lnSpc>
                          <a:spcPct val="115000"/>
                        </a:lnSpc>
                        <a:spcBef>
                          <a:spcPts val="0"/>
                        </a:spcBef>
                        <a:spcAft>
                          <a:spcPts val="0"/>
                        </a:spcAft>
                      </a:pPr>
                      <a:r>
                        <a:rPr lang="en-US" sz="2000" b="0" dirty="0">
                          <a:solidFill>
                            <a:srgbClr val="000000"/>
                          </a:solidFill>
                          <a:effectLst/>
                          <a:latin typeface="Tahoma" pitchFamily="34" charset="0"/>
                          <a:ea typeface="Tahoma" pitchFamily="34" charset="0"/>
                          <a:cs typeface="Tahoma" pitchFamily="34" charset="0"/>
                        </a:rPr>
                        <a:t>60%</a:t>
                      </a:r>
                      <a:endParaRPr lang="en-US" sz="2000" b="0" dirty="0">
                        <a:effectLst/>
                        <a:latin typeface="Tahoma" pitchFamily="34" charset="0"/>
                        <a:ea typeface="Tahoma" pitchFamily="34" charset="0"/>
                        <a:cs typeface="Tahoma" pitchFamily="34" charset="0"/>
                      </a:endParaRPr>
                    </a:p>
                  </a:txBody>
                  <a:tcPr marL="68580" marR="68580" marT="0" marB="0"/>
                </a:tc>
                <a:tc>
                  <a:txBody>
                    <a:bodyPr/>
                    <a:lstStyle/>
                    <a:p>
                      <a:pPr marL="0" marR="0" algn="r">
                        <a:lnSpc>
                          <a:spcPct val="115000"/>
                        </a:lnSpc>
                        <a:spcBef>
                          <a:spcPts val="0"/>
                        </a:spcBef>
                        <a:spcAft>
                          <a:spcPts val="0"/>
                        </a:spcAft>
                      </a:pPr>
                      <a:r>
                        <a:rPr lang="en-US" sz="2000" b="0" dirty="0">
                          <a:solidFill>
                            <a:srgbClr val="000000"/>
                          </a:solidFill>
                          <a:effectLst/>
                          <a:latin typeface="Tahoma" pitchFamily="34" charset="0"/>
                          <a:ea typeface="Tahoma" pitchFamily="34" charset="0"/>
                          <a:cs typeface="Tahoma" pitchFamily="34" charset="0"/>
                        </a:rPr>
                        <a:t>78%</a:t>
                      </a:r>
                      <a:endParaRPr lang="en-US" sz="2000" b="0" dirty="0">
                        <a:effectLst/>
                        <a:latin typeface="Tahoma" pitchFamily="34" charset="0"/>
                        <a:ea typeface="Tahoma" pitchFamily="34" charset="0"/>
                        <a:cs typeface="Tahoma" pitchFamily="34" charset="0"/>
                      </a:endParaRPr>
                    </a:p>
                  </a:txBody>
                  <a:tcPr marL="68580" marR="68580" marT="0" marB="0"/>
                </a:tc>
                <a:tc>
                  <a:txBody>
                    <a:bodyPr/>
                    <a:lstStyle/>
                    <a:p>
                      <a:pPr marL="0" marR="0" algn="r">
                        <a:lnSpc>
                          <a:spcPct val="115000"/>
                        </a:lnSpc>
                        <a:spcBef>
                          <a:spcPts val="0"/>
                        </a:spcBef>
                        <a:spcAft>
                          <a:spcPts val="0"/>
                        </a:spcAft>
                      </a:pPr>
                      <a:r>
                        <a:rPr lang="en-US" sz="2000" b="0" dirty="0">
                          <a:solidFill>
                            <a:srgbClr val="000000"/>
                          </a:solidFill>
                          <a:effectLst/>
                          <a:latin typeface="Tahoma" pitchFamily="34" charset="0"/>
                          <a:ea typeface="Tahoma" pitchFamily="34" charset="0"/>
                          <a:cs typeface="Tahoma" pitchFamily="34" charset="0"/>
                        </a:rPr>
                        <a:t> </a:t>
                      </a:r>
                      <a:endParaRPr lang="en-US" sz="2000" b="0" dirty="0">
                        <a:effectLst/>
                        <a:latin typeface="Tahoma" pitchFamily="34" charset="0"/>
                        <a:ea typeface="Tahoma" pitchFamily="34" charset="0"/>
                        <a:cs typeface="Tahoma" pitchFamily="34" charset="0"/>
                      </a:endParaRPr>
                    </a:p>
                  </a:txBody>
                  <a:tcPr marL="68580" marR="68580" marT="0" marB="0"/>
                </a:tc>
                <a:tc>
                  <a:txBody>
                    <a:bodyPr/>
                    <a:lstStyle/>
                    <a:p>
                      <a:pPr marL="0" marR="0" algn="r">
                        <a:lnSpc>
                          <a:spcPct val="115000"/>
                        </a:lnSpc>
                        <a:spcBef>
                          <a:spcPts val="0"/>
                        </a:spcBef>
                        <a:spcAft>
                          <a:spcPts val="0"/>
                        </a:spcAft>
                      </a:pPr>
                      <a:r>
                        <a:rPr lang="en-US" sz="2000" b="0" dirty="0">
                          <a:solidFill>
                            <a:srgbClr val="000000"/>
                          </a:solidFill>
                          <a:effectLst/>
                          <a:latin typeface="Tahoma" pitchFamily="34" charset="0"/>
                          <a:ea typeface="Tahoma" pitchFamily="34" charset="0"/>
                          <a:cs typeface="Tahoma" pitchFamily="34" charset="0"/>
                        </a:rPr>
                        <a:t>51%</a:t>
                      </a:r>
                      <a:endParaRPr lang="en-US" sz="2000" b="0" dirty="0">
                        <a:effectLst/>
                        <a:latin typeface="Tahoma" pitchFamily="34" charset="0"/>
                        <a:ea typeface="Tahoma" pitchFamily="34" charset="0"/>
                        <a:cs typeface="Tahoma" pitchFamily="34" charset="0"/>
                      </a:endParaRPr>
                    </a:p>
                  </a:txBody>
                  <a:tcPr marL="68580" marR="68580" marT="0" marB="0"/>
                </a:tc>
                <a:tc>
                  <a:txBody>
                    <a:bodyPr/>
                    <a:lstStyle/>
                    <a:p>
                      <a:pPr marL="0" marR="0" algn="r">
                        <a:lnSpc>
                          <a:spcPct val="115000"/>
                        </a:lnSpc>
                        <a:spcBef>
                          <a:spcPts val="0"/>
                        </a:spcBef>
                        <a:spcAft>
                          <a:spcPts val="0"/>
                        </a:spcAft>
                      </a:pPr>
                      <a:r>
                        <a:rPr lang="en-US" sz="2000" b="0" dirty="0">
                          <a:solidFill>
                            <a:srgbClr val="000000"/>
                          </a:solidFill>
                          <a:effectLst/>
                          <a:latin typeface="Tahoma" pitchFamily="34" charset="0"/>
                          <a:ea typeface="Tahoma" pitchFamily="34" charset="0"/>
                          <a:cs typeface="Tahoma" pitchFamily="34" charset="0"/>
                        </a:rPr>
                        <a:t>62%</a:t>
                      </a:r>
                      <a:endParaRPr lang="en-US" sz="2000" b="0" dirty="0">
                        <a:effectLst/>
                        <a:latin typeface="Tahoma" pitchFamily="34" charset="0"/>
                        <a:ea typeface="Tahoma" pitchFamily="34" charset="0"/>
                        <a:cs typeface="Tahoma" pitchFamily="34" charset="0"/>
                      </a:endParaRPr>
                    </a:p>
                  </a:txBody>
                  <a:tcPr marL="68580" marR="68580" marT="0" marB="0"/>
                </a:tc>
                <a:tc>
                  <a:txBody>
                    <a:bodyPr/>
                    <a:lstStyle/>
                    <a:p>
                      <a:pPr marL="0" marR="0" algn="r">
                        <a:lnSpc>
                          <a:spcPct val="115000"/>
                        </a:lnSpc>
                        <a:spcBef>
                          <a:spcPts val="0"/>
                        </a:spcBef>
                        <a:spcAft>
                          <a:spcPts val="0"/>
                        </a:spcAft>
                      </a:pPr>
                      <a:r>
                        <a:rPr lang="en-US" sz="2000" b="0" dirty="0">
                          <a:solidFill>
                            <a:srgbClr val="000000"/>
                          </a:solidFill>
                          <a:effectLst/>
                          <a:latin typeface="Tahoma" pitchFamily="34" charset="0"/>
                          <a:ea typeface="Tahoma" pitchFamily="34" charset="0"/>
                          <a:cs typeface="Tahoma" pitchFamily="34" charset="0"/>
                        </a:rPr>
                        <a:t>81%</a:t>
                      </a:r>
                      <a:endParaRPr lang="en-US" sz="2000" b="0" dirty="0">
                        <a:effectLst/>
                        <a:latin typeface="Tahoma" pitchFamily="34" charset="0"/>
                        <a:ea typeface="Tahoma" pitchFamily="34" charset="0"/>
                        <a:cs typeface="Tahoma" pitchFamily="34" charset="0"/>
                      </a:endParaRPr>
                    </a:p>
                  </a:txBody>
                  <a:tcPr marL="68580" marR="68580" marT="0" marB="0"/>
                </a:tc>
                <a:tc>
                  <a:txBody>
                    <a:bodyPr/>
                    <a:lstStyle/>
                    <a:p>
                      <a:pPr marL="0" marR="0" algn="r">
                        <a:lnSpc>
                          <a:spcPct val="115000"/>
                        </a:lnSpc>
                        <a:spcBef>
                          <a:spcPts val="0"/>
                        </a:spcBef>
                        <a:spcAft>
                          <a:spcPts val="0"/>
                        </a:spcAft>
                      </a:pPr>
                      <a:r>
                        <a:rPr lang="en-US" sz="2000" b="0">
                          <a:solidFill>
                            <a:srgbClr val="000000"/>
                          </a:solidFill>
                          <a:effectLst/>
                          <a:latin typeface="Tahoma" pitchFamily="34" charset="0"/>
                          <a:ea typeface="Tahoma" pitchFamily="34" charset="0"/>
                          <a:cs typeface="Tahoma" pitchFamily="34" charset="0"/>
                        </a:rPr>
                        <a:t> </a:t>
                      </a:r>
                      <a:endParaRPr lang="en-US" sz="2000" b="0">
                        <a:effectLst/>
                        <a:latin typeface="Tahoma" pitchFamily="34" charset="0"/>
                        <a:ea typeface="Tahoma" pitchFamily="34" charset="0"/>
                        <a:cs typeface="Tahoma" pitchFamily="34" charset="0"/>
                      </a:endParaRPr>
                    </a:p>
                  </a:txBody>
                  <a:tcPr marL="68580" marR="68580" marT="0" marB="0"/>
                </a:tc>
                <a:tc>
                  <a:txBody>
                    <a:bodyPr/>
                    <a:lstStyle/>
                    <a:p>
                      <a:pPr marL="0" marR="0" algn="r">
                        <a:lnSpc>
                          <a:spcPct val="115000"/>
                        </a:lnSpc>
                        <a:spcBef>
                          <a:spcPts val="0"/>
                        </a:spcBef>
                        <a:spcAft>
                          <a:spcPts val="0"/>
                        </a:spcAft>
                      </a:pPr>
                      <a:r>
                        <a:rPr lang="en-US" sz="2000" b="0" dirty="0">
                          <a:solidFill>
                            <a:srgbClr val="000000"/>
                          </a:solidFill>
                          <a:effectLst/>
                          <a:latin typeface="Tahoma" pitchFamily="34" charset="0"/>
                          <a:ea typeface="Tahoma" pitchFamily="34" charset="0"/>
                          <a:cs typeface="Tahoma" pitchFamily="34" charset="0"/>
                        </a:rPr>
                        <a:t>49%</a:t>
                      </a:r>
                      <a:endParaRPr lang="en-US" sz="2000" b="0" dirty="0">
                        <a:effectLst/>
                        <a:latin typeface="Tahoma" pitchFamily="34" charset="0"/>
                        <a:ea typeface="Tahoma" pitchFamily="34" charset="0"/>
                        <a:cs typeface="Tahoma" pitchFamily="34" charset="0"/>
                      </a:endParaRPr>
                    </a:p>
                  </a:txBody>
                  <a:tcPr marL="68580" marR="68580" marT="0" marB="0"/>
                </a:tc>
                <a:tc>
                  <a:txBody>
                    <a:bodyPr/>
                    <a:lstStyle/>
                    <a:p>
                      <a:pPr marL="0" marR="0" algn="r">
                        <a:lnSpc>
                          <a:spcPct val="115000"/>
                        </a:lnSpc>
                        <a:spcBef>
                          <a:spcPts val="0"/>
                        </a:spcBef>
                        <a:spcAft>
                          <a:spcPts val="0"/>
                        </a:spcAft>
                      </a:pPr>
                      <a:r>
                        <a:rPr lang="en-US" sz="2000" b="0" dirty="0">
                          <a:solidFill>
                            <a:srgbClr val="000000"/>
                          </a:solidFill>
                          <a:effectLst/>
                          <a:latin typeface="Tahoma" pitchFamily="34" charset="0"/>
                          <a:ea typeface="Tahoma" pitchFamily="34" charset="0"/>
                          <a:cs typeface="Tahoma" pitchFamily="34" charset="0"/>
                        </a:rPr>
                        <a:t>59%</a:t>
                      </a:r>
                      <a:endParaRPr lang="en-US" sz="2000" b="0" dirty="0">
                        <a:effectLst/>
                        <a:latin typeface="Tahoma" pitchFamily="34" charset="0"/>
                        <a:ea typeface="Tahoma" pitchFamily="34" charset="0"/>
                        <a:cs typeface="Tahoma" pitchFamily="34" charset="0"/>
                      </a:endParaRPr>
                    </a:p>
                  </a:txBody>
                  <a:tcPr marL="68580" marR="68580" marT="0" marB="0"/>
                </a:tc>
                <a:tc>
                  <a:txBody>
                    <a:bodyPr/>
                    <a:lstStyle/>
                    <a:p>
                      <a:pPr marL="0" marR="0" algn="r">
                        <a:lnSpc>
                          <a:spcPct val="115000"/>
                        </a:lnSpc>
                        <a:spcBef>
                          <a:spcPts val="0"/>
                        </a:spcBef>
                        <a:spcAft>
                          <a:spcPts val="0"/>
                        </a:spcAft>
                      </a:pPr>
                      <a:r>
                        <a:rPr lang="en-US" sz="2000" b="0" dirty="0">
                          <a:solidFill>
                            <a:srgbClr val="000000"/>
                          </a:solidFill>
                          <a:effectLst/>
                          <a:latin typeface="Tahoma" pitchFamily="34" charset="0"/>
                          <a:ea typeface="Tahoma" pitchFamily="34" charset="0"/>
                          <a:cs typeface="Tahoma" pitchFamily="34" charset="0"/>
                        </a:rPr>
                        <a:t>78%</a:t>
                      </a:r>
                      <a:endParaRPr lang="en-US" sz="2000" b="0" dirty="0">
                        <a:effectLst/>
                        <a:latin typeface="Tahoma" pitchFamily="34" charset="0"/>
                        <a:ea typeface="Tahoma" pitchFamily="34" charset="0"/>
                        <a:cs typeface="Tahoma" pitchFamily="34" charset="0"/>
                      </a:endParaRPr>
                    </a:p>
                  </a:txBody>
                  <a:tcPr marL="68580" marR="68580" marT="0" marB="0"/>
                </a:tc>
                <a:extLst>
                  <a:ext uri="{0D108BD9-81ED-4DB2-BD59-A6C34878D82A}">
                    <a16:rowId xmlns:a16="http://schemas.microsoft.com/office/drawing/2014/main" xmlns="" val="10007"/>
                  </a:ext>
                </a:extLst>
              </a:tr>
              <a:tr h="343199">
                <a:tc>
                  <a:txBody>
                    <a:bodyPr/>
                    <a:lstStyle/>
                    <a:p>
                      <a:pPr marL="0" marR="0">
                        <a:lnSpc>
                          <a:spcPct val="115000"/>
                        </a:lnSpc>
                        <a:spcBef>
                          <a:spcPts val="0"/>
                        </a:spcBef>
                        <a:spcAft>
                          <a:spcPts val="0"/>
                        </a:spcAft>
                      </a:pPr>
                      <a:r>
                        <a:rPr lang="en-US" sz="1800" dirty="0">
                          <a:effectLst/>
                          <a:latin typeface="Calibri"/>
                          <a:ea typeface="宋体"/>
                          <a:cs typeface="Times New Roman"/>
                        </a:rPr>
                        <a:t>2012</a:t>
                      </a:r>
                    </a:p>
                  </a:txBody>
                  <a:tcPr marL="68580" marR="68580" marT="0" marB="0"/>
                </a:tc>
                <a:tc>
                  <a:txBody>
                    <a:bodyPr/>
                    <a:lstStyle/>
                    <a:p>
                      <a:pPr marL="0" marR="0" algn="r">
                        <a:lnSpc>
                          <a:spcPct val="115000"/>
                        </a:lnSpc>
                        <a:spcBef>
                          <a:spcPts val="0"/>
                        </a:spcBef>
                        <a:spcAft>
                          <a:spcPts val="0"/>
                        </a:spcAft>
                      </a:pPr>
                      <a:r>
                        <a:rPr lang="en-US" sz="2000" b="0" dirty="0">
                          <a:effectLst/>
                          <a:latin typeface="Tahoma" pitchFamily="34" charset="0"/>
                          <a:ea typeface="Tahoma" pitchFamily="34" charset="0"/>
                          <a:cs typeface="Tahoma" pitchFamily="34" charset="0"/>
                        </a:rPr>
                        <a:t>55%</a:t>
                      </a:r>
                    </a:p>
                  </a:txBody>
                  <a:tcPr marL="68580" marR="68580" marT="0" marB="0"/>
                </a:tc>
                <a:tc>
                  <a:txBody>
                    <a:bodyPr/>
                    <a:lstStyle/>
                    <a:p>
                      <a:pPr marL="0" marR="0" algn="r">
                        <a:lnSpc>
                          <a:spcPct val="115000"/>
                        </a:lnSpc>
                        <a:spcBef>
                          <a:spcPts val="0"/>
                        </a:spcBef>
                        <a:spcAft>
                          <a:spcPts val="0"/>
                        </a:spcAft>
                      </a:pPr>
                      <a:r>
                        <a:rPr lang="en-US" sz="2000" b="0" dirty="0">
                          <a:effectLst/>
                          <a:latin typeface="Tahoma" pitchFamily="34" charset="0"/>
                          <a:ea typeface="Tahoma" pitchFamily="34" charset="0"/>
                          <a:cs typeface="Tahoma" pitchFamily="34" charset="0"/>
                        </a:rPr>
                        <a:t>64%</a:t>
                      </a:r>
                    </a:p>
                  </a:txBody>
                  <a:tcPr marL="68580" marR="68580" marT="0" marB="0"/>
                </a:tc>
                <a:tc>
                  <a:txBody>
                    <a:bodyPr/>
                    <a:lstStyle/>
                    <a:p>
                      <a:pPr marL="0" marR="0" algn="r">
                        <a:lnSpc>
                          <a:spcPct val="115000"/>
                        </a:lnSpc>
                        <a:spcBef>
                          <a:spcPts val="0"/>
                        </a:spcBef>
                        <a:spcAft>
                          <a:spcPts val="0"/>
                        </a:spcAft>
                      </a:pPr>
                      <a:r>
                        <a:rPr lang="en-US" sz="2000" b="0" dirty="0">
                          <a:effectLst/>
                          <a:latin typeface="Tahoma" pitchFamily="34" charset="0"/>
                          <a:ea typeface="Tahoma" pitchFamily="34" charset="0"/>
                          <a:cs typeface="Tahoma" pitchFamily="34" charset="0"/>
                        </a:rPr>
                        <a:t>79%</a:t>
                      </a:r>
                    </a:p>
                  </a:txBody>
                  <a:tcPr marL="68580" marR="68580" marT="0" marB="0"/>
                </a:tc>
                <a:tc>
                  <a:txBody>
                    <a:bodyPr/>
                    <a:lstStyle/>
                    <a:p>
                      <a:pPr marL="0" marR="0" algn="r">
                        <a:lnSpc>
                          <a:spcPct val="115000"/>
                        </a:lnSpc>
                        <a:spcBef>
                          <a:spcPts val="0"/>
                        </a:spcBef>
                        <a:spcAft>
                          <a:spcPts val="0"/>
                        </a:spcAft>
                      </a:pPr>
                      <a:endParaRPr lang="en-US" sz="2000" b="0" dirty="0">
                        <a:effectLst/>
                        <a:latin typeface="Tahoma" pitchFamily="34" charset="0"/>
                        <a:ea typeface="Tahoma" pitchFamily="34" charset="0"/>
                        <a:cs typeface="Tahoma" pitchFamily="34" charset="0"/>
                      </a:endParaRPr>
                    </a:p>
                  </a:txBody>
                  <a:tcPr marL="68580" marR="68580" marT="0" marB="0"/>
                </a:tc>
                <a:tc>
                  <a:txBody>
                    <a:bodyPr/>
                    <a:lstStyle/>
                    <a:p>
                      <a:pPr marL="0" marR="0" algn="r">
                        <a:lnSpc>
                          <a:spcPct val="115000"/>
                        </a:lnSpc>
                        <a:spcBef>
                          <a:spcPts val="0"/>
                        </a:spcBef>
                        <a:spcAft>
                          <a:spcPts val="0"/>
                        </a:spcAft>
                      </a:pPr>
                      <a:r>
                        <a:rPr lang="en-US" sz="2000" b="0" dirty="0">
                          <a:effectLst/>
                          <a:latin typeface="Tahoma" pitchFamily="34" charset="0"/>
                          <a:ea typeface="Tahoma" pitchFamily="34" charset="0"/>
                          <a:cs typeface="Tahoma" pitchFamily="34" charset="0"/>
                        </a:rPr>
                        <a:t>57%</a:t>
                      </a:r>
                    </a:p>
                  </a:txBody>
                  <a:tcPr marL="68580" marR="68580" marT="0" marB="0"/>
                </a:tc>
                <a:tc>
                  <a:txBody>
                    <a:bodyPr/>
                    <a:lstStyle/>
                    <a:p>
                      <a:pPr marL="0" marR="0" algn="r">
                        <a:lnSpc>
                          <a:spcPct val="115000"/>
                        </a:lnSpc>
                        <a:spcBef>
                          <a:spcPts val="0"/>
                        </a:spcBef>
                        <a:spcAft>
                          <a:spcPts val="0"/>
                        </a:spcAft>
                      </a:pPr>
                      <a:r>
                        <a:rPr lang="en-US" sz="2000" b="0" dirty="0">
                          <a:effectLst/>
                          <a:latin typeface="Tahoma" pitchFamily="34" charset="0"/>
                          <a:ea typeface="Tahoma" pitchFamily="34" charset="0"/>
                          <a:cs typeface="Tahoma" pitchFamily="34" charset="0"/>
                        </a:rPr>
                        <a:t>67%</a:t>
                      </a:r>
                    </a:p>
                  </a:txBody>
                  <a:tcPr marL="68580" marR="68580" marT="0" marB="0"/>
                </a:tc>
                <a:tc>
                  <a:txBody>
                    <a:bodyPr/>
                    <a:lstStyle/>
                    <a:p>
                      <a:pPr marL="0" marR="0" algn="r">
                        <a:lnSpc>
                          <a:spcPct val="115000"/>
                        </a:lnSpc>
                        <a:spcBef>
                          <a:spcPts val="0"/>
                        </a:spcBef>
                        <a:spcAft>
                          <a:spcPts val="0"/>
                        </a:spcAft>
                      </a:pPr>
                      <a:r>
                        <a:rPr lang="en-US" sz="2000" b="0" dirty="0">
                          <a:effectLst/>
                          <a:latin typeface="Tahoma" pitchFamily="34" charset="0"/>
                          <a:ea typeface="Tahoma" pitchFamily="34" charset="0"/>
                          <a:cs typeface="Tahoma" pitchFamily="34" charset="0"/>
                        </a:rPr>
                        <a:t>83%</a:t>
                      </a:r>
                    </a:p>
                  </a:txBody>
                  <a:tcPr marL="68580" marR="68580" marT="0" marB="0"/>
                </a:tc>
                <a:tc>
                  <a:txBody>
                    <a:bodyPr/>
                    <a:lstStyle/>
                    <a:p>
                      <a:pPr marL="0" marR="0" algn="r">
                        <a:lnSpc>
                          <a:spcPct val="115000"/>
                        </a:lnSpc>
                        <a:spcBef>
                          <a:spcPts val="0"/>
                        </a:spcBef>
                        <a:spcAft>
                          <a:spcPts val="0"/>
                        </a:spcAft>
                      </a:pPr>
                      <a:endParaRPr lang="en-US" sz="2000" b="0" dirty="0">
                        <a:effectLst/>
                        <a:latin typeface="Tahoma" pitchFamily="34" charset="0"/>
                        <a:ea typeface="Tahoma" pitchFamily="34" charset="0"/>
                        <a:cs typeface="Tahoma" pitchFamily="34" charset="0"/>
                      </a:endParaRPr>
                    </a:p>
                  </a:txBody>
                  <a:tcPr marL="68580" marR="68580" marT="0" marB="0"/>
                </a:tc>
                <a:tc>
                  <a:txBody>
                    <a:bodyPr/>
                    <a:lstStyle/>
                    <a:p>
                      <a:pPr marL="0" marR="0" algn="r">
                        <a:lnSpc>
                          <a:spcPct val="115000"/>
                        </a:lnSpc>
                        <a:spcBef>
                          <a:spcPts val="0"/>
                        </a:spcBef>
                        <a:spcAft>
                          <a:spcPts val="0"/>
                        </a:spcAft>
                      </a:pPr>
                      <a:r>
                        <a:rPr lang="en-US" sz="2000" b="0" dirty="0">
                          <a:effectLst/>
                          <a:latin typeface="Tahoma" pitchFamily="34" charset="0"/>
                          <a:ea typeface="Tahoma" pitchFamily="34" charset="0"/>
                          <a:cs typeface="Tahoma" pitchFamily="34" charset="0"/>
                        </a:rPr>
                        <a:t>51%</a:t>
                      </a:r>
                    </a:p>
                  </a:txBody>
                  <a:tcPr marL="68580" marR="68580" marT="0" marB="0"/>
                </a:tc>
                <a:tc>
                  <a:txBody>
                    <a:bodyPr/>
                    <a:lstStyle/>
                    <a:p>
                      <a:pPr marL="0" marR="0" algn="r">
                        <a:lnSpc>
                          <a:spcPct val="115000"/>
                        </a:lnSpc>
                        <a:spcBef>
                          <a:spcPts val="0"/>
                        </a:spcBef>
                        <a:spcAft>
                          <a:spcPts val="0"/>
                        </a:spcAft>
                      </a:pPr>
                      <a:r>
                        <a:rPr lang="en-US" sz="2000" b="0" dirty="0">
                          <a:effectLst/>
                          <a:latin typeface="Tahoma" pitchFamily="34" charset="0"/>
                          <a:ea typeface="Tahoma" pitchFamily="34" charset="0"/>
                          <a:cs typeface="Tahoma" pitchFamily="34" charset="0"/>
                        </a:rPr>
                        <a:t>62%</a:t>
                      </a:r>
                    </a:p>
                  </a:txBody>
                  <a:tcPr marL="68580" marR="68580" marT="0" marB="0"/>
                </a:tc>
                <a:tc>
                  <a:txBody>
                    <a:bodyPr/>
                    <a:lstStyle/>
                    <a:p>
                      <a:pPr marL="0" marR="0" algn="r">
                        <a:lnSpc>
                          <a:spcPct val="115000"/>
                        </a:lnSpc>
                        <a:spcBef>
                          <a:spcPts val="0"/>
                        </a:spcBef>
                        <a:spcAft>
                          <a:spcPts val="0"/>
                        </a:spcAft>
                      </a:pPr>
                      <a:r>
                        <a:rPr lang="en-US" sz="2000" b="0" dirty="0">
                          <a:effectLst/>
                          <a:latin typeface="Tahoma" pitchFamily="34" charset="0"/>
                          <a:ea typeface="Tahoma" pitchFamily="34" charset="0"/>
                          <a:cs typeface="Tahoma" pitchFamily="34" charset="0"/>
                        </a:rPr>
                        <a:t>78%</a:t>
                      </a:r>
                    </a:p>
                  </a:txBody>
                  <a:tcPr marL="68580" marR="68580" marT="0" marB="0"/>
                </a:tc>
                <a:extLst>
                  <a:ext uri="{0D108BD9-81ED-4DB2-BD59-A6C34878D82A}">
                    <a16:rowId xmlns:a16="http://schemas.microsoft.com/office/drawing/2014/main" xmlns="" val="10008"/>
                  </a:ext>
                </a:extLst>
              </a:tr>
              <a:tr h="343199">
                <a:tc>
                  <a:txBody>
                    <a:bodyPr/>
                    <a:lstStyle/>
                    <a:p>
                      <a:pPr marL="0" marR="0">
                        <a:lnSpc>
                          <a:spcPct val="115000"/>
                        </a:lnSpc>
                        <a:spcBef>
                          <a:spcPts val="0"/>
                        </a:spcBef>
                        <a:spcAft>
                          <a:spcPts val="0"/>
                        </a:spcAft>
                      </a:pPr>
                      <a:r>
                        <a:rPr lang="en-US" sz="1800" dirty="0">
                          <a:effectLst/>
                          <a:latin typeface="Calibri"/>
                          <a:ea typeface="宋体"/>
                          <a:cs typeface="Times New Roman"/>
                        </a:rPr>
                        <a:t>2013</a:t>
                      </a:r>
                    </a:p>
                  </a:txBody>
                  <a:tcPr marL="68580" marR="68580" marT="0" marB="0"/>
                </a:tc>
                <a:tc>
                  <a:txBody>
                    <a:bodyPr/>
                    <a:lstStyle/>
                    <a:p>
                      <a:pPr marL="0" marR="0" algn="r">
                        <a:lnSpc>
                          <a:spcPct val="115000"/>
                        </a:lnSpc>
                        <a:spcBef>
                          <a:spcPts val="0"/>
                        </a:spcBef>
                        <a:spcAft>
                          <a:spcPts val="0"/>
                        </a:spcAft>
                      </a:pPr>
                      <a:r>
                        <a:rPr lang="en-US" sz="2000" b="0" dirty="0">
                          <a:effectLst/>
                          <a:latin typeface="Tahoma" pitchFamily="34" charset="0"/>
                          <a:ea typeface="Tahoma" pitchFamily="34" charset="0"/>
                          <a:cs typeface="Tahoma" pitchFamily="34" charset="0"/>
                        </a:rPr>
                        <a:t>60%</a:t>
                      </a:r>
                    </a:p>
                  </a:txBody>
                  <a:tcPr marL="68580" marR="68580" marT="0" marB="0"/>
                </a:tc>
                <a:tc>
                  <a:txBody>
                    <a:bodyPr/>
                    <a:lstStyle/>
                    <a:p>
                      <a:pPr marL="0" marR="0" algn="r">
                        <a:lnSpc>
                          <a:spcPct val="115000"/>
                        </a:lnSpc>
                        <a:spcBef>
                          <a:spcPts val="0"/>
                        </a:spcBef>
                        <a:spcAft>
                          <a:spcPts val="0"/>
                        </a:spcAft>
                      </a:pPr>
                      <a:r>
                        <a:rPr lang="en-US" sz="2000" b="0" dirty="0">
                          <a:effectLst/>
                          <a:latin typeface="Tahoma" pitchFamily="34" charset="0"/>
                          <a:ea typeface="Tahoma" pitchFamily="34" charset="0"/>
                          <a:cs typeface="Tahoma" pitchFamily="34" charset="0"/>
                        </a:rPr>
                        <a:t>69%</a:t>
                      </a:r>
                    </a:p>
                  </a:txBody>
                  <a:tcPr marL="68580" marR="68580" marT="0" marB="0"/>
                </a:tc>
                <a:tc>
                  <a:txBody>
                    <a:bodyPr/>
                    <a:lstStyle/>
                    <a:p>
                      <a:pPr marL="0" marR="0" algn="r">
                        <a:lnSpc>
                          <a:spcPct val="115000"/>
                        </a:lnSpc>
                        <a:spcBef>
                          <a:spcPts val="0"/>
                        </a:spcBef>
                        <a:spcAft>
                          <a:spcPts val="0"/>
                        </a:spcAft>
                      </a:pPr>
                      <a:r>
                        <a:rPr lang="en-US" sz="2000" b="0" dirty="0">
                          <a:effectLst/>
                          <a:latin typeface="Tahoma" pitchFamily="34" charset="0"/>
                          <a:ea typeface="Tahoma" pitchFamily="34" charset="0"/>
                          <a:cs typeface="Tahoma" pitchFamily="34" charset="0"/>
                        </a:rPr>
                        <a:t>83%</a:t>
                      </a:r>
                    </a:p>
                  </a:txBody>
                  <a:tcPr marL="68580" marR="68580" marT="0" marB="0"/>
                </a:tc>
                <a:tc>
                  <a:txBody>
                    <a:bodyPr/>
                    <a:lstStyle/>
                    <a:p>
                      <a:pPr marL="0" marR="0" algn="r">
                        <a:lnSpc>
                          <a:spcPct val="115000"/>
                        </a:lnSpc>
                        <a:spcBef>
                          <a:spcPts val="0"/>
                        </a:spcBef>
                        <a:spcAft>
                          <a:spcPts val="0"/>
                        </a:spcAft>
                      </a:pPr>
                      <a:endParaRPr lang="en-US" sz="2000" b="0" dirty="0">
                        <a:effectLst/>
                        <a:latin typeface="Tahoma" pitchFamily="34" charset="0"/>
                        <a:ea typeface="Tahoma" pitchFamily="34" charset="0"/>
                        <a:cs typeface="Tahoma" pitchFamily="34" charset="0"/>
                      </a:endParaRPr>
                    </a:p>
                  </a:txBody>
                  <a:tcPr marL="68580" marR="68580" marT="0" marB="0"/>
                </a:tc>
                <a:tc>
                  <a:txBody>
                    <a:bodyPr/>
                    <a:lstStyle/>
                    <a:p>
                      <a:pPr marL="0" marR="0" algn="r">
                        <a:lnSpc>
                          <a:spcPct val="115000"/>
                        </a:lnSpc>
                        <a:spcBef>
                          <a:spcPts val="0"/>
                        </a:spcBef>
                        <a:spcAft>
                          <a:spcPts val="0"/>
                        </a:spcAft>
                      </a:pPr>
                      <a:r>
                        <a:rPr lang="en-US" sz="2000" b="0" dirty="0">
                          <a:effectLst/>
                          <a:latin typeface="Tahoma" pitchFamily="34" charset="0"/>
                          <a:ea typeface="Tahoma" pitchFamily="34" charset="0"/>
                          <a:cs typeface="Tahoma" pitchFamily="34" charset="0"/>
                        </a:rPr>
                        <a:t>63%</a:t>
                      </a:r>
                    </a:p>
                  </a:txBody>
                  <a:tcPr marL="68580" marR="68580" marT="0" marB="0"/>
                </a:tc>
                <a:tc>
                  <a:txBody>
                    <a:bodyPr/>
                    <a:lstStyle/>
                    <a:p>
                      <a:pPr marL="0" marR="0" algn="r">
                        <a:lnSpc>
                          <a:spcPct val="115000"/>
                        </a:lnSpc>
                        <a:spcBef>
                          <a:spcPts val="0"/>
                        </a:spcBef>
                        <a:spcAft>
                          <a:spcPts val="0"/>
                        </a:spcAft>
                      </a:pPr>
                      <a:r>
                        <a:rPr lang="en-US" sz="2000" b="0" dirty="0">
                          <a:effectLst/>
                          <a:latin typeface="Tahoma" pitchFamily="34" charset="0"/>
                          <a:ea typeface="Tahoma" pitchFamily="34" charset="0"/>
                          <a:cs typeface="Tahoma" pitchFamily="34" charset="0"/>
                        </a:rPr>
                        <a:t>71%</a:t>
                      </a:r>
                    </a:p>
                  </a:txBody>
                  <a:tcPr marL="68580" marR="68580" marT="0" marB="0"/>
                </a:tc>
                <a:tc>
                  <a:txBody>
                    <a:bodyPr/>
                    <a:lstStyle/>
                    <a:p>
                      <a:pPr marL="0" marR="0" algn="r">
                        <a:lnSpc>
                          <a:spcPct val="115000"/>
                        </a:lnSpc>
                        <a:spcBef>
                          <a:spcPts val="0"/>
                        </a:spcBef>
                        <a:spcAft>
                          <a:spcPts val="0"/>
                        </a:spcAft>
                      </a:pPr>
                      <a:r>
                        <a:rPr lang="en-US" sz="2000" b="0" dirty="0">
                          <a:effectLst/>
                          <a:latin typeface="Tahoma" pitchFamily="34" charset="0"/>
                          <a:ea typeface="Tahoma" pitchFamily="34" charset="0"/>
                          <a:cs typeface="Tahoma" pitchFamily="34" charset="0"/>
                        </a:rPr>
                        <a:t>86%</a:t>
                      </a:r>
                    </a:p>
                  </a:txBody>
                  <a:tcPr marL="68580" marR="68580" marT="0" marB="0"/>
                </a:tc>
                <a:tc>
                  <a:txBody>
                    <a:bodyPr/>
                    <a:lstStyle/>
                    <a:p>
                      <a:pPr marL="0" marR="0" algn="r">
                        <a:lnSpc>
                          <a:spcPct val="115000"/>
                        </a:lnSpc>
                        <a:spcBef>
                          <a:spcPts val="0"/>
                        </a:spcBef>
                        <a:spcAft>
                          <a:spcPts val="0"/>
                        </a:spcAft>
                      </a:pPr>
                      <a:endParaRPr lang="en-US" sz="2000" b="0" dirty="0">
                        <a:effectLst/>
                        <a:latin typeface="Tahoma" pitchFamily="34" charset="0"/>
                        <a:ea typeface="Tahoma" pitchFamily="34" charset="0"/>
                        <a:cs typeface="Tahoma" pitchFamily="34" charset="0"/>
                      </a:endParaRPr>
                    </a:p>
                  </a:txBody>
                  <a:tcPr marL="68580" marR="68580" marT="0" marB="0"/>
                </a:tc>
                <a:tc>
                  <a:txBody>
                    <a:bodyPr/>
                    <a:lstStyle/>
                    <a:p>
                      <a:pPr marL="0" marR="0" algn="r">
                        <a:lnSpc>
                          <a:spcPct val="115000"/>
                        </a:lnSpc>
                        <a:spcBef>
                          <a:spcPts val="0"/>
                        </a:spcBef>
                        <a:spcAft>
                          <a:spcPts val="0"/>
                        </a:spcAft>
                      </a:pPr>
                      <a:r>
                        <a:rPr lang="en-US" sz="2000" b="0" dirty="0">
                          <a:effectLst/>
                          <a:latin typeface="Tahoma" pitchFamily="34" charset="0"/>
                          <a:ea typeface="Tahoma" pitchFamily="34" charset="0"/>
                          <a:cs typeface="Tahoma" pitchFamily="34" charset="0"/>
                        </a:rPr>
                        <a:t>59%</a:t>
                      </a:r>
                    </a:p>
                  </a:txBody>
                  <a:tcPr marL="68580" marR="68580" marT="0" marB="0"/>
                </a:tc>
                <a:tc>
                  <a:txBody>
                    <a:bodyPr/>
                    <a:lstStyle/>
                    <a:p>
                      <a:pPr marL="0" marR="0" algn="r">
                        <a:lnSpc>
                          <a:spcPct val="115000"/>
                        </a:lnSpc>
                        <a:spcBef>
                          <a:spcPts val="0"/>
                        </a:spcBef>
                        <a:spcAft>
                          <a:spcPts val="0"/>
                        </a:spcAft>
                      </a:pPr>
                      <a:r>
                        <a:rPr lang="en-US" sz="2000" b="0" dirty="0">
                          <a:effectLst/>
                          <a:latin typeface="Tahoma" pitchFamily="34" charset="0"/>
                          <a:ea typeface="Tahoma" pitchFamily="34" charset="0"/>
                          <a:cs typeface="Tahoma" pitchFamily="34" charset="0"/>
                        </a:rPr>
                        <a:t>68%</a:t>
                      </a:r>
                    </a:p>
                  </a:txBody>
                  <a:tcPr marL="68580" marR="68580" marT="0" marB="0"/>
                </a:tc>
                <a:tc>
                  <a:txBody>
                    <a:bodyPr/>
                    <a:lstStyle/>
                    <a:p>
                      <a:pPr marL="0" marR="0" algn="r">
                        <a:lnSpc>
                          <a:spcPct val="115000"/>
                        </a:lnSpc>
                        <a:spcBef>
                          <a:spcPts val="0"/>
                        </a:spcBef>
                        <a:spcAft>
                          <a:spcPts val="0"/>
                        </a:spcAft>
                      </a:pPr>
                      <a:r>
                        <a:rPr lang="en-US" sz="2000" b="0" dirty="0">
                          <a:effectLst/>
                          <a:latin typeface="Tahoma" pitchFamily="34" charset="0"/>
                          <a:ea typeface="Tahoma" pitchFamily="34" charset="0"/>
                          <a:cs typeface="Tahoma" pitchFamily="34" charset="0"/>
                        </a:rPr>
                        <a:t>83%</a:t>
                      </a:r>
                    </a:p>
                  </a:txBody>
                  <a:tcPr marL="68580" marR="68580" marT="0" marB="0"/>
                </a:tc>
                <a:extLst>
                  <a:ext uri="{0D108BD9-81ED-4DB2-BD59-A6C34878D82A}">
                    <a16:rowId xmlns:a16="http://schemas.microsoft.com/office/drawing/2014/main" xmlns="" val="1111832980"/>
                  </a:ext>
                </a:extLst>
              </a:tr>
              <a:tr h="343199">
                <a:tc>
                  <a:txBody>
                    <a:bodyPr/>
                    <a:lstStyle/>
                    <a:p>
                      <a:pPr marL="0" marR="0">
                        <a:lnSpc>
                          <a:spcPct val="115000"/>
                        </a:lnSpc>
                        <a:spcBef>
                          <a:spcPts val="0"/>
                        </a:spcBef>
                        <a:spcAft>
                          <a:spcPts val="0"/>
                        </a:spcAft>
                      </a:pPr>
                      <a:r>
                        <a:rPr lang="en-US" sz="1800" dirty="0">
                          <a:effectLst/>
                          <a:latin typeface="Calibri"/>
                          <a:ea typeface="宋体"/>
                          <a:cs typeface="Times New Roman"/>
                        </a:rPr>
                        <a:t>2014</a:t>
                      </a:r>
                    </a:p>
                  </a:txBody>
                  <a:tcPr marL="68580" marR="68580" marT="0" marB="0"/>
                </a:tc>
                <a:tc>
                  <a:txBody>
                    <a:bodyPr/>
                    <a:lstStyle/>
                    <a:p>
                      <a:pPr marL="0" marR="0" algn="r">
                        <a:lnSpc>
                          <a:spcPct val="115000"/>
                        </a:lnSpc>
                        <a:spcBef>
                          <a:spcPts val="0"/>
                        </a:spcBef>
                        <a:spcAft>
                          <a:spcPts val="0"/>
                        </a:spcAft>
                      </a:pPr>
                      <a:r>
                        <a:rPr lang="en-US" sz="2000" b="0" dirty="0">
                          <a:effectLst/>
                          <a:latin typeface="Tahoma" pitchFamily="34" charset="0"/>
                          <a:ea typeface="Tahoma" pitchFamily="34" charset="0"/>
                          <a:cs typeface="Tahoma" pitchFamily="34" charset="0"/>
                        </a:rPr>
                        <a:t>51%</a:t>
                      </a:r>
                    </a:p>
                  </a:txBody>
                  <a:tcPr marL="68580" marR="68580" marT="0" marB="0"/>
                </a:tc>
                <a:tc>
                  <a:txBody>
                    <a:bodyPr/>
                    <a:lstStyle/>
                    <a:p>
                      <a:pPr marL="0" marR="0" algn="r">
                        <a:lnSpc>
                          <a:spcPct val="115000"/>
                        </a:lnSpc>
                        <a:spcBef>
                          <a:spcPts val="0"/>
                        </a:spcBef>
                        <a:spcAft>
                          <a:spcPts val="0"/>
                        </a:spcAft>
                      </a:pPr>
                      <a:r>
                        <a:rPr lang="en-US" sz="2000" b="0" dirty="0">
                          <a:effectLst/>
                          <a:latin typeface="Tahoma" pitchFamily="34" charset="0"/>
                          <a:ea typeface="Tahoma" pitchFamily="34" charset="0"/>
                          <a:cs typeface="Tahoma" pitchFamily="34" charset="0"/>
                        </a:rPr>
                        <a:t>62%</a:t>
                      </a:r>
                    </a:p>
                  </a:txBody>
                  <a:tcPr marL="68580" marR="68580" marT="0" marB="0"/>
                </a:tc>
                <a:tc>
                  <a:txBody>
                    <a:bodyPr/>
                    <a:lstStyle/>
                    <a:p>
                      <a:pPr marL="0" marR="0" algn="r">
                        <a:lnSpc>
                          <a:spcPct val="115000"/>
                        </a:lnSpc>
                        <a:spcBef>
                          <a:spcPts val="0"/>
                        </a:spcBef>
                        <a:spcAft>
                          <a:spcPts val="0"/>
                        </a:spcAft>
                      </a:pPr>
                      <a:r>
                        <a:rPr lang="en-US" sz="2000" b="0" dirty="0">
                          <a:effectLst/>
                          <a:latin typeface="Tahoma" pitchFamily="34" charset="0"/>
                          <a:ea typeface="Tahoma" pitchFamily="34" charset="0"/>
                          <a:cs typeface="Tahoma" pitchFamily="34" charset="0"/>
                        </a:rPr>
                        <a:t>78%</a:t>
                      </a:r>
                    </a:p>
                  </a:txBody>
                  <a:tcPr marL="68580" marR="68580" marT="0" marB="0"/>
                </a:tc>
                <a:tc>
                  <a:txBody>
                    <a:bodyPr/>
                    <a:lstStyle/>
                    <a:p>
                      <a:pPr marL="0" marR="0" algn="r">
                        <a:lnSpc>
                          <a:spcPct val="115000"/>
                        </a:lnSpc>
                        <a:spcBef>
                          <a:spcPts val="0"/>
                        </a:spcBef>
                        <a:spcAft>
                          <a:spcPts val="0"/>
                        </a:spcAft>
                      </a:pPr>
                      <a:endParaRPr lang="en-US" sz="2000" b="0" dirty="0">
                        <a:effectLst/>
                        <a:latin typeface="Tahoma" pitchFamily="34" charset="0"/>
                        <a:ea typeface="Tahoma" pitchFamily="34" charset="0"/>
                        <a:cs typeface="Tahoma" pitchFamily="34" charset="0"/>
                      </a:endParaRPr>
                    </a:p>
                  </a:txBody>
                  <a:tcPr marL="68580" marR="68580" marT="0" marB="0"/>
                </a:tc>
                <a:tc>
                  <a:txBody>
                    <a:bodyPr/>
                    <a:lstStyle/>
                    <a:p>
                      <a:pPr marL="0" marR="0" algn="r">
                        <a:lnSpc>
                          <a:spcPct val="115000"/>
                        </a:lnSpc>
                        <a:spcBef>
                          <a:spcPts val="0"/>
                        </a:spcBef>
                        <a:spcAft>
                          <a:spcPts val="0"/>
                        </a:spcAft>
                      </a:pPr>
                      <a:r>
                        <a:rPr lang="en-US" sz="2000" b="0" dirty="0">
                          <a:effectLst/>
                          <a:latin typeface="Tahoma" pitchFamily="34" charset="0"/>
                          <a:ea typeface="Tahoma" pitchFamily="34" charset="0"/>
                          <a:cs typeface="Tahoma" pitchFamily="34" charset="0"/>
                        </a:rPr>
                        <a:t>54%</a:t>
                      </a:r>
                    </a:p>
                  </a:txBody>
                  <a:tcPr marL="68580" marR="68580" marT="0" marB="0"/>
                </a:tc>
                <a:tc>
                  <a:txBody>
                    <a:bodyPr/>
                    <a:lstStyle/>
                    <a:p>
                      <a:pPr marL="0" marR="0" algn="r">
                        <a:lnSpc>
                          <a:spcPct val="115000"/>
                        </a:lnSpc>
                        <a:spcBef>
                          <a:spcPts val="0"/>
                        </a:spcBef>
                        <a:spcAft>
                          <a:spcPts val="0"/>
                        </a:spcAft>
                      </a:pPr>
                      <a:r>
                        <a:rPr lang="en-US" sz="2000" b="0" dirty="0">
                          <a:effectLst/>
                          <a:latin typeface="Tahoma" pitchFamily="34" charset="0"/>
                          <a:ea typeface="Tahoma" pitchFamily="34" charset="0"/>
                          <a:cs typeface="Tahoma" pitchFamily="34" charset="0"/>
                        </a:rPr>
                        <a:t>63%</a:t>
                      </a:r>
                    </a:p>
                  </a:txBody>
                  <a:tcPr marL="68580" marR="68580" marT="0" marB="0"/>
                </a:tc>
                <a:tc>
                  <a:txBody>
                    <a:bodyPr/>
                    <a:lstStyle/>
                    <a:p>
                      <a:pPr marL="0" marR="0" algn="r">
                        <a:lnSpc>
                          <a:spcPct val="115000"/>
                        </a:lnSpc>
                        <a:spcBef>
                          <a:spcPts val="0"/>
                        </a:spcBef>
                        <a:spcAft>
                          <a:spcPts val="0"/>
                        </a:spcAft>
                      </a:pPr>
                      <a:r>
                        <a:rPr lang="en-US" sz="2000" b="0" dirty="0">
                          <a:effectLst/>
                          <a:latin typeface="Tahoma" pitchFamily="34" charset="0"/>
                          <a:ea typeface="Tahoma" pitchFamily="34" charset="0"/>
                          <a:cs typeface="Tahoma" pitchFamily="34" charset="0"/>
                        </a:rPr>
                        <a:t>81%</a:t>
                      </a:r>
                    </a:p>
                  </a:txBody>
                  <a:tcPr marL="68580" marR="68580" marT="0" marB="0"/>
                </a:tc>
                <a:tc>
                  <a:txBody>
                    <a:bodyPr/>
                    <a:lstStyle/>
                    <a:p>
                      <a:pPr marL="0" marR="0" algn="r">
                        <a:lnSpc>
                          <a:spcPct val="115000"/>
                        </a:lnSpc>
                        <a:spcBef>
                          <a:spcPts val="0"/>
                        </a:spcBef>
                        <a:spcAft>
                          <a:spcPts val="0"/>
                        </a:spcAft>
                      </a:pPr>
                      <a:endParaRPr lang="en-US" sz="2000" b="0" dirty="0">
                        <a:effectLst/>
                        <a:latin typeface="Tahoma" pitchFamily="34" charset="0"/>
                        <a:ea typeface="Tahoma" pitchFamily="34" charset="0"/>
                        <a:cs typeface="Tahoma" pitchFamily="34" charset="0"/>
                      </a:endParaRPr>
                    </a:p>
                  </a:txBody>
                  <a:tcPr marL="68580" marR="68580" marT="0" marB="0"/>
                </a:tc>
                <a:tc>
                  <a:txBody>
                    <a:bodyPr/>
                    <a:lstStyle/>
                    <a:p>
                      <a:pPr marL="0" marR="0" algn="r">
                        <a:lnSpc>
                          <a:spcPct val="115000"/>
                        </a:lnSpc>
                        <a:spcBef>
                          <a:spcPts val="0"/>
                        </a:spcBef>
                        <a:spcAft>
                          <a:spcPts val="0"/>
                        </a:spcAft>
                      </a:pPr>
                      <a:r>
                        <a:rPr lang="en-US" sz="2000" b="0" dirty="0">
                          <a:effectLst/>
                          <a:latin typeface="Tahoma" pitchFamily="34" charset="0"/>
                          <a:ea typeface="Tahoma" pitchFamily="34" charset="0"/>
                          <a:cs typeface="Tahoma" pitchFamily="34" charset="0"/>
                        </a:rPr>
                        <a:t>48%</a:t>
                      </a:r>
                    </a:p>
                  </a:txBody>
                  <a:tcPr marL="68580" marR="68580" marT="0" marB="0"/>
                </a:tc>
                <a:tc>
                  <a:txBody>
                    <a:bodyPr/>
                    <a:lstStyle/>
                    <a:p>
                      <a:pPr marL="0" marR="0" algn="r">
                        <a:lnSpc>
                          <a:spcPct val="115000"/>
                        </a:lnSpc>
                        <a:spcBef>
                          <a:spcPts val="0"/>
                        </a:spcBef>
                        <a:spcAft>
                          <a:spcPts val="0"/>
                        </a:spcAft>
                      </a:pPr>
                      <a:r>
                        <a:rPr lang="en-US" sz="2000" b="0" dirty="0">
                          <a:effectLst/>
                          <a:latin typeface="Tahoma" pitchFamily="34" charset="0"/>
                          <a:ea typeface="Tahoma" pitchFamily="34" charset="0"/>
                          <a:cs typeface="Tahoma" pitchFamily="34" charset="0"/>
                        </a:rPr>
                        <a:t>61%</a:t>
                      </a:r>
                    </a:p>
                  </a:txBody>
                  <a:tcPr marL="68580" marR="68580" marT="0" marB="0"/>
                </a:tc>
                <a:tc>
                  <a:txBody>
                    <a:bodyPr/>
                    <a:lstStyle/>
                    <a:p>
                      <a:pPr marL="0" marR="0" algn="r">
                        <a:lnSpc>
                          <a:spcPct val="115000"/>
                        </a:lnSpc>
                        <a:spcBef>
                          <a:spcPts val="0"/>
                        </a:spcBef>
                        <a:spcAft>
                          <a:spcPts val="0"/>
                        </a:spcAft>
                      </a:pPr>
                      <a:r>
                        <a:rPr lang="en-US" sz="2000" b="0" dirty="0">
                          <a:effectLst/>
                          <a:latin typeface="Tahoma" pitchFamily="34" charset="0"/>
                          <a:ea typeface="Tahoma" pitchFamily="34" charset="0"/>
                          <a:cs typeface="Tahoma" pitchFamily="34" charset="0"/>
                        </a:rPr>
                        <a:t>77%</a:t>
                      </a:r>
                    </a:p>
                  </a:txBody>
                  <a:tcPr marL="68580" marR="68580" marT="0" marB="0"/>
                </a:tc>
                <a:extLst>
                  <a:ext uri="{0D108BD9-81ED-4DB2-BD59-A6C34878D82A}">
                    <a16:rowId xmlns:a16="http://schemas.microsoft.com/office/drawing/2014/main" xmlns="" val="3989553466"/>
                  </a:ext>
                </a:extLst>
              </a:tr>
              <a:tr h="478126">
                <a:tc>
                  <a:txBody>
                    <a:bodyPr/>
                    <a:lstStyle/>
                    <a:p>
                      <a:pPr marL="0" marR="0">
                        <a:lnSpc>
                          <a:spcPct val="115000"/>
                        </a:lnSpc>
                        <a:spcBef>
                          <a:spcPts val="0"/>
                        </a:spcBef>
                        <a:spcAft>
                          <a:spcPts val="600"/>
                        </a:spcAft>
                      </a:pPr>
                      <a:r>
                        <a:rPr lang="en-US" sz="1800" dirty="0">
                          <a:solidFill>
                            <a:schemeClr val="bg1"/>
                          </a:solidFill>
                          <a:effectLst/>
                        </a:rPr>
                        <a:t>MARC</a:t>
                      </a:r>
                      <a:endParaRPr lang="en-US" sz="1800" dirty="0">
                        <a:solidFill>
                          <a:schemeClr val="bg1"/>
                        </a:solidFill>
                        <a:effectLst/>
                        <a:latin typeface="Calibri"/>
                        <a:ea typeface="宋体"/>
                        <a:cs typeface="Times New Roman"/>
                      </a:endParaRPr>
                    </a:p>
                  </a:txBody>
                  <a:tcPr marL="68580" marR="68580" marT="0" marB="0"/>
                </a:tc>
                <a:tc>
                  <a:txBody>
                    <a:bodyPr/>
                    <a:lstStyle/>
                    <a:p>
                      <a:pPr marL="0" marR="0" algn="r">
                        <a:lnSpc>
                          <a:spcPct val="115000"/>
                        </a:lnSpc>
                        <a:spcBef>
                          <a:spcPts val="0"/>
                        </a:spcBef>
                        <a:spcAft>
                          <a:spcPts val="600"/>
                        </a:spcAft>
                      </a:pPr>
                      <a:r>
                        <a:rPr lang="en-US" sz="1800" b="0" dirty="0">
                          <a:solidFill>
                            <a:srgbClr val="00B050"/>
                          </a:solidFill>
                          <a:effectLst/>
                          <a:latin typeface="Tahoma" pitchFamily="34" charset="0"/>
                          <a:ea typeface="Tahoma" pitchFamily="34" charset="0"/>
                          <a:cs typeface="Tahoma" pitchFamily="34" charset="0"/>
                        </a:rPr>
                        <a:t> 3.6%</a:t>
                      </a:r>
                    </a:p>
                  </a:txBody>
                  <a:tcPr marL="68580" marR="68580" marT="0" marB="0"/>
                </a:tc>
                <a:tc>
                  <a:txBody>
                    <a:bodyPr/>
                    <a:lstStyle/>
                    <a:p>
                      <a:pPr marL="0" marR="0" algn="r">
                        <a:lnSpc>
                          <a:spcPct val="115000"/>
                        </a:lnSpc>
                        <a:spcBef>
                          <a:spcPts val="0"/>
                        </a:spcBef>
                        <a:spcAft>
                          <a:spcPts val="600"/>
                        </a:spcAft>
                      </a:pPr>
                      <a:r>
                        <a:rPr lang="en-US" sz="1800" b="0" dirty="0">
                          <a:solidFill>
                            <a:srgbClr val="00B050"/>
                          </a:solidFill>
                          <a:effectLst/>
                          <a:latin typeface="Tahoma" pitchFamily="34" charset="0"/>
                          <a:ea typeface="Tahoma" pitchFamily="34" charset="0"/>
                          <a:cs typeface="Tahoma" pitchFamily="34" charset="0"/>
                        </a:rPr>
                        <a:t>   3.4%</a:t>
                      </a:r>
                    </a:p>
                  </a:txBody>
                  <a:tcPr marL="68580" marR="68580" marT="0" marB="0"/>
                </a:tc>
                <a:tc>
                  <a:txBody>
                    <a:bodyPr/>
                    <a:lstStyle/>
                    <a:p>
                      <a:pPr marL="0" marR="0" algn="r">
                        <a:lnSpc>
                          <a:spcPct val="115000"/>
                        </a:lnSpc>
                        <a:spcBef>
                          <a:spcPts val="0"/>
                        </a:spcBef>
                        <a:spcAft>
                          <a:spcPts val="600"/>
                        </a:spcAft>
                      </a:pPr>
                      <a:r>
                        <a:rPr lang="en-US" sz="1800" b="0" dirty="0">
                          <a:solidFill>
                            <a:srgbClr val="00B050"/>
                          </a:solidFill>
                          <a:effectLst/>
                          <a:latin typeface="Tahoma" pitchFamily="34" charset="0"/>
                          <a:ea typeface="Tahoma" pitchFamily="34" charset="0"/>
                          <a:cs typeface="Tahoma" pitchFamily="34" charset="0"/>
                        </a:rPr>
                        <a:t>2.2%</a:t>
                      </a:r>
                    </a:p>
                  </a:txBody>
                  <a:tcPr marL="68580" marR="68580" marT="0" marB="0"/>
                </a:tc>
                <a:tc>
                  <a:txBody>
                    <a:bodyPr/>
                    <a:lstStyle/>
                    <a:p>
                      <a:pPr marL="0" marR="0" algn="r">
                        <a:lnSpc>
                          <a:spcPct val="115000"/>
                        </a:lnSpc>
                        <a:spcBef>
                          <a:spcPts val="0"/>
                        </a:spcBef>
                        <a:spcAft>
                          <a:spcPts val="600"/>
                        </a:spcAft>
                      </a:pPr>
                      <a:r>
                        <a:rPr lang="en-US" sz="1800" b="0" dirty="0">
                          <a:solidFill>
                            <a:srgbClr val="00B050"/>
                          </a:solidFill>
                          <a:effectLst/>
                          <a:latin typeface="Tahoma" pitchFamily="34" charset="0"/>
                          <a:ea typeface="Tahoma" pitchFamily="34" charset="0"/>
                          <a:cs typeface="Tahoma" pitchFamily="34" charset="0"/>
                        </a:rPr>
                        <a:t> </a:t>
                      </a:r>
                    </a:p>
                  </a:txBody>
                  <a:tcPr marL="68580" marR="68580" marT="0" marB="0"/>
                </a:tc>
                <a:tc>
                  <a:txBody>
                    <a:bodyPr/>
                    <a:lstStyle/>
                    <a:p>
                      <a:pPr marL="0" marR="0" algn="r">
                        <a:lnSpc>
                          <a:spcPct val="115000"/>
                        </a:lnSpc>
                        <a:spcBef>
                          <a:spcPts val="0"/>
                        </a:spcBef>
                        <a:spcAft>
                          <a:spcPts val="600"/>
                        </a:spcAft>
                      </a:pPr>
                      <a:r>
                        <a:rPr lang="en-US" sz="1800" b="0" dirty="0">
                          <a:solidFill>
                            <a:srgbClr val="00B050"/>
                          </a:solidFill>
                          <a:effectLst/>
                          <a:latin typeface="Tahoma" pitchFamily="34" charset="0"/>
                          <a:ea typeface="Tahoma" pitchFamily="34" charset="0"/>
                          <a:cs typeface="Tahoma" pitchFamily="34" charset="0"/>
                        </a:rPr>
                        <a:t>3.9%</a:t>
                      </a:r>
                    </a:p>
                  </a:txBody>
                  <a:tcPr marL="68580" marR="68580" marT="0" marB="0"/>
                </a:tc>
                <a:tc>
                  <a:txBody>
                    <a:bodyPr/>
                    <a:lstStyle/>
                    <a:p>
                      <a:pPr marL="0" marR="0" algn="r">
                        <a:lnSpc>
                          <a:spcPct val="115000"/>
                        </a:lnSpc>
                        <a:spcBef>
                          <a:spcPts val="0"/>
                        </a:spcBef>
                        <a:spcAft>
                          <a:spcPts val="600"/>
                        </a:spcAft>
                      </a:pPr>
                      <a:r>
                        <a:rPr lang="en-US" sz="1800" b="0" dirty="0">
                          <a:solidFill>
                            <a:srgbClr val="00B050"/>
                          </a:solidFill>
                          <a:effectLst/>
                          <a:latin typeface="Tahoma" pitchFamily="34" charset="0"/>
                          <a:ea typeface="Tahoma" pitchFamily="34" charset="0"/>
                          <a:cs typeface="Tahoma" pitchFamily="34" charset="0"/>
                        </a:rPr>
                        <a:t>   3.7%</a:t>
                      </a:r>
                    </a:p>
                  </a:txBody>
                  <a:tcPr marL="68580" marR="68580" marT="0" marB="0"/>
                </a:tc>
                <a:tc>
                  <a:txBody>
                    <a:bodyPr/>
                    <a:lstStyle/>
                    <a:p>
                      <a:pPr marL="0" marR="0" algn="r">
                        <a:lnSpc>
                          <a:spcPct val="115000"/>
                        </a:lnSpc>
                        <a:spcBef>
                          <a:spcPts val="0"/>
                        </a:spcBef>
                        <a:spcAft>
                          <a:spcPts val="600"/>
                        </a:spcAft>
                      </a:pPr>
                      <a:r>
                        <a:rPr lang="en-US" sz="1800" b="0" dirty="0">
                          <a:solidFill>
                            <a:srgbClr val="00B050"/>
                          </a:solidFill>
                          <a:effectLst/>
                          <a:latin typeface="Tahoma" pitchFamily="34" charset="0"/>
                          <a:ea typeface="Tahoma" pitchFamily="34" charset="0"/>
                          <a:cs typeface="Tahoma" pitchFamily="34" charset="0"/>
                        </a:rPr>
                        <a:t>2.2%</a:t>
                      </a:r>
                    </a:p>
                  </a:txBody>
                  <a:tcPr marL="68580" marR="68580" marT="0" marB="0"/>
                </a:tc>
                <a:tc>
                  <a:txBody>
                    <a:bodyPr/>
                    <a:lstStyle/>
                    <a:p>
                      <a:pPr marL="0" marR="0" algn="r">
                        <a:lnSpc>
                          <a:spcPct val="115000"/>
                        </a:lnSpc>
                        <a:spcBef>
                          <a:spcPts val="0"/>
                        </a:spcBef>
                        <a:spcAft>
                          <a:spcPts val="600"/>
                        </a:spcAft>
                      </a:pPr>
                      <a:r>
                        <a:rPr lang="en-US" sz="1800" b="0" dirty="0">
                          <a:solidFill>
                            <a:srgbClr val="00B050"/>
                          </a:solidFill>
                          <a:effectLst/>
                          <a:latin typeface="Tahoma" pitchFamily="34" charset="0"/>
                          <a:ea typeface="Tahoma" pitchFamily="34" charset="0"/>
                          <a:cs typeface="Tahoma" pitchFamily="34" charset="0"/>
                        </a:rPr>
                        <a:t> </a:t>
                      </a:r>
                    </a:p>
                  </a:txBody>
                  <a:tcPr marL="68580" marR="68580" marT="0" marB="0"/>
                </a:tc>
                <a:tc>
                  <a:txBody>
                    <a:bodyPr/>
                    <a:lstStyle/>
                    <a:p>
                      <a:pPr marL="0" marR="0" algn="r">
                        <a:lnSpc>
                          <a:spcPct val="115000"/>
                        </a:lnSpc>
                        <a:spcBef>
                          <a:spcPts val="0"/>
                        </a:spcBef>
                        <a:spcAft>
                          <a:spcPts val="600"/>
                        </a:spcAft>
                      </a:pPr>
                      <a:r>
                        <a:rPr lang="en-US" sz="1800" b="0" dirty="0">
                          <a:solidFill>
                            <a:srgbClr val="00B050"/>
                          </a:solidFill>
                          <a:effectLst/>
                          <a:latin typeface="Tahoma" pitchFamily="34" charset="0"/>
                          <a:ea typeface="Tahoma" pitchFamily="34" charset="0"/>
                          <a:cs typeface="Tahoma" pitchFamily="34" charset="0"/>
                        </a:rPr>
                        <a:t> 3.1%</a:t>
                      </a:r>
                    </a:p>
                  </a:txBody>
                  <a:tcPr marL="68580" marR="68580" marT="0" marB="0"/>
                </a:tc>
                <a:tc>
                  <a:txBody>
                    <a:bodyPr/>
                    <a:lstStyle/>
                    <a:p>
                      <a:pPr marL="0" marR="0" algn="r">
                        <a:lnSpc>
                          <a:spcPct val="115000"/>
                        </a:lnSpc>
                        <a:spcBef>
                          <a:spcPts val="0"/>
                        </a:spcBef>
                        <a:spcAft>
                          <a:spcPts val="600"/>
                        </a:spcAft>
                      </a:pPr>
                      <a:r>
                        <a:rPr lang="en-US" sz="1800" b="0" dirty="0">
                          <a:solidFill>
                            <a:srgbClr val="00B050"/>
                          </a:solidFill>
                          <a:effectLst/>
                          <a:latin typeface="Tahoma" pitchFamily="34" charset="0"/>
                          <a:ea typeface="Tahoma" pitchFamily="34" charset="0"/>
                          <a:cs typeface="Tahoma" pitchFamily="34" charset="0"/>
                        </a:rPr>
                        <a:t>   3.2%</a:t>
                      </a:r>
                    </a:p>
                  </a:txBody>
                  <a:tcPr marL="68580" marR="68580" marT="0" marB="0"/>
                </a:tc>
                <a:tc>
                  <a:txBody>
                    <a:bodyPr/>
                    <a:lstStyle/>
                    <a:p>
                      <a:pPr marL="0" marR="0" algn="r">
                        <a:lnSpc>
                          <a:spcPct val="115000"/>
                        </a:lnSpc>
                        <a:spcBef>
                          <a:spcPts val="0"/>
                        </a:spcBef>
                        <a:spcAft>
                          <a:spcPts val="600"/>
                        </a:spcAft>
                      </a:pPr>
                      <a:r>
                        <a:rPr lang="en-US" sz="1800" b="0" dirty="0">
                          <a:solidFill>
                            <a:srgbClr val="00B050"/>
                          </a:solidFill>
                          <a:effectLst/>
                          <a:latin typeface="Tahoma" pitchFamily="34" charset="0"/>
                          <a:ea typeface="Tahoma" pitchFamily="34" charset="0"/>
                          <a:cs typeface="Tahoma" pitchFamily="34" charset="0"/>
                        </a:rPr>
                        <a:t> 2.3%</a:t>
                      </a:r>
                    </a:p>
                  </a:txBody>
                  <a:tcPr marL="68580" marR="68580" marT="0" marB="0"/>
                </a:tc>
                <a:extLst>
                  <a:ext uri="{0D108BD9-81ED-4DB2-BD59-A6C34878D82A}">
                    <a16:rowId xmlns:a16="http://schemas.microsoft.com/office/drawing/2014/main" xmlns="" val="10009"/>
                  </a:ext>
                </a:extLst>
              </a:tr>
            </a:tbl>
          </a:graphicData>
        </a:graphic>
      </p:graphicFrame>
      <p:cxnSp>
        <p:nvCxnSpPr>
          <p:cNvPr id="39" name="Straight Arrow Connector 38"/>
          <p:cNvCxnSpPr/>
          <p:nvPr/>
        </p:nvCxnSpPr>
        <p:spPr>
          <a:xfrm flipV="1">
            <a:off x="1143000" y="5943600"/>
            <a:ext cx="0" cy="209550"/>
          </a:xfrm>
          <a:prstGeom prst="straightConnector1">
            <a:avLst/>
          </a:prstGeom>
          <a:ln w="28575">
            <a:solidFill>
              <a:srgbClr val="0FDB53"/>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2133600" y="5943600"/>
            <a:ext cx="0" cy="209550"/>
          </a:xfrm>
          <a:prstGeom prst="straightConnector1">
            <a:avLst/>
          </a:prstGeom>
          <a:ln w="28575">
            <a:solidFill>
              <a:srgbClr val="0FDB53"/>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2895600" y="5943600"/>
            <a:ext cx="0" cy="209550"/>
          </a:xfrm>
          <a:prstGeom prst="straightConnector1">
            <a:avLst/>
          </a:prstGeom>
          <a:ln w="28575">
            <a:solidFill>
              <a:srgbClr val="0FDB53"/>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3886200" y="5943600"/>
            <a:ext cx="0" cy="209550"/>
          </a:xfrm>
          <a:prstGeom prst="straightConnector1">
            <a:avLst/>
          </a:prstGeom>
          <a:ln w="28575">
            <a:solidFill>
              <a:srgbClr val="0FDB53"/>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4876800" y="5943600"/>
            <a:ext cx="0" cy="209550"/>
          </a:xfrm>
          <a:prstGeom prst="straightConnector1">
            <a:avLst/>
          </a:prstGeom>
          <a:ln w="28575">
            <a:solidFill>
              <a:srgbClr val="0FDB53"/>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5638800" y="5943600"/>
            <a:ext cx="0" cy="209550"/>
          </a:xfrm>
          <a:prstGeom prst="straightConnector1">
            <a:avLst/>
          </a:prstGeom>
          <a:ln w="28575">
            <a:solidFill>
              <a:srgbClr val="0FDB53"/>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6629400" y="5943600"/>
            <a:ext cx="0" cy="209550"/>
          </a:xfrm>
          <a:prstGeom prst="straightConnector1">
            <a:avLst/>
          </a:prstGeom>
          <a:ln w="28575">
            <a:solidFill>
              <a:srgbClr val="0FDB53"/>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V="1">
            <a:off x="7620000" y="5943600"/>
            <a:ext cx="0" cy="209550"/>
          </a:xfrm>
          <a:prstGeom prst="straightConnector1">
            <a:avLst/>
          </a:prstGeom>
          <a:ln w="28575">
            <a:solidFill>
              <a:srgbClr val="0FDB53"/>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8458200" y="5943600"/>
            <a:ext cx="0" cy="209550"/>
          </a:xfrm>
          <a:prstGeom prst="straightConnector1">
            <a:avLst/>
          </a:prstGeom>
          <a:ln w="28575">
            <a:solidFill>
              <a:srgbClr val="0FDB53"/>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6877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ctrTitle" idx="4294967295"/>
          </p:nvPr>
        </p:nvSpPr>
        <p:spPr>
          <a:xfrm>
            <a:off x="0" y="0"/>
            <a:ext cx="9144000" cy="1676400"/>
          </a:xfrm>
          <a:solidFill>
            <a:srgbClr val="FF6600"/>
          </a:solidFill>
        </p:spPr>
        <p:txBody>
          <a:bodyPr/>
          <a:lstStyle/>
          <a:p>
            <a:pPr>
              <a:defRPr sz="1200" b="1" i="0" u="none" strike="noStrike" kern="1200" baseline="0">
                <a:solidFill>
                  <a:sysClr val="windowText" lastClr="000000"/>
                </a:solidFill>
                <a:latin typeface="+mn-lt"/>
                <a:ea typeface="+mn-ea"/>
                <a:cs typeface="+mn-cs"/>
              </a:defRPr>
            </a:pPr>
            <a:r>
              <a:rPr lang="en-US" sz="2400" b="1" dirty="0">
                <a:solidFill>
                  <a:sysClr val="windowText" lastClr="000000"/>
                </a:solidFill>
              </a:rPr>
              <a:t>College-Ready High School Graduates in </a:t>
            </a:r>
            <a:r>
              <a:rPr lang="en-US" sz="2400" b="1" dirty="0">
                <a:solidFill>
                  <a:schemeClr val="bg1"/>
                </a:solidFill>
              </a:rPr>
              <a:t>Mathematics</a:t>
            </a:r>
            <a:r>
              <a:rPr lang="en-US" sz="2400" b="1" dirty="0">
                <a:solidFill>
                  <a:sysClr val="windowText" lastClr="000000"/>
                </a:solidFill>
              </a:rPr>
              <a:t> and Mean Annual Rate of Change for </a:t>
            </a:r>
            <a:r>
              <a:rPr lang="en-US" sz="2400" b="1" dirty="0">
                <a:solidFill>
                  <a:schemeClr val="bg1"/>
                </a:solidFill>
              </a:rPr>
              <a:t>African American Students</a:t>
            </a:r>
            <a:r>
              <a:rPr lang="en-US" sz="2400" b="1" dirty="0">
                <a:solidFill>
                  <a:sysClr val="windowText" lastClr="000000"/>
                </a:solidFill>
              </a:rPr>
              <a:t> from 2006 to 2014 in State, ESC 10, and ESC 11</a:t>
            </a:r>
          </a:p>
        </p:txBody>
      </p:sp>
      <p:graphicFrame>
        <p:nvGraphicFramePr>
          <p:cNvPr id="4" name="Chart 3"/>
          <p:cNvGraphicFramePr/>
          <p:nvPr>
            <p:extLst>
              <p:ext uri="{D42A27DB-BD31-4B8C-83A1-F6EECF244321}">
                <p14:modId xmlns:p14="http://schemas.microsoft.com/office/powerpoint/2010/main" val="2829814569"/>
              </p:ext>
            </p:extLst>
          </p:nvPr>
        </p:nvGraphicFramePr>
        <p:xfrm>
          <a:off x="228600" y="1848484"/>
          <a:ext cx="8686800" cy="48571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142466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ctrTitle" idx="4294967295"/>
          </p:nvPr>
        </p:nvSpPr>
        <p:spPr>
          <a:xfrm>
            <a:off x="0" y="0"/>
            <a:ext cx="9144000" cy="1676400"/>
          </a:xfrm>
          <a:solidFill>
            <a:srgbClr val="FF6600"/>
          </a:solidFill>
        </p:spPr>
        <p:txBody>
          <a:bodyPr/>
          <a:lstStyle/>
          <a:p>
            <a:pPr>
              <a:defRPr sz="1200" b="1" i="0" u="none" strike="noStrike" kern="1200" baseline="0">
                <a:solidFill>
                  <a:sysClr val="windowText" lastClr="000000"/>
                </a:solidFill>
                <a:latin typeface="+mn-lt"/>
                <a:ea typeface="+mn-ea"/>
                <a:cs typeface="+mn-cs"/>
              </a:defRPr>
            </a:pPr>
            <a:r>
              <a:rPr lang="en-US" sz="2400" b="1" dirty="0">
                <a:solidFill>
                  <a:sysClr val="windowText" lastClr="000000"/>
                </a:solidFill>
              </a:rPr>
              <a:t>College-Ready High School Graduates in </a:t>
            </a:r>
            <a:r>
              <a:rPr lang="en-US" sz="2400" b="1" dirty="0">
                <a:solidFill>
                  <a:schemeClr val="bg1"/>
                </a:solidFill>
              </a:rPr>
              <a:t>Mathematics</a:t>
            </a:r>
            <a:r>
              <a:rPr lang="en-US" sz="2400" b="1" dirty="0">
                <a:solidFill>
                  <a:sysClr val="windowText" lastClr="000000"/>
                </a:solidFill>
              </a:rPr>
              <a:t> and Mean Annual Rate of Change for </a:t>
            </a:r>
            <a:r>
              <a:rPr lang="en-US" sz="2400" b="1" dirty="0">
                <a:solidFill>
                  <a:schemeClr val="bg1"/>
                </a:solidFill>
              </a:rPr>
              <a:t>Hispanic Students</a:t>
            </a:r>
            <a:r>
              <a:rPr lang="en-US" sz="2400" b="1" dirty="0">
                <a:solidFill>
                  <a:sysClr val="windowText" lastClr="000000"/>
                </a:solidFill>
              </a:rPr>
              <a:t> from 2006 to 2014 in State, ESC 10, and ESC 11</a:t>
            </a:r>
          </a:p>
        </p:txBody>
      </p:sp>
      <p:graphicFrame>
        <p:nvGraphicFramePr>
          <p:cNvPr id="4" name="Chart 3"/>
          <p:cNvGraphicFramePr/>
          <p:nvPr>
            <p:extLst>
              <p:ext uri="{D42A27DB-BD31-4B8C-83A1-F6EECF244321}">
                <p14:modId xmlns:p14="http://schemas.microsoft.com/office/powerpoint/2010/main" val="3567310447"/>
              </p:ext>
            </p:extLst>
          </p:nvPr>
        </p:nvGraphicFramePr>
        <p:xfrm>
          <a:off x="228600" y="1841182"/>
          <a:ext cx="8686800" cy="48644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692659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ctrTitle" idx="4294967295"/>
          </p:nvPr>
        </p:nvSpPr>
        <p:spPr>
          <a:xfrm>
            <a:off x="0" y="0"/>
            <a:ext cx="9144000" cy="1676400"/>
          </a:xfrm>
          <a:solidFill>
            <a:srgbClr val="FF6600"/>
          </a:solidFill>
        </p:spPr>
        <p:txBody>
          <a:bodyPr/>
          <a:lstStyle/>
          <a:p>
            <a:pPr>
              <a:defRPr sz="1200" b="1" i="0" u="none" strike="noStrike" kern="1200" baseline="0">
                <a:solidFill>
                  <a:sysClr val="windowText" lastClr="000000"/>
                </a:solidFill>
                <a:latin typeface="+mn-lt"/>
                <a:ea typeface="+mn-ea"/>
                <a:cs typeface="+mn-cs"/>
              </a:defRPr>
            </a:pPr>
            <a:r>
              <a:rPr lang="en-US" sz="2400" b="1" dirty="0">
                <a:solidFill>
                  <a:sysClr val="windowText" lastClr="000000"/>
                </a:solidFill>
              </a:rPr>
              <a:t>College-Ready High School Graduates in </a:t>
            </a:r>
            <a:r>
              <a:rPr lang="en-US" sz="2400" b="1" dirty="0">
                <a:solidFill>
                  <a:schemeClr val="bg1"/>
                </a:solidFill>
              </a:rPr>
              <a:t>Mathematics</a:t>
            </a:r>
            <a:r>
              <a:rPr lang="en-US" sz="2400" b="1" dirty="0">
                <a:solidFill>
                  <a:sysClr val="windowText" lastClr="000000"/>
                </a:solidFill>
              </a:rPr>
              <a:t> and Mean Annual Rate of Change for </a:t>
            </a:r>
            <a:r>
              <a:rPr lang="en-US" sz="2400" b="1" dirty="0">
                <a:solidFill>
                  <a:schemeClr val="bg1"/>
                </a:solidFill>
              </a:rPr>
              <a:t>White Students</a:t>
            </a:r>
            <a:r>
              <a:rPr lang="en-US" sz="2400" b="1" dirty="0">
                <a:solidFill>
                  <a:sysClr val="windowText" lastClr="000000"/>
                </a:solidFill>
              </a:rPr>
              <a:t> from 2006 to 2014 in State, ESC 10, and ESC 11</a:t>
            </a:r>
          </a:p>
        </p:txBody>
      </p:sp>
      <p:graphicFrame>
        <p:nvGraphicFramePr>
          <p:cNvPr id="5" name="Chart 4"/>
          <p:cNvGraphicFramePr/>
          <p:nvPr>
            <p:extLst>
              <p:ext uri="{D42A27DB-BD31-4B8C-83A1-F6EECF244321}">
                <p14:modId xmlns:p14="http://schemas.microsoft.com/office/powerpoint/2010/main" val="2120210387"/>
              </p:ext>
            </p:extLst>
          </p:nvPr>
        </p:nvGraphicFramePr>
        <p:xfrm>
          <a:off x="304800" y="1769110"/>
          <a:ext cx="8686800" cy="50126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735465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ctrTitle" idx="4294967295"/>
          </p:nvPr>
        </p:nvSpPr>
        <p:spPr>
          <a:xfrm>
            <a:off x="0" y="0"/>
            <a:ext cx="9144000" cy="1676400"/>
          </a:xfrm>
          <a:solidFill>
            <a:srgbClr val="FF6600"/>
          </a:solidFill>
        </p:spPr>
        <p:txBody>
          <a:bodyPr/>
          <a:lstStyle/>
          <a:p>
            <a:r>
              <a:rPr lang="en-US" sz="2400" b="1" dirty="0"/>
              <a:t>College-Ready High School Graduates in </a:t>
            </a:r>
            <a:r>
              <a:rPr lang="en-US" sz="2400" b="1" dirty="0">
                <a:solidFill>
                  <a:schemeClr val="bg1"/>
                </a:solidFill>
              </a:rPr>
              <a:t>both English Language Arts and Mathematics</a:t>
            </a:r>
            <a:r>
              <a:rPr lang="en-US" sz="2400" b="1" dirty="0"/>
              <a:t> and Mean Annual Rate of Change from 2006 to 2014 in State, ESC 10, and ESC 11 </a:t>
            </a:r>
            <a:r>
              <a:rPr lang="en-US" sz="2400" b="1" dirty="0">
                <a:solidFill>
                  <a:schemeClr val="bg1"/>
                </a:solidFill>
              </a:rPr>
              <a:t>by Ethnicity</a:t>
            </a:r>
          </a:p>
        </p:txBody>
      </p:sp>
      <p:sp>
        <p:nvSpPr>
          <p:cNvPr id="5" name="Rectangle 4"/>
          <p:cNvSpPr/>
          <p:nvPr/>
        </p:nvSpPr>
        <p:spPr>
          <a:xfrm>
            <a:off x="0" y="6477807"/>
            <a:ext cx="9144000" cy="338554"/>
          </a:xfrm>
          <a:prstGeom prst="rect">
            <a:avLst/>
          </a:prstGeom>
        </p:spPr>
        <p:txBody>
          <a:bodyPr wrap="square">
            <a:spAutoFit/>
          </a:bodyPr>
          <a:lstStyle/>
          <a:p>
            <a:r>
              <a:rPr lang="en-US" sz="1600" i="1" dirty="0"/>
              <a:t>Note</a:t>
            </a:r>
            <a:r>
              <a:rPr lang="en-US" sz="1600" dirty="0"/>
              <a:t>: MARC = Mean Annual Rate of Change</a:t>
            </a:r>
          </a:p>
        </p:txBody>
      </p:sp>
      <p:graphicFrame>
        <p:nvGraphicFramePr>
          <p:cNvPr id="2" name="Table 1"/>
          <p:cNvGraphicFramePr>
            <a:graphicFrameLocks noGrp="1"/>
          </p:cNvGraphicFramePr>
          <p:nvPr>
            <p:extLst>
              <p:ext uri="{D42A27DB-BD31-4B8C-83A1-F6EECF244321}">
                <p14:modId xmlns:p14="http://schemas.microsoft.com/office/powerpoint/2010/main" val="15709880"/>
              </p:ext>
            </p:extLst>
          </p:nvPr>
        </p:nvGraphicFramePr>
        <p:xfrm>
          <a:off x="18146" y="1676403"/>
          <a:ext cx="9125854" cy="4812978"/>
        </p:xfrm>
        <a:graphic>
          <a:graphicData uri="http://schemas.openxmlformats.org/drawingml/2006/table">
            <a:tbl>
              <a:tblPr firstRow="1" firstCol="1" bandRow="1">
                <a:tableStyleId>{5C22544A-7EE6-4342-B048-85BDC9FD1C3A}</a:tableStyleId>
              </a:tblPr>
              <a:tblGrid>
                <a:gridCol w="779986">
                  <a:extLst>
                    <a:ext uri="{9D8B030D-6E8A-4147-A177-3AD203B41FA5}">
                      <a16:colId xmlns:a16="http://schemas.microsoft.com/office/drawing/2014/main" xmlns="" val="20000"/>
                    </a:ext>
                  </a:extLst>
                </a:gridCol>
                <a:gridCol w="935985">
                  <a:extLst>
                    <a:ext uri="{9D8B030D-6E8A-4147-A177-3AD203B41FA5}">
                      <a16:colId xmlns:a16="http://schemas.microsoft.com/office/drawing/2014/main" xmlns="" val="20001"/>
                    </a:ext>
                  </a:extLst>
                </a:gridCol>
                <a:gridCol w="1045184">
                  <a:extLst>
                    <a:ext uri="{9D8B030D-6E8A-4147-A177-3AD203B41FA5}">
                      <a16:colId xmlns:a16="http://schemas.microsoft.com/office/drawing/2014/main" xmlns="" val="20002"/>
                    </a:ext>
                  </a:extLst>
                </a:gridCol>
                <a:gridCol w="766988">
                  <a:extLst>
                    <a:ext uri="{9D8B030D-6E8A-4147-A177-3AD203B41FA5}">
                      <a16:colId xmlns:a16="http://schemas.microsoft.com/office/drawing/2014/main" xmlns="" val="20003"/>
                    </a:ext>
                  </a:extLst>
                </a:gridCol>
                <a:gridCol w="166397">
                  <a:extLst>
                    <a:ext uri="{9D8B030D-6E8A-4147-A177-3AD203B41FA5}">
                      <a16:colId xmlns:a16="http://schemas.microsoft.com/office/drawing/2014/main" xmlns="" val="20004"/>
                    </a:ext>
                  </a:extLst>
                </a:gridCol>
                <a:gridCol w="833460">
                  <a:extLst>
                    <a:ext uri="{9D8B030D-6E8A-4147-A177-3AD203B41FA5}">
                      <a16:colId xmlns:a16="http://schemas.microsoft.com/office/drawing/2014/main" xmlns="" val="20005"/>
                    </a:ext>
                  </a:extLst>
                </a:gridCol>
                <a:gridCol w="997084">
                  <a:extLst>
                    <a:ext uri="{9D8B030D-6E8A-4147-A177-3AD203B41FA5}">
                      <a16:colId xmlns:a16="http://schemas.microsoft.com/office/drawing/2014/main" xmlns="" val="20006"/>
                    </a:ext>
                  </a:extLst>
                </a:gridCol>
                <a:gridCol w="766988">
                  <a:extLst>
                    <a:ext uri="{9D8B030D-6E8A-4147-A177-3AD203B41FA5}">
                      <a16:colId xmlns:a16="http://schemas.microsoft.com/office/drawing/2014/main" xmlns="" val="20007"/>
                    </a:ext>
                  </a:extLst>
                </a:gridCol>
                <a:gridCol w="166397">
                  <a:extLst>
                    <a:ext uri="{9D8B030D-6E8A-4147-A177-3AD203B41FA5}">
                      <a16:colId xmlns:a16="http://schemas.microsoft.com/office/drawing/2014/main" xmlns="" val="20008"/>
                    </a:ext>
                  </a:extLst>
                </a:gridCol>
                <a:gridCol w="833460">
                  <a:extLst>
                    <a:ext uri="{9D8B030D-6E8A-4147-A177-3AD203B41FA5}">
                      <a16:colId xmlns:a16="http://schemas.microsoft.com/office/drawing/2014/main" xmlns="" val="20009"/>
                    </a:ext>
                  </a:extLst>
                </a:gridCol>
                <a:gridCol w="997084">
                  <a:extLst>
                    <a:ext uri="{9D8B030D-6E8A-4147-A177-3AD203B41FA5}">
                      <a16:colId xmlns:a16="http://schemas.microsoft.com/office/drawing/2014/main" xmlns="" val="20010"/>
                    </a:ext>
                  </a:extLst>
                </a:gridCol>
                <a:gridCol w="836841">
                  <a:extLst>
                    <a:ext uri="{9D8B030D-6E8A-4147-A177-3AD203B41FA5}">
                      <a16:colId xmlns:a16="http://schemas.microsoft.com/office/drawing/2014/main" xmlns="" val="20011"/>
                    </a:ext>
                  </a:extLst>
                </a:gridCol>
              </a:tblGrid>
              <a:tr h="316691">
                <a:tc rowSpan="2">
                  <a:txBody>
                    <a:bodyPr/>
                    <a:lstStyle/>
                    <a:p>
                      <a:pPr marL="0" marR="0">
                        <a:lnSpc>
                          <a:spcPct val="115000"/>
                        </a:lnSpc>
                        <a:spcBef>
                          <a:spcPts val="600"/>
                        </a:spcBef>
                        <a:spcAft>
                          <a:spcPts val="0"/>
                        </a:spcAft>
                      </a:pPr>
                      <a:endParaRPr lang="en-US" sz="1800" dirty="0">
                        <a:effectLst/>
                      </a:endParaRPr>
                    </a:p>
                    <a:p>
                      <a:pPr marL="0" marR="0">
                        <a:lnSpc>
                          <a:spcPct val="115000"/>
                        </a:lnSpc>
                        <a:spcBef>
                          <a:spcPts val="600"/>
                        </a:spcBef>
                        <a:spcAft>
                          <a:spcPts val="0"/>
                        </a:spcAft>
                      </a:pPr>
                      <a:r>
                        <a:rPr lang="en-US" sz="1800" dirty="0">
                          <a:effectLst/>
                        </a:rPr>
                        <a:t>Year/</a:t>
                      </a:r>
                    </a:p>
                    <a:p>
                      <a:pPr marL="0" marR="0">
                        <a:lnSpc>
                          <a:spcPct val="115000"/>
                        </a:lnSpc>
                        <a:spcBef>
                          <a:spcPts val="600"/>
                        </a:spcBef>
                        <a:spcAft>
                          <a:spcPts val="0"/>
                        </a:spcAft>
                      </a:pPr>
                      <a:r>
                        <a:rPr lang="en-US" sz="1800" dirty="0">
                          <a:effectLst/>
                        </a:rPr>
                        <a:t>MARC</a:t>
                      </a:r>
                      <a:endParaRPr lang="en-US" sz="1800" dirty="0">
                        <a:effectLst/>
                        <a:latin typeface="Calibri"/>
                        <a:ea typeface="宋体"/>
                        <a:cs typeface="Times New Roman"/>
                      </a:endParaRPr>
                    </a:p>
                  </a:txBody>
                  <a:tcPr marL="68580" marR="68580" marT="0" marB="0"/>
                </a:tc>
                <a:tc gridSpan="3">
                  <a:txBody>
                    <a:bodyPr/>
                    <a:lstStyle/>
                    <a:p>
                      <a:pPr marL="0" marR="0" algn="ctr">
                        <a:lnSpc>
                          <a:spcPct val="115000"/>
                        </a:lnSpc>
                        <a:spcBef>
                          <a:spcPts val="600"/>
                        </a:spcBef>
                        <a:spcAft>
                          <a:spcPts val="0"/>
                        </a:spcAft>
                      </a:pPr>
                      <a:r>
                        <a:rPr lang="en-US" sz="1800">
                          <a:effectLst/>
                        </a:rPr>
                        <a:t>State</a:t>
                      </a:r>
                      <a:endParaRPr lang="en-US" sz="1800">
                        <a:effectLst/>
                        <a:latin typeface="Calibri"/>
                        <a:ea typeface="宋体"/>
                        <a:cs typeface="Times New Roman"/>
                      </a:endParaRPr>
                    </a:p>
                  </a:txBody>
                  <a:tcPr marL="68580" marR="68580" marT="0" marB="0"/>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600"/>
                        </a:spcBef>
                        <a:spcAft>
                          <a:spcPts val="0"/>
                        </a:spcAft>
                      </a:pPr>
                      <a:r>
                        <a:rPr lang="en-US" sz="1800">
                          <a:effectLst/>
                        </a:rPr>
                        <a:t> </a:t>
                      </a:r>
                      <a:endParaRPr lang="en-US" sz="1800">
                        <a:effectLst/>
                        <a:latin typeface="Calibri"/>
                        <a:ea typeface="宋体"/>
                        <a:cs typeface="Times New Roman"/>
                      </a:endParaRPr>
                    </a:p>
                  </a:txBody>
                  <a:tcPr marL="68580" marR="68580" marT="0" marB="0"/>
                </a:tc>
                <a:tc gridSpan="3">
                  <a:txBody>
                    <a:bodyPr/>
                    <a:lstStyle/>
                    <a:p>
                      <a:pPr marL="0" marR="0" algn="ctr">
                        <a:lnSpc>
                          <a:spcPct val="115000"/>
                        </a:lnSpc>
                        <a:spcBef>
                          <a:spcPts val="600"/>
                        </a:spcBef>
                        <a:spcAft>
                          <a:spcPts val="0"/>
                        </a:spcAft>
                      </a:pPr>
                      <a:r>
                        <a:rPr lang="en-US" sz="1800">
                          <a:effectLst/>
                        </a:rPr>
                        <a:t>ESC 10</a:t>
                      </a:r>
                      <a:endParaRPr lang="en-US" sz="1800">
                        <a:effectLst/>
                        <a:latin typeface="Calibri"/>
                        <a:ea typeface="宋体"/>
                        <a:cs typeface="Times New Roman"/>
                      </a:endParaRPr>
                    </a:p>
                  </a:txBody>
                  <a:tcPr marL="68580" marR="68580" marT="0" marB="0"/>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600"/>
                        </a:spcBef>
                        <a:spcAft>
                          <a:spcPts val="0"/>
                        </a:spcAft>
                      </a:pPr>
                      <a:r>
                        <a:rPr lang="en-US" sz="1800">
                          <a:effectLst/>
                        </a:rPr>
                        <a:t> </a:t>
                      </a:r>
                      <a:endParaRPr lang="en-US" sz="1800">
                        <a:effectLst/>
                        <a:latin typeface="Calibri"/>
                        <a:ea typeface="宋体"/>
                        <a:cs typeface="Times New Roman"/>
                      </a:endParaRPr>
                    </a:p>
                  </a:txBody>
                  <a:tcPr marL="68580" marR="68580" marT="0" marB="0"/>
                </a:tc>
                <a:tc gridSpan="3">
                  <a:txBody>
                    <a:bodyPr/>
                    <a:lstStyle/>
                    <a:p>
                      <a:pPr marL="0" marR="0" algn="ctr">
                        <a:lnSpc>
                          <a:spcPct val="115000"/>
                        </a:lnSpc>
                        <a:spcBef>
                          <a:spcPts val="600"/>
                        </a:spcBef>
                        <a:spcAft>
                          <a:spcPts val="0"/>
                        </a:spcAft>
                      </a:pPr>
                      <a:r>
                        <a:rPr lang="en-US" sz="1800">
                          <a:effectLst/>
                        </a:rPr>
                        <a:t>ESC 11</a:t>
                      </a:r>
                      <a:endParaRPr lang="en-US" sz="1800">
                        <a:effectLst/>
                        <a:latin typeface="Calibri"/>
                        <a:ea typeface="宋体"/>
                        <a:cs typeface="Times New Roman"/>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835478">
                <a:tc vMerge="1">
                  <a:txBody>
                    <a:bodyPr/>
                    <a:lstStyle/>
                    <a:p>
                      <a:endParaRPr lang="en-US"/>
                    </a:p>
                  </a:txBody>
                  <a:tcPr/>
                </a:tc>
                <a:tc>
                  <a:txBody>
                    <a:bodyPr/>
                    <a:lstStyle/>
                    <a:p>
                      <a:pPr marL="0" marR="0">
                        <a:lnSpc>
                          <a:spcPct val="115000"/>
                        </a:lnSpc>
                        <a:spcBef>
                          <a:spcPts val="0"/>
                        </a:spcBef>
                        <a:spcAft>
                          <a:spcPts val="600"/>
                        </a:spcAft>
                      </a:pPr>
                      <a:r>
                        <a:rPr lang="en-US" sz="1800">
                          <a:effectLst/>
                        </a:rPr>
                        <a:t>African Amer.</a:t>
                      </a:r>
                      <a:endParaRPr lang="en-US" sz="1800">
                        <a:effectLst/>
                        <a:latin typeface="Calibri"/>
                        <a:ea typeface="宋体"/>
                        <a:cs typeface="Times New Roman"/>
                      </a:endParaRPr>
                    </a:p>
                  </a:txBody>
                  <a:tcPr marL="68580" marR="68580" marT="0" marB="0"/>
                </a:tc>
                <a:tc>
                  <a:txBody>
                    <a:bodyPr/>
                    <a:lstStyle/>
                    <a:p>
                      <a:pPr marL="0" marR="0">
                        <a:lnSpc>
                          <a:spcPct val="115000"/>
                        </a:lnSpc>
                        <a:spcBef>
                          <a:spcPts val="0"/>
                        </a:spcBef>
                        <a:spcAft>
                          <a:spcPts val="600"/>
                        </a:spcAft>
                      </a:pPr>
                      <a:r>
                        <a:rPr lang="en-US" sz="1800">
                          <a:effectLst/>
                        </a:rPr>
                        <a:t>Hispanic</a:t>
                      </a:r>
                      <a:endParaRPr lang="en-US" sz="1800">
                        <a:effectLst/>
                        <a:latin typeface="Calibri"/>
                        <a:ea typeface="宋体"/>
                        <a:cs typeface="Times New Roman"/>
                      </a:endParaRPr>
                    </a:p>
                  </a:txBody>
                  <a:tcPr marL="68580" marR="68580" marT="0" marB="0"/>
                </a:tc>
                <a:tc>
                  <a:txBody>
                    <a:bodyPr/>
                    <a:lstStyle/>
                    <a:p>
                      <a:pPr marL="0" marR="0">
                        <a:lnSpc>
                          <a:spcPct val="115000"/>
                        </a:lnSpc>
                        <a:spcBef>
                          <a:spcPts val="0"/>
                        </a:spcBef>
                        <a:spcAft>
                          <a:spcPts val="600"/>
                        </a:spcAft>
                      </a:pPr>
                      <a:r>
                        <a:rPr lang="en-US" sz="1800">
                          <a:effectLst/>
                        </a:rPr>
                        <a:t>White</a:t>
                      </a:r>
                      <a:endParaRPr lang="en-US" sz="1800">
                        <a:effectLst/>
                        <a:latin typeface="Calibri"/>
                        <a:ea typeface="宋体"/>
                        <a:cs typeface="Times New Roman"/>
                      </a:endParaRPr>
                    </a:p>
                  </a:txBody>
                  <a:tcPr marL="68580" marR="68580" marT="0" marB="0"/>
                </a:tc>
                <a:tc>
                  <a:txBody>
                    <a:bodyPr/>
                    <a:lstStyle/>
                    <a:p>
                      <a:pPr marL="0" marR="0">
                        <a:lnSpc>
                          <a:spcPct val="115000"/>
                        </a:lnSpc>
                        <a:spcBef>
                          <a:spcPts val="0"/>
                        </a:spcBef>
                        <a:spcAft>
                          <a:spcPts val="600"/>
                        </a:spcAft>
                      </a:pPr>
                      <a:r>
                        <a:rPr lang="en-US" sz="1800">
                          <a:effectLst/>
                        </a:rPr>
                        <a:t> </a:t>
                      </a:r>
                      <a:endParaRPr lang="en-US" sz="1800">
                        <a:effectLst/>
                        <a:latin typeface="Calibri"/>
                        <a:ea typeface="宋体"/>
                        <a:cs typeface="Times New Roman"/>
                      </a:endParaRPr>
                    </a:p>
                  </a:txBody>
                  <a:tcPr marL="68580" marR="68580" marT="0" marB="0"/>
                </a:tc>
                <a:tc>
                  <a:txBody>
                    <a:bodyPr/>
                    <a:lstStyle/>
                    <a:p>
                      <a:pPr marL="0" marR="0">
                        <a:lnSpc>
                          <a:spcPct val="115000"/>
                        </a:lnSpc>
                        <a:spcBef>
                          <a:spcPts val="0"/>
                        </a:spcBef>
                        <a:spcAft>
                          <a:spcPts val="600"/>
                        </a:spcAft>
                      </a:pPr>
                      <a:r>
                        <a:rPr lang="en-US" sz="1800">
                          <a:effectLst/>
                        </a:rPr>
                        <a:t>African Amer.</a:t>
                      </a:r>
                      <a:endParaRPr lang="en-US" sz="1800">
                        <a:effectLst/>
                        <a:latin typeface="Calibri"/>
                        <a:ea typeface="宋体"/>
                        <a:cs typeface="Times New Roman"/>
                      </a:endParaRPr>
                    </a:p>
                  </a:txBody>
                  <a:tcPr marL="68580" marR="68580" marT="0" marB="0"/>
                </a:tc>
                <a:tc>
                  <a:txBody>
                    <a:bodyPr/>
                    <a:lstStyle/>
                    <a:p>
                      <a:pPr marL="0" marR="0">
                        <a:lnSpc>
                          <a:spcPct val="115000"/>
                        </a:lnSpc>
                        <a:spcBef>
                          <a:spcPts val="0"/>
                        </a:spcBef>
                        <a:spcAft>
                          <a:spcPts val="600"/>
                        </a:spcAft>
                      </a:pPr>
                      <a:r>
                        <a:rPr lang="en-US" sz="1800">
                          <a:effectLst/>
                        </a:rPr>
                        <a:t>Hispanic</a:t>
                      </a:r>
                      <a:endParaRPr lang="en-US" sz="1800">
                        <a:effectLst/>
                        <a:latin typeface="Calibri"/>
                        <a:ea typeface="宋体"/>
                        <a:cs typeface="Times New Roman"/>
                      </a:endParaRPr>
                    </a:p>
                  </a:txBody>
                  <a:tcPr marL="68580" marR="68580" marT="0" marB="0"/>
                </a:tc>
                <a:tc>
                  <a:txBody>
                    <a:bodyPr/>
                    <a:lstStyle/>
                    <a:p>
                      <a:pPr marL="0" marR="0">
                        <a:lnSpc>
                          <a:spcPct val="115000"/>
                        </a:lnSpc>
                        <a:spcBef>
                          <a:spcPts val="0"/>
                        </a:spcBef>
                        <a:spcAft>
                          <a:spcPts val="600"/>
                        </a:spcAft>
                      </a:pPr>
                      <a:r>
                        <a:rPr lang="en-US" sz="1800">
                          <a:effectLst/>
                        </a:rPr>
                        <a:t>White</a:t>
                      </a:r>
                      <a:endParaRPr lang="en-US" sz="1800">
                        <a:effectLst/>
                        <a:latin typeface="Calibri"/>
                        <a:ea typeface="宋体"/>
                        <a:cs typeface="Times New Roman"/>
                      </a:endParaRPr>
                    </a:p>
                  </a:txBody>
                  <a:tcPr marL="68580" marR="68580" marT="0" marB="0"/>
                </a:tc>
                <a:tc>
                  <a:txBody>
                    <a:bodyPr/>
                    <a:lstStyle/>
                    <a:p>
                      <a:pPr marL="0" marR="0">
                        <a:lnSpc>
                          <a:spcPct val="115000"/>
                        </a:lnSpc>
                        <a:spcBef>
                          <a:spcPts val="0"/>
                        </a:spcBef>
                        <a:spcAft>
                          <a:spcPts val="600"/>
                        </a:spcAft>
                      </a:pPr>
                      <a:r>
                        <a:rPr lang="en-US" sz="1800">
                          <a:effectLst/>
                        </a:rPr>
                        <a:t> </a:t>
                      </a:r>
                      <a:endParaRPr lang="en-US" sz="1800">
                        <a:effectLst/>
                        <a:latin typeface="Calibri"/>
                        <a:ea typeface="宋体"/>
                        <a:cs typeface="Times New Roman"/>
                      </a:endParaRPr>
                    </a:p>
                  </a:txBody>
                  <a:tcPr marL="68580" marR="68580" marT="0" marB="0"/>
                </a:tc>
                <a:tc>
                  <a:txBody>
                    <a:bodyPr/>
                    <a:lstStyle/>
                    <a:p>
                      <a:pPr marL="0" marR="0">
                        <a:lnSpc>
                          <a:spcPct val="115000"/>
                        </a:lnSpc>
                        <a:spcBef>
                          <a:spcPts val="0"/>
                        </a:spcBef>
                        <a:spcAft>
                          <a:spcPts val="600"/>
                        </a:spcAft>
                      </a:pPr>
                      <a:r>
                        <a:rPr lang="en-US" sz="1800">
                          <a:effectLst/>
                        </a:rPr>
                        <a:t>African Amer.</a:t>
                      </a:r>
                      <a:endParaRPr lang="en-US" sz="1800">
                        <a:effectLst/>
                        <a:latin typeface="Calibri"/>
                        <a:ea typeface="宋体"/>
                        <a:cs typeface="Times New Roman"/>
                      </a:endParaRPr>
                    </a:p>
                  </a:txBody>
                  <a:tcPr marL="68580" marR="68580" marT="0" marB="0"/>
                </a:tc>
                <a:tc>
                  <a:txBody>
                    <a:bodyPr/>
                    <a:lstStyle/>
                    <a:p>
                      <a:pPr marL="0" marR="0">
                        <a:lnSpc>
                          <a:spcPct val="115000"/>
                        </a:lnSpc>
                        <a:spcBef>
                          <a:spcPts val="0"/>
                        </a:spcBef>
                        <a:spcAft>
                          <a:spcPts val="600"/>
                        </a:spcAft>
                      </a:pPr>
                      <a:r>
                        <a:rPr lang="en-US" sz="1800">
                          <a:effectLst/>
                        </a:rPr>
                        <a:t>Hispanic</a:t>
                      </a:r>
                      <a:endParaRPr lang="en-US" sz="1800">
                        <a:effectLst/>
                        <a:latin typeface="Calibri"/>
                        <a:ea typeface="宋体"/>
                        <a:cs typeface="Times New Roman"/>
                      </a:endParaRPr>
                    </a:p>
                  </a:txBody>
                  <a:tcPr marL="68580" marR="68580" marT="0" marB="0"/>
                </a:tc>
                <a:tc>
                  <a:txBody>
                    <a:bodyPr/>
                    <a:lstStyle/>
                    <a:p>
                      <a:pPr marL="0" marR="0">
                        <a:lnSpc>
                          <a:spcPct val="115000"/>
                        </a:lnSpc>
                        <a:spcBef>
                          <a:spcPts val="0"/>
                        </a:spcBef>
                        <a:spcAft>
                          <a:spcPts val="600"/>
                        </a:spcAft>
                      </a:pPr>
                      <a:r>
                        <a:rPr lang="en-US" sz="1800" dirty="0">
                          <a:effectLst/>
                        </a:rPr>
                        <a:t>White</a:t>
                      </a:r>
                      <a:endParaRPr lang="en-US" sz="1800" dirty="0">
                        <a:effectLst/>
                        <a:latin typeface="Calibri"/>
                        <a:ea typeface="宋体"/>
                        <a:cs typeface="Times New Roman"/>
                      </a:endParaRPr>
                    </a:p>
                  </a:txBody>
                  <a:tcPr marL="68580" marR="68580" marT="0" marB="0"/>
                </a:tc>
                <a:extLst>
                  <a:ext uri="{0D108BD9-81ED-4DB2-BD59-A6C34878D82A}">
                    <a16:rowId xmlns:a16="http://schemas.microsoft.com/office/drawing/2014/main" xmlns="" val="10001"/>
                  </a:ext>
                </a:extLst>
              </a:tr>
              <a:tr h="348591">
                <a:tc>
                  <a:txBody>
                    <a:bodyPr/>
                    <a:lstStyle/>
                    <a:p>
                      <a:pPr marL="0" marR="0">
                        <a:lnSpc>
                          <a:spcPct val="115000"/>
                        </a:lnSpc>
                        <a:spcBef>
                          <a:spcPts val="600"/>
                        </a:spcBef>
                        <a:spcAft>
                          <a:spcPts val="0"/>
                        </a:spcAft>
                      </a:pPr>
                      <a:r>
                        <a:rPr lang="en-US" sz="1800">
                          <a:effectLst/>
                        </a:rPr>
                        <a:t>2006</a:t>
                      </a:r>
                      <a:endParaRPr lang="en-US" sz="1800">
                        <a:effectLst/>
                        <a:latin typeface="Calibri"/>
                        <a:ea typeface="宋体"/>
                        <a:cs typeface="Times New Roman"/>
                      </a:endParaRPr>
                    </a:p>
                  </a:txBody>
                  <a:tcPr marL="68580" marR="68580" marT="0" marB="0"/>
                </a:tc>
                <a:tc>
                  <a:txBody>
                    <a:bodyPr/>
                    <a:lstStyle/>
                    <a:p>
                      <a:pPr marL="0" marR="0" algn="r">
                        <a:lnSpc>
                          <a:spcPct val="115000"/>
                        </a:lnSpc>
                        <a:spcBef>
                          <a:spcPts val="0"/>
                        </a:spcBef>
                        <a:spcAft>
                          <a:spcPts val="0"/>
                        </a:spcAft>
                      </a:pPr>
                      <a:r>
                        <a:rPr lang="en-US" sz="2000" dirty="0">
                          <a:solidFill>
                            <a:srgbClr val="000000"/>
                          </a:solidFill>
                          <a:effectLst/>
                          <a:latin typeface="Tahoma"/>
                          <a:ea typeface="宋体"/>
                          <a:cs typeface="Times New Roman"/>
                        </a:rPr>
                        <a:t>16%</a:t>
                      </a:r>
                      <a:endParaRPr lang="en-US" sz="2000" dirty="0">
                        <a:effectLst/>
                        <a:latin typeface="Calibri"/>
                        <a:ea typeface="宋体"/>
                        <a:cs typeface="Times New Roman"/>
                      </a:endParaRPr>
                    </a:p>
                  </a:txBody>
                  <a:tcPr marL="68580" marR="68580" marT="0" marB="0" anchor="b"/>
                </a:tc>
                <a:tc>
                  <a:txBody>
                    <a:bodyPr/>
                    <a:lstStyle/>
                    <a:p>
                      <a:pPr marL="0" marR="0" algn="r">
                        <a:lnSpc>
                          <a:spcPct val="115000"/>
                        </a:lnSpc>
                        <a:spcBef>
                          <a:spcPts val="0"/>
                        </a:spcBef>
                        <a:spcAft>
                          <a:spcPts val="0"/>
                        </a:spcAft>
                      </a:pPr>
                      <a:r>
                        <a:rPr lang="en-US" sz="2000">
                          <a:solidFill>
                            <a:srgbClr val="000000"/>
                          </a:solidFill>
                          <a:effectLst/>
                          <a:latin typeface="Tahoma"/>
                          <a:ea typeface="宋体"/>
                          <a:cs typeface="Times New Roman"/>
                        </a:rPr>
                        <a:t>21%</a:t>
                      </a:r>
                      <a:endParaRPr lang="en-US" sz="2000">
                        <a:effectLst/>
                        <a:latin typeface="Calibri"/>
                        <a:ea typeface="宋体"/>
                        <a:cs typeface="Times New Roman"/>
                      </a:endParaRPr>
                    </a:p>
                  </a:txBody>
                  <a:tcPr marL="68580" marR="68580" marT="0" marB="0" anchor="b"/>
                </a:tc>
                <a:tc>
                  <a:txBody>
                    <a:bodyPr/>
                    <a:lstStyle/>
                    <a:p>
                      <a:pPr marL="0" marR="0" algn="r">
                        <a:lnSpc>
                          <a:spcPct val="115000"/>
                        </a:lnSpc>
                        <a:spcBef>
                          <a:spcPts val="0"/>
                        </a:spcBef>
                        <a:spcAft>
                          <a:spcPts val="0"/>
                        </a:spcAft>
                      </a:pPr>
                      <a:r>
                        <a:rPr lang="en-US" sz="2000">
                          <a:solidFill>
                            <a:srgbClr val="000000"/>
                          </a:solidFill>
                          <a:effectLst/>
                          <a:latin typeface="Tahoma"/>
                          <a:ea typeface="宋体"/>
                          <a:cs typeface="Times New Roman"/>
                        </a:rPr>
                        <a:t>48%</a:t>
                      </a:r>
                      <a:endParaRPr lang="en-US" sz="2000">
                        <a:effectLst/>
                        <a:latin typeface="Calibri"/>
                        <a:ea typeface="宋体"/>
                        <a:cs typeface="Times New Roman"/>
                      </a:endParaRPr>
                    </a:p>
                  </a:txBody>
                  <a:tcPr marL="68580" marR="68580" marT="0" marB="0" anchor="b"/>
                </a:tc>
                <a:tc>
                  <a:txBody>
                    <a:bodyPr/>
                    <a:lstStyle/>
                    <a:p>
                      <a:pPr marL="0" marR="0" algn="r">
                        <a:lnSpc>
                          <a:spcPct val="115000"/>
                        </a:lnSpc>
                        <a:spcBef>
                          <a:spcPts val="0"/>
                        </a:spcBef>
                        <a:spcAft>
                          <a:spcPts val="0"/>
                        </a:spcAft>
                      </a:pPr>
                      <a:r>
                        <a:rPr lang="en-US" sz="2000">
                          <a:solidFill>
                            <a:srgbClr val="000000"/>
                          </a:solidFill>
                          <a:effectLst/>
                          <a:latin typeface="Tahoma"/>
                          <a:ea typeface="宋体"/>
                          <a:cs typeface="Times New Roman"/>
                        </a:rPr>
                        <a:t> </a:t>
                      </a:r>
                      <a:endParaRPr lang="en-US" sz="2000">
                        <a:effectLst/>
                        <a:latin typeface="Calibri"/>
                        <a:ea typeface="宋体"/>
                        <a:cs typeface="Times New Roman"/>
                      </a:endParaRPr>
                    </a:p>
                  </a:txBody>
                  <a:tcPr marL="68580" marR="68580" marT="0" marB="0"/>
                </a:tc>
                <a:tc>
                  <a:txBody>
                    <a:bodyPr/>
                    <a:lstStyle/>
                    <a:p>
                      <a:pPr marL="0" marR="0" algn="r">
                        <a:lnSpc>
                          <a:spcPct val="115000"/>
                        </a:lnSpc>
                        <a:spcBef>
                          <a:spcPts val="0"/>
                        </a:spcBef>
                        <a:spcAft>
                          <a:spcPts val="0"/>
                        </a:spcAft>
                      </a:pPr>
                      <a:r>
                        <a:rPr lang="en-US" sz="2000">
                          <a:solidFill>
                            <a:srgbClr val="000000"/>
                          </a:solidFill>
                          <a:effectLst/>
                          <a:latin typeface="Tahoma"/>
                          <a:ea typeface="宋体"/>
                          <a:cs typeface="Times New Roman"/>
                        </a:rPr>
                        <a:t>18%</a:t>
                      </a:r>
                      <a:endParaRPr lang="en-US" sz="2000">
                        <a:effectLst/>
                        <a:latin typeface="Calibri"/>
                        <a:ea typeface="宋体"/>
                        <a:cs typeface="Times New Roman"/>
                      </a:endParaRPr>
                    </a:p>
                  </a:txBody>
                  <a:tcPr marL="68580" marR="68580" marT="0" marB="0" anchor="b"/>
                </a:tc>
                <a:tc>
                  <a:txBody>
                    <a:bodyPr/>
                    <a:lstStyle/>
                    <a:p>
                      <a:pPr marL="0" marR="0" algn="r">
                        <a:lnSpc>
                          <a:spcPct val="115000"/>
                        </a:lnSpc>
                        <a:spcBef>
                          <a:spcPts val="0"/>
                        </a:spcBef>
                        <a:spcAft>
                          <a:spcPts val="0"/>
                        </a:spcAft>
                      </a:pPr>
                      <a:r>
                        <a:rPr lang="en-US" sz="2000">
                          <a:solidFill>
                            <a:srgbClr val="000000"/>
                          </a:solidFill>
                          <a:effectLst/>
                          <a:latin typeface="Tahoma"/>
                          <a:ea typeface="宋体"/>
                          <a:cs typeface="Times New Roman"/>
                        </a:rPr>
                        <a:t>20%</a:t>
                      </a:r>
                      <a:endParaRPr lang="en-US" sz="2000">
                        <a:effectLst/>
                        <a:latin typeface="Calibri"/>
                        <a:ea typeface="宋体"/>
                        <a:cs typeface="Times New Roman"/>
                      </a:endParaRPr>
                    </a:p>
                  </a:txBody>
                  <a:tcPr marL="68580" marR="68580" marT="0" marB="0" anchor="b"/>
                </a:tc>
                <a:tc>
                  <a:txBody>
                    <a:bodyPr/>
                    <a:lstStyle/>
                    <a:p>
                      <a:pPr marL="0" marR="0" algn="r">
                        <a:lnSpc>
                          <a:spcPct val="115000"/>
                        </a:lnSpc>
                        <a:spcBef>
                          <a:spcPts val="0"/>
                        </a:spcBef>
                        <a:spcAft>
                          <a:spcPts val="0"/>
                        </a:spcAft>
                      </a:pPr>
                      <a:r>
                        <a:rPr lang="en-US" sz="2000">
                          <a:solidFill>
                            <a:srgbClr val="000000"/>
                          </a:solidFill>
                          <a:effectLst/>
                          <a:latin typeface="Tahoma"/>
                          <a:ea typeface="宋体"/>
                          <a:cs typeface="Times New Roman"/>
                        </a:rPr>
                        <a:t>53%</a:t>
                      </a:r>
                      <a:endParaRPr lang="en-US" sz="2000">
                        <a:effectLst/>
                        <a:latin typeface="Calibri"/>
                        <a:ea typeface="宋体"/>
                        <a:cs typeface="Times New Roman"/>
                      </a:endParaRPr>
                    </a:p>
                  </a:txBody>
                  <a:tcPr marL="68580" marR="68580" marT="0" marB="0" anchor="b"/>
                </a:tc>
                <a:tc>
                  <a:txBody>
                    <a:bodyPr/>
                    <a:lstStyle/>
                    <a:p>
                      <a:pPr marL="0" marR="0" algn="r">
                        <a:lnSpc>
                          <a:spcPct val="115000"/>
                        </a:lnSpc>
                        <a:spcBef>
                          <a:spcPts val="0"/>
                        </a:spcBef>
                        <a:spcAft>
                          <a:spcPts val="0"/>
                        </a:spcAft>
                      </a:pPr>
                      <a:r>
                        <a:rPr lang="en-US" sz="2000">
                          <a:solidFill>
                            <a:srgbClr val="000000"/>
                          </a:solidFill>
                          <a:effectLst/>
                          <a:latin typeface="Tahoma"/>
                          <a:ea typeface="宋体"/>
                          <a:cs typeface="Times New Roman"/>
                        </a:rPr>
                        <a:t> </a:t>
                      </a:r>
                      <a:endParaRPr lang="en-US" sz="2000">
                        <a:effectLst/>
                        <a:latin typeface="Calibri"/>
                        <a:ea typeface="宋体"/>
                        <a:cs typeface="Times New Roman"/>
                      </a:endParaRPr>
                    </a:p>
                  </a:txBody>
                  <a:tcPr marL="68580" marR="68580" marT="0" marB="0"/>
                </a:tc>
                <a:tc>
                  <a:txBody>
                    <a:bodyPr/>
                    <a:lstStyle/>
                    <a:p>
                      <a:pPr marL="0" marR="0" algn="r">
                        <a:lnSpc>
                          <a:spcPct val="115000"/>
                        </a:lnSpc>
                        <a:spcBef>
                          <a:spcPts val="0"/>
                        </a:spcBef>
                        <a:spcAft>
                          <a:spcPts val="0"/>
                        </a:spcAft>
                      </a:pPr>
                      <a:r>
                        <a:rPr lang="en-US" sz="2000">
                          <a:solidFill>
                            <a:srgbClr val="000000"/>
                          </a:solidFill>
                          <a:effectLst/>
                          <a:latin typeface="Tahoma"/>
                          <a:ea typeface="宋体"/>
                          <a:cs typeface="Times New Roman"/>
                        </a:rPr>
                        <a:t>17%</a:t>
                      </a:r>
                      <a:endParaRPr lang="en-US" sz="2000">
                        <a:effectLst/>
                        <a:latin typeface="Calibri"/>
                        <a:ea typeface="宋体"/>
                        <a:cs typeface="Times New Roman"/>
                      </a:endParaRPr>
                    </a:p>
                  </a:txBody>
                  <a:tcPr marL="68580" marR="68580" marT="0" marB="0" anchor="b"/>
                </a:tc>
                <a:tc>
                  <a:txBody>
                    <a:bodyPr/>
                    <a:lstStyle/>
                    <a:p>
                      <a:pPr marL="0" marR="0" algn="r">
                        <a:lnSpc>
                          <a:spcPct val="115000"/>
                        </a:lnSpc>
                        <a:spcBef>
                          <a:spcPts val="0"/>
                        </a:spcBef>
                        <a:spcAft>
                          <a:spcPts val="0"/>
                        </a:spcAft>
                      </a:pPr>
                      <a:r>
                        <a:rPr lang="en-US" sz="2000">
                          <a:solidFill>
                            <a:srgbClr val="000000"/>
                          </a:solidFill>
                          <a:effectLst/>
                          <a:latin typeface="Tahoma"/>
                          <a:ea typeface="宋体"/>
                          <a:cs typeface="Times New Roman"/>
                        </a:rPr>
                        <a:t>21%</a:t>
                      </a:r>
                      <a:endParaRPr lang="en-US" sz="2000">
                        <a:effectLst/>
                        <a:latin typeface="Calibri"/>
                        <a:ea typeface="宋体"/>
                        <a:cs typeface="Times New Roman"/>
                      </a:endParaRPr>
                    </a:p>
                  </a:txBody>
                  <a:tcPr marL="68580" marR="68580" marT="0" marB="0" anchor="b"/>
                </a:tc>
                <a:tc>
                  <a:txBody>
                    <a:bodyPr/>
                    <a:lstStyle/>
                    <a:p>
                      <a:pPr marL="0" marR="0" algn="r">
                        <a:lnSpc>
                          <a:spcPct val="115000"/>
                        </a:lnSpc>
                        <a:spcBef>
                          <a:spcPts val="0"/>
                        </a:spcBef>
                        <a:spcAft>
                          <a:spcPts val="0"/>
                        </a:spcAft>
                      </a:pPr>
                      <a:r>
                        <a:rPr lang="en-US" sz="2000">
                          <a:solidFill>
                            <a:srgbClr val="000000"/>
                          </a:solidFill>
                          <a:effectLst/>
                          <a:latin typeface="Tahoma"/>
                          <a:ea typeface="宋体"/>
                          <a:cs typeface="Times New Roman"/>
                        </a:rPr>
                        <a:t>46%</a:t>
                      </a:r>
                      <a:endParaRPr lang="en-US" sz="2000">
                        <a:effectLst/>
                        <a:latin typeface="Calibri"/>
                        <a:ea typeface="宋体"/>
                        <a:cs typeface="Times New Roman"/>
                      </a:endParaRPr>
                    </a:p>
                  </a:txBody>
                  <a:tcPr marL="68580" marR="68580" marT="0" marB="0" anchor="b"/>
                </a:tc>
                <a:extLst>
                  <a:ext uri="{0D108BD9-81ED-4DB2-BD59-A6C34878D82A}">
                    <a16:rowId xmlns:a16="http://schemas.microsoft.com/office/drawing/2014/main" xmlns="" val="10002"/>
                  </a:ext>
                </a:extLst>
              </a:tr>
              <a:tr h="348591">
                <a:tc>
                  <a:txBody>
                    <a:bodyPr/>
                    <a:lstStyle/>
                    <a:p>
                      <a:pPr marL="0" marR="0">
                        <a:lnSpc>
                          <a:spcPct val="115000"/>
                        </a:lnSpc>
                        <a:spcBef>
                          <a:spcPts val="0"/>
                        </a:spcBef>
                        <a:spcAft>
                          <a:spcPts val="0"/>
                        </a:spcAft>
                      </a:pPr>
                      <a:r>
                        <a:rPr lang="en-US" sz="1800">
                          <a:effectLst/>
                        </a:rPr>
                        <a:t>2007</a:t>
                      </a:r>
                      <a:endParaRPr lang="en-US" sz="1800">
                        <a:effectLst/>
                        <a:latin typeface="Calibri"/>
                        <a:ea typeface="宋体"/>
                        <a:cs typeface="Times New Roman"/>
                      </a:endParaRPr>
                    </a:p>
                  </a:txBody>
                  <a:tcPr marL="68580" marR="68580" marT="0" marB="0"/>
                </a:tc>
                <a:tc>
                  <a:txBody>
                    <a:bodyPr/>
                    <a:lstStyle/>
                    <a:p>
                      <a:pPr marL="0" marR="0" algn="r">
                        <a:lnSpc>
                          <a:spcPct val="115000"/>
                        </a:lnSpc>
                        <a:spcBef>
                          <a:spcPts val="0"/>
                        </a:spcBef>
                        <a:spcAft>
                          <a:spcPts val="0"/>
                        </a:spcAft>
                      </a:pPr>
                      <a:r>
                        <a:rPr lang="en-US" sz="2000">
                          <a:solidFill>
                            <a:srgbClr val="000000"/>
                          </a:solidFill>
                          <a:effectLst/>
                          <a:latin typeface="Tahoma"/>
                          <a:ea typeface="宋体"/>
                          <a:cs typeface="Times New Roman"/>
                        </a:rPr>
                        <a:t>19%</a:t>
                      </a:r>
                      <a:endParaRPr lang="en-US" sz="2000">
                        <a:effectLst/>
                        <a:latin typeface="Calibri"/>
                        <a:ea typeface="宋体"/>
                        <a:cs typeface="Times New Roman"/>
                      </a:endParaRPr>
                    </a:p>
                  </a:txBody>
                  <a:tcPr marL="68580" marR="68580" marT="0" marB="0" anchor="b"/>
                </a:tc>
                <a:tc>
                  <a:txBody>
                    <a:bodyPr/>
                    <a:lstStyle/>
                    <a:p>
                      <a:pPr marL="0" marR="0" algn="r">
                        <a:lnSpc>
                          <a:spcPct val="115000"/>
                        </a:lnSpc>
                        <a:spcBef>
                          <a:spcPts val="0"/>
                        </a:spcBef>
                        <a:spcAft>
                          <a:spcPts val="0"/>
                        </a:spcAft>
                      </a:pPr>
                      <a:r>
                        <a:rPr lang="en-US" sz="2000" dirty="0">
                          <a:solidFill>
                            <a:srgbClr val="000000"/>
                          </a:solidFill>
                          <a:effectLst/>
                          <a:latin typeface="Tahoma"/>
                          <a:ea typeface="宋体"/>
                          <a:cs typeface="Times New Roman"/>
                        </a:rPr>
                        <a:t>25%</a:t>
                      </a:r>
                      <a:endParaRPr lang="en-US" sz="2000" dirty="0">
                        <a:effectLst/>
                        <a:latin typeface="Calibri"/>
                        <a:ea typeface="宋体"/>
                        <a:cs typeface="Times New Roman"/>
                      </a:endParaRPr>
                    </a:p>
                  </a:txBody>
                  <a:tcPr marL="68580" marR="68580" marT="0" marB="0" anchor="b"/>
                </a:tc>
                <a:tc>
                  <a:txBody>
                    <a:bodyPr/>
                    <a:lstStyle/>
                    <a:p>
                      <a:pPr marL="0" marR="0" algn="r">
                        <a:lnSpc>
                          <a:spcPct val="115000"/>
                        </a:lnSpc>
                        <a:spcBef>
                          <a:spcPts val="0"/>
                        </a:spcBef>
                        <a:spcAft>
                          <a:spcPts val="0"/>
                        </a:spcAft>
                      </a:pPr>
                      <a:r>
                        <a:rPr lang="en-US" sz="2000" dirty="0">
                          <a:solidFill>
                            <a:srgbClr val="000000"/>
                          </a:solidFill>
                          <a:effectLst/>
                          <a:latin typeface="Tahoma"/>
                          <a:ea typeface="宋体"/>
                          <a:cs typeface="Times New Roman"/>
                        </a:rPr>
                        <a:t>49%</a:t>
                      </a:r>
                      <a:endParaRPr lang="en-US" sz="2000" dirty="0">
                        <a:effectLst/>
                        <a:latin typeface="Calibri"/>
                        <a:ea typeface="宋体"/>
                        <a:cs typeface="Times New Roman"/>
                      </a:endParaRPr>
                    </a:p>
                  </a:txBody>
                  <a:tcPr marL="68580" marR="68580" marT="0" marB="0" anchor="b"/>
                </a:tc>
                <a:tc>
                  <a:txBody>
                    <a:bodyPr/>
                    <a:lstStyle/>
                    <a:p>
                      <a:pPr marL="0" marR="0" algn="r">
                        <a:lnSpc>
                          <a:spcPct val="115000"/>
                        </a:lnSpc>
                        <a:spcBef>
                          <a:spcPts val="0"/>
                        </a:spcBef>
                        <a:spcAft>
                          <a:spcPts val="0"/>
                        </a:spcAft>
                      </a:pPr>
                      <a:r>
                        <a:rPr lang="en-US" sz="2000">
                          <a:solidFill>
                            <a:srgbClr val="000000"/>
                          </a:solidFill>
                          <a:effectLst/>
                          <a:latin typeface="Tahoma"/>
                          <a:ea typeface="宋体"/>
                          <a:cs typeface="Times New Roman"/>
                        </a:rPr>
                        <a:t> </a:t>
                      </a:r>
                      <a:endParaRPr lang="en-US" sz="2000">
                        <a:effectLst/>
                        <a:latin typeface="Calibri"/>
                        <a:ea typeface="宋体"/>
                        <a:cs typeface="Times New Roman"/>
                      </a:endParaRPr>
                    </a:p>
                  </a:txBody>
                  <a:tcPr marL="68580" marR="68580" marT="0" marB="0"/>
                </a:tc>
                <a:tc>
                  <a:txBody>
                    <a:bodyPr/>
                    <a:lstStyle/>
                    <a:p>
                      <a:pPr marL="0" marR="0" algn="r">
                        <a:lnSpc>
                          <a:spcPct val="115000"/>
                        </a:lnSpc>
                        <a:spcBef>
                          <a:spcPts val="0"/>
                        </a:spcBef>
                        <a:spcAft>
                          <a:spcPts val="0"/>
                        </a:spcAft>
                      </a:pPr>
                      <a:r>
                        <a:rPr lang="en-US" sz="2000">
                          <a:solidFill>
                            <a:srgbClr val="000000"/>
                          </a:solidFill>
                          <a:effectLst/>
                          <a:latin typeface="Tahoma"/>
                          <a:ea typeface="宋体"/>
                          <a:cs typeface="Times New Roman"/>
                        </a:rPr>
                        <a:t>19%</a:t>
                      </a:r>
                      <a:endParaRPr lang="en-US" sz="2000">
                        <a:effectLst/>
                        <a:latin typeface="Calibri"/>
                        <a:ea typeface="宋体"/>
                        <a:cs typeface="Times New Roman"/>
                      </a:endParaRPr>
                    </a:p>
                  </a:txBody>
                  <a:tcPr marL="68580" marR="68580" marT="0" marB="0" anchor="b"/>
                </a:tc>
                <a:tc>
                  <a:txBody>
                    <a:bodyPr/>
                    <a:lstStyle/>
                    <a:p>
                      <a:pPr marL="0" marR="0" algn="r">
                        <a:lnSpc>
                          <a:spcPct val="115000"/>
                        </a:lnSpc>
                        <a:spcBef>
                          <a:spcPts val="0"/>
                        </a:spcBef>
                        <a:spcAft>
                          <a:spcPts val="0"/>
                        </a:spcAft>
                      </a:pPr>
                      <a:r>
                        <a:rPr lang="en-US" sz="2000">
                          <a:solidFill>
                            <a:srgbClr val="000000"/>
                          </a:solidFill>
                          <a:effectLst/>
                          <a:latin typeface="Tahoma"/>
                          <a:ea typeface="宋体"/>
                          <a:cs typeface="Times New Roman"/>
                        </a:rPr>
                        <a:t>24%</a:t>
                      </a:r>
                      <a:endParaRPr lang="en-US" sz="2000">
                        <a:effectLst/>
                        <a:latin typeface="Calibri"/>
                        <a:ea typeface="宋体"/>
                        <a:cs typeface="Times New Roman"/>
                      </a:endParaRPr>
                    </a:p>
                  </a:txBody>
                  <a:tcPr marL="68580" marR="68580" marT="0" marB="0" anchor="b"/>
                </a:tc>
                <a:tc>
                  <a:txBody>
                    <a:bodyPr/>
                    <a:lstStyle/>
                    <a:p>
                      <a:pPr marL="0" marR="0" algn="r">
                        <a:lnSpc>
                          <a:spcPct val="115000"/>
                        </a:lnSpc>
                        <a:spcBef>
                          <a:spcPts val="0"/>
                        </a:spcBef>
                        <a:spcAft>
                          <a:spcPts val="0"/>
                        </a:spcAft>
                      </a:pPr>
                      <a:r>
                        <a:rPr lang="en-US" sz="2000">
                          <a:solidFill>
                            <a:srgbClr val="000000"/>
                          </a:solidFill>
                          <a:effectLst/>
                          <a:latin typeface="Tahoma"/>
                          <a:ea typeface="宋体"/>
                          <a:cs typeface="Times New Roman"/>
                        </a:rPr>
                        <a:t>53%</a:t>
                      </a:r>
                      <a:endParaRPr lang="en-US" sz="2000">
                        <a:effectLst/>
                        <a:latin typeface="Calibri"/>
                        <a:ea typeface="宋体"/>
                        <a:cs typeface="Times New Roman"/>
                      </a:endParaRPr>
                    </a:p>
                  </a:txBody>
                  <a:tcPr marL="68580" marR="68580" marT="0" marB="0" anchor="b"/>
                </a:tc>
                <a:tc>
                  <a:txBody>
                    <a:bodyPr/>
                    <a:lstStyle/>
                    <a:p>
                      <a:pPr marL="0" marR="0" algn="r">
                        <a:lnSpc>
                          <a:spcPct val="115000"/>
                        </a:lnSpc>
                        <a:spcBef>
                          <a:spcPts val="0"/>
                        </a:spcBef>
                        <a:spcAft>
                          <a:spcPts val="0"/>
                        </a:spcAft>
                      </a:pPr>
                      <a:r>
                        <a:rPr lang="en-US" sz="2000">
                          <a:solidFill>
                            <a:srgbClr val="000000"/>
                          </a:solidFill>
                          <a:effectLst/>
                          <a:latin typeface="Tahoma"/>
                          <a:ea typeface="宋体"/>
                          <a:cs typeface="Times New Roman"/>
                        </a:rPr>
                        <a:t> </a:t>
                      </a:r>
                      <a:endParaRPr lang="en-US" sz="2000">
                        <a:effectLst/>
                        <a:latin typeface="Calibri"/>
                        <a:ea typeface="宋体"/>
                        <a:cs typeface="Times New Roman"/>
                      </a:endParaRPr>
                    </a:p>
                  </a:txBody>
                  <a:tcPr marL="68580" marR="68580" marT="0" marB="0"/>
                </a:tc>
                <a:tc>
                  <a:txBody>
                    <a:bodyPr/>
                    <a:lstStyle/>
                    <a:p>
                      <a:pPr marL="0" marR="0" algn="r">
                        <a:lnSpc>
                          <a:spcPct val="115000"/>
                        </a:lnSpc>
                        <a:spcBef>
                          <a:spcPts val="0"/>
                        </a:spcBef>
                        <a:spcAft>
                          <a:spcPts val="0"/>
                        </a:spcAft>
                      </a:pPr>
                      <a:r>
                        <a:rPr lang="en-US" sz="2000">
                          <a:solidFill>
                            <a:srgbClr val="000000"/>
                          </a:solidFill>
                          <a:effectLst/>
                          <a:latin typeface="Tahoma"/>
                          <a:ea typeface="宋体"/>
                          <a:cs typeface="Times New Roman"/>
                        </a:rPr>
                        <a:t>20%</a:t>
                      </a:r>
                      <a:endParaRPr lang="en-US" sz="2000">
                        <a:effectLst/>
                        <a:latin typeface="Calibri"/>
                        <a:ea typeface="宋体"/>
                        <a:cs typeface="Times New Roman"/>
                      </a:endParaRPr>
                    </a:p>
                  </a:txBody>
                  <a:tcPr marL="68580" marR="68580" marT="0" marB="0" anchor="b"/>
                </a:tc>
                <a:tc>
                  <a:txBody>
                    <a:bodyPr/>
                    <a:lstStyle/>
                    <a:p>
                      <a:pPr marL="0" marR="0" algn="r">
                        <a:lnSpc>
                          <a:spcPct val="115000"/>
                        </a:lnSpc>
                        <a:spcBef>
                          <a:spcPts val="0"/>
                        </a:spcBef>
                        <a:spcAft>
                          <a:spcPts val="0"/>
                        </a:spcAft>
                      </a:pPr>
                      <a:r>
                        <a:rPr lang="en-US" sz="2000">
                          <a:solidFill>
                            <a:srgbClr val="000000"/>
                          </a:solidFill>
                          <a:effectLst/>
                          <a:latin typeface="Tahoma"/>
                          <a:ea typeface="宋体"/>
                          <a:cs typeface="Times New Roman"/>
                        </a:rPr>
                        <a:t>27%</a:t>
                      </a:r>
                      <a:endParaRPr lang="en-US" sz="2000">
                        <a:effectLst/>
                        <a:latin typeface="Calibri"/>
                        <a:ea typeface="宋体"/>
                        <a:cs typeface="Times New Roman"/>
                      </a:endParaRPr>
                    </a:p>
                  </a:txBody>
                  <a:tcPr marL="68580" marR="68580" marT="0" marB="0" anchor="b"/>
                </a:tc>
                <a:tc>
                  <a:txBody>
                    <a:bodyPr/>
                    <a:lstStyle/>
                    <a:p>
                      <a:pPr marL="0" marR="0" algn="r">
                        <a:lnSpc>
                          <a:spcPct val="115000"/>
                        </a:lnSpc>
                        <a:spcBef>
                          <a:spcPts val="0"/>
                        </a:spcBef>
                        <a:spcAft>
                          <a:spcPts val="0"/>
                        </a:spcAft>
                      </a:pPr>
                      <a:r>
                        <a:rPr lang="en-US" sz="2000">
                          <a:solidFill>
                            <a:srgbClr val="000000"/>
                          </a:solidFill>
                          <a:effectLst/>
                          <a:latin typeface="Tahoma"/>
                          <a:ea typeface="宋体"/>
                          <a:cs typeface="Times New Roman"/>
                        </a:rPr>
                        <a:t>48%</a:t>
                      </a:r>
                      <a:endParaRPr lang="en-US" sz="2000">
                        <a:effectLst/>
                        <a:latin typeface="Calibri"/>
                        <a:ea typeface="宋体"/>
                        <a:cs typeface="Times New Roman"/>
                      </a:endParaRPr>
                    </a:p>
                  </a:txBody>
                  <a:tcPr marL="68580" marR="68580" marT="0" marB="0" anchor="b"/>
                </a:tc>
                <a:extLst>
                  <a:ext uri="{0D108BD9-81ED-4DB2-BD59-A6C34878D82A}">
                    <a16:rowId xmlns:a16="http://schemas.microsoft.com/office/drawing/2014/main" xmlns="" val="10003"/>
                  </a:ext>
                </a:extLst>
              </a:tr>
              <a:tr h="348591">
                <a:tc>
                  <a:txBody>
                    <a:bodyPr/>
                    <a:lstStyle/>
                    <a:p>
                      <a:pPr marL="0" marR="0">
                        <a:lnSpc>
                          <a:spcPct val="115000"/>
                        </a:lnSpc>
                        <a:spcBef>
                          <a:spcPts val="0"/>
                        </a:spcBef>
                        <a:spcAft>
                          <a:spcPts val="0"/>
                        </a:spcAft>
                      </a:pPr>
                      <a:r>
                        <a:rPr lang="en-US" sz="1800" dirty="0">
                          <a:effectLst/>
                        </a:rPr>
                        <a:t>2008</a:t>
                      </a:r>
                      <a:endParaRPr lang="en-US" sz="1800" dirty="0">
                        <a:effectLst/>
                        <a:latin typeface="Calibri"/>
                        <a:ea typeface="宋体"/>
                        <a:cs typeface="Times New Roman"/>
                      </a:endParaRPr>
                    </a:p>
                  </a:txBody>
                  <a:tcPr marL="68580" marR="68580" marT="0" marB="0"/>
                </a:tc>
                <a:tc>
                  <a:txBody>
                    <a:bodyPr/>
                    <a:lstStyle/>
                    <a:p>
                      <a:pPr marL="0" marR="0" algn="r">
                        <a:lnSpc>
                          <a:spcPct val="115000"/>
                        </a:lnSpc>
                        <a:spcBef>
                          <a:spcPts val="0"/>
                        </a:spcBef>
                        <a:spcAft>
                          <a:spcPts val="0"/>
                        </a:spcAft>
                      </a:pPr>
                      <a:r>
                        <a:rPr lang="en-US" sz="2000">
                          <a:solidFill>
                            <a:srgbClr val="000000"/>
                          </a:solidFill>
                          <a:effectLst/>
                          <a:latin typeface="Tahoma"/>
                          <a:ea typeface="宋体"/>
                          <a:cs typeface="Times New Roman"/>
                        </a:rPr>
                        <a:t>25%</a:t>
                      </a:r>
                      <a:endParaRPr lang="en-US" sz="2000">
                        <a:effectLst/>
                        <a:latin typeface="Calibri"/>
                        <a:ea typeface="宋体"/>
                        <a:cs typeface="Times New Roman"/>
                      </a:endParaRPr>
                    </a:p>
                  </a:txBody>
                  <a:tcPr marL="68580" marR="68580" marT="0" marB="0" anchor="b"/>
                </a:tc>
                <a:tc>
                  <a:txBody>
                    <a:bodyPr/>
                    <a:lstStyle/>
                    <a:p>
                      <a:pPr marL="0" marR="0" algn="r">
                        <a:lnSpc>
                          <a:spcPct val="115000"/>
                        </a:lnSpc>
                        <a:spcBef>
                          <a:spcPts val="0"/>
                        </a:spcBef>
                        <a:spcAft>
                          <a:spcPts val="0"/>
                        </a:spcAft>
                      </a:pPr>
                      <a:r>
                        <a:rPr lang="en-US" sz="2000">
                          <a:solidFill>
                            <a:srgbClr val="000000"/>
                          </a:solidFill>
                          <a:effectLst/>
                          <a:latin typeface="Tahoma"/>
                          <a:ea typeface="宋体"/>
                          <a:cs typeface="Times New Roman"/>
                        </a:rPr>
                        <a:t>32%</a:t>
                      </a:r>
                      <a:endParaRPr lang="en-US" sz="2000">
                        <a:effectLst/>
                        <a:latin typeface="Calibri"/>
                        <a:ea typeface="宋体"/>
                        <a:cs typeface="Times New Roman"/>
                      </a:endParaRPr>
                    </a:p>
                  </a:txBody>
                  <a:tcPr marL="68580" marR="68580" marT="0" marB="0" anchor="b"/>
                </a:tc>
                <a:tc>
                  <a:txBody>
                    <a:bodyPr/>
                    <a:lstStyle/>
                    <a:p>
                      <a:pPr marL="0" marR="0" algn="r">
                        <a:lnSpc>
                          <a:spcPct val="115000"/>
                        </a:lnSpc>
                        <a:spcBef>
                          <a:spcPts val="0"/>
                        </a:spcBef>
                        <a:spcAft>
                          <a:spcPts val="0"/>
                        </a:spcAft>
                      </a:pPr>
                      <a:r>
                        <a:rPr lang="en-US" sz="2000" dirty="0">
                          <a:solidFill>
                            <a:srgbClr val="000000"/>
                          </a:solidFill>
                          <a:effectLst/>
                          <a:latin typeface="Tahoma"/>
                          <a:ea typeface="宋体"/>
                          <a:cs typeface="Times New Roman"/>
                        </a:rPr>
                        <a:t>57%</a:t>
                      </a:r>
                      <a:endParaRPr lang="en-US" sz="2000" dirty="0">
                        <a:effectLst/>
                        <a:latin typeface="Calibri"/>
                        <a:ea typeface="宋体"/>
                        <a:cs typeface="Times New Roman"/>
                      </a:endParaRPr>
                    </a:p>
                  </a:txBody>
                  <a:tcPr marL="68580" marR="68580" marT="0" marB="0" anchor="b"/>
                </a:tc>
                <a:tc>
                  <a:txBody>
                    <a:bodyPr/>
                    <a:lstStyle/>
                    <a:p>
                      <a:pPr marL="0" marR="0" algn="r">
                        <a:lnSpc>
                          <a:spcPct val="115000"/>
                        </a:lnSpc>
                        <a:spcBef>
                          <a:spcPts val="0"/>
                        </a:spcBef>
                        <a:spcAft>
                          <a:spcPts val="0"/>
                        </a:spcAft>
                      </a:pPr>
                      <a:r>
                        <a:rPr lang="en-US" sz="2000" dirty="0">
                          <a:solidFill>
                            <a:srgbClr val="000000"/>
                          </a:solidFill>
                          <a:effectLst/>
                          <a:latin typeface="Tahoma"/>
                          <a:ea typeface="宋体"/>
                          <a:cs typeface="Times New Roman"/>
                        </a:rPr>
                        <a:t> </a:t>
                      </a:r>
                      <a:endParaRPr lang="en-US" sz="2000" dirty="0">
                        <a:effectLst/>
                        <a:latin typeface="Calibri"/>
                        <a:ea typeface="宋体"/>
                        <a:cs typeface="Times New Roman"/>
                      </a:endParaRPr>
                    </a:p>
                  </a:txBody>
                  <a:tcPr marL="68580" marR="68580" marT="0" marB="0"/>
                </a:tc>
                <a:tc>
                  <a:txBody>
                    <a:bodyPr/>
                    <a:lstStyle/>
                    <a:p>
                      <a:pPr marL="0" marR="0" algn="r">
                        <a:lnSpc>
                          <a:spcPct val="115000"/>
                        </a:lnSpc>
                        <a:spcBef>
                          <a:spcPts val="0"/>
                        </a:spcBef>
                        <a:spcAft>
                          <a:spcPts val="0"/>
                        </a:spcAft>
                      </a:pPr>
                      <a:r>
                        <a:rPr lang="en-US" sz="2000">
                          <a:solidFill>
                            <a:srgbClr val="000000"/>
                          </a:solidFill>
                          <a:effectLst/>
                          <a:latin typeface="Tahoma"/>
                          <a:ea typeface="宋体"/>
                          <a:cs typeface="Times New Roman"/>
                        </a:rPr>
                        <a:t>26%</a:t>
                      </a:r>
                      <a:endParaRPr lang="en-US" sz="2000">
                        <a:effectLst/>
                        <a:latin typeface="Calibri"/>
                        <a:ea typeface="宋体"/>
                        <a:cs typeface="Times New Roman"/>
                      </a:endParaRPr>
                    </a:p>
                  </a:txBody>
                  <a:tcPr marL="68580" marR="68580" marT="0" marB="0" anchor="b"/>
                </a:tc>
                <a:tc>
                  <a:txBody>
                    <a:bodyPr/>
                    <a:lstStyle/>
                    <a:p>
                      <a:pPr marL="0" marR="0" algn="r">
                        <a:lnSpc>
                          <a:spcPct val="115000"/>
                        </a:lnSpc>
                        <a:spcBef>
                          <a:spcPts val="0"/>
                        </a:spcBef>
                        <a:spcAft>
                          <a:spcPts val="0"/>
                        </a:spcAft>
                      </a:pPr>
                      <a:r>
                        <a:rPr lang="en-US" sz="2000">
                          <a:solidFill>
                            <a:srgbClr val="000000"/>
                          </a:solidFill>
                          <a:effectLst/>
                          <a:latin typeface="Tahoma"/>
                          <a:ea typeface="宋体"/>
                          <a:cs typeface="Times New Roman"/>
                        </a:rPr>
                        <a:t>31%</a:t>
                      </a:r>
                      <a:endParaRPr lang="en-US" sz="2000">
                        <a:effectLst/>
                        <a:latin typeface="Calibri"/>
                        <a:ea typeface="宋体"/>
                        <a:cs typeface="Times New Roman"/>
                      </a:endParaRPr>
                    </a:p>
                  </a:txBody>
                  <a:tcPr marL="68580" marR="68580" marT="0" marB="0" anchor="b"/>
                </a:tc>
                <a:tc>
                  <a:txBody>
                    <a:bodyPr/>
                    <a:lstStyle/>
                    <a:p>
                      <a:pPr marL="0" marR="0" algn="r">
                        <a:lnSpc>
                          <a:spcPct val="115000"/>
                        </a:lnSpc>
                        <a:spcBef>
                          <a:spcPts val="0"/>
                        </a:spcBef>
                        <a:spcAft>
                          <a:spcPts val="0"/>
                        </a:spcAft>
                      </a:pPr>
                      <a:r>
                        <a:rPr lang="en-US" sz="2000">
                          <a:solidFill>
                            <a:srgbClr val="000000"/>
                          </a:solidFill>
                          <a:effectLst/>
                          <a:latin typeface="Tahoma"/>
                          <a:ea typeface="宋体"/>
                          <a:cs typeface="Times New Roman"/>
                        </a:rPr>
                        <a:t>62%</a:t>
                      </a:r>
                      <a:endParaRPr lang="en-US" sz="2000">
                        <a:effectLst/>
                        <a:latin typeface="Calibri"/>
                        <a:ea typeface="宋体"/>
                        <a:cs typeface="Times New Roman"/>
                      </a:endParaRPr>
                    </a:p>
                  </a:txBody>
                  <a:tcPr marL="68580" marR="68580" marT="0" marB="0" anchor="b"/>
                </a:tc>
                <a:tc>
                  <a:txBody>
                    <a:bodyPr/>
                    <a:lstStyle/>
                    <a:p>
                      <a:pPr marL="0" marR="0" algn="r">
                        <a:lnSpc>
                          <a:spcPct val="115000"/>
                        </a:lnSpc>
                        <a:spcBef>
                          <a:spcPts val="0"/>
                        </a:spcBef>
                        <a:spcAft>
                          <a:spcPts val="0"/>
                        </a:spcAft>
                      </a:pPr>
                      <a:r>
                        <a:rPr lang="en-US" sz="2000">
                          <a:solidFill>
                            <a:srgbClr val="000000"/>
                          </a:solidFill>
                          <a:effectLst/>
                          <a:latin typeface="Tahoma"/>
                          <a:ea typeface="宋体"/>
                          <a:cs typeface="Times New Roman"/>
                        </a:rPr>
                        <a:t> </a:t>
                      </a:r>
                      <a:endParaRPr lang="en-US" sz="2000">
                        <a:effectLst/>
                        <a:latin typeface="Calibri"/>
                        <a:ea typeface="宋体"/>
                        <a:cs typeface="Times New Roman"/>
                      </a:endParaRPr>
                    </a:p>
                  </a:txBody>
                  <a:tcPr marL="68580" marR="68580" marT="0" marB="0"/>
                </a:tc>
                <a:tc>
                  <a:txBody>
                    <a:bodyPr/>
                    <a:lstStyle/>
                    <a:p>
                      <a:pPr marL="0" marR="0" algn="r">
                        <a:lnSpc>
                          <a:spcPct val="115000"/>
                        </a:lnSpc>
                        <a:spcBef>
                          <a:spcPts val="0"/>
                        </a:spcBef>
                        <a:spcAft>
                          <a:spcPts val="0"/>
                        </a:spcAft>
                      </a:pPr>
                      <a:r>
                        <a:rPr lang="en-US" sz="2000">
                          <a:solidFill>
                            <a:srgbClr val="000000"/>
                          </a:solidFill>
                          <a:effectLst/>
                          <a:latin typeface="Tahoma"/>
                          <a:ea typeface="宋体"/>
                          <a:cs typeface="Times New Roman"/>
                        </a:rPr>
                        <a:t>30%</a:t>
                      </a:r>
                      <a:endParaRPr lang="en-US" sz="2000">
                        <a:effectLst/>
                        <a:latin typeface="Calibri"/>
                        <a:ea typeface="宋体"/>
                        <a:cs typeface="Times New Roman"/>
                      </a:endParaRPr>
                    </a:p>
                  </a:txBody>
                  <a:tcPr marL="68580" marR="68580" marT="0" marB="0" anchor="b"/>
                </a:tc>
                <a:tc>
                  <a:txBody>
                    <a:bodyPr/>
                    <a:lstStyle/>
                    <a:p>
                      <a:pPr marL="0" marR="0" algn="r">
                        <a:lnSpc>
                          <a:spcPct val="115000"/>
                        </a:lnSpc>
                        <a:spcBef>
                          <a:spcPts val="0"/>
                        </a:spcBef>
                        <a:spcAft>
                          <a:spcPts val="0"/>
                        </a:spcAft>
                      </a:pPr>
                      <a:r>
                        <a:rPr lang="en-US" sz="2000">
                          <a:solidFill>
                            <a:srgbClr val="000000"/>
                          </a:solidFill>
                          <a:effectLst/>
                          <a:latin typeface="Tahoma"/>
                          <a:ea typeface="宋体"/>
                          <a:cs typeface="Times New Roman"/>
                        </a:rPr>
                        <a:t>35%</a:t>
                      </a:r>
                      <a:endParaRPr lang="en-US" sz="2000">
                        <a:effectLst/>
                        <a:latin typeface="Calibri"/>
                        <a:ea typeface="宋体"/>
                        <a:cs typeface="Times New Roman"/>
                      </a:endParaRPr>
                    </a:p>
                  </a:txBody>
                  <a:tcPr marL="68580" marR="68580" marT="0" marB="0" anchor="b"/>
                </a:tc>
                <a:tc>
                  <a:txBody>
                    <a:bodyPr/>
                    <a:lstStyle/>
                    <a:p>
                      <a:pPr marL="0" marR="0" algn="r">
                        <a:lnSpc>
                          <a:spcPct val="115000"/>
                        </a:lnSpc>
                        <a:spcBef>
                          <a:spcPts val="0"/>
                        </a:spcBef>
                        <a:spcAft>
                          <a:spcPts val="0"/>
                        </a:spcAft>
                      </a:pPr>
                      <a:r>
                        <a:rPr lang="en-US" sz="2000">
                          <a:solidFill>
                            <a:srgbClr val="000000"/>
                          </a:solidFill>
                          <a:effectLst/>
                          <a:latin typeface="Tahoma"/>
                          <a:ea typeface="宋体"/>
                          <a:cs typeface="Times New Roman"/>
                        </a:rPr>
                        <a:t>59%</a:t>
                      </a:r>
                      <a:endParaRPr lang="en-US" sz="2000">
                        <a:effectLst/>
                        <a:latin typeface="Calibri"/>
                        <a:ea typeface="宋体"/>
                        <a:cs typeface="Times New Roman"/>
                      </a:endParaRPr>
                    </a:p>
                  </a:txBody>
                  <a:tcPr marL="68580" marR="68580" marT="0" marB="0" anchor="b"/>
                </a:tc>
                <a:extLst>
                  <a:ext uri="{0D108BD9-81ED-4DB2-BD59-A6C34878D82A}">
                    <a16:rowId xmlns:a16="http://schemas.microsoft.com/office/drawing/2014/main" xmlns="" val="10004"/>
                  </a:ext>
                </a:extLst>
              </a:tr>
              <a:tr h="348591">
                <a:tc>
                  <a:txBody>
                    <a:bodyPr/>
                    <a:lstStyle/>
                    <a:p>
                      <a:pPr marL="0" marR="0">
                        <a:lnSpc>
                          <a:spcPct val="115000"/>
                        </a:lnSpc>
                        <a:spcBef>
                          <a:spcPts val="0"/>
                        </a:spcBef>
                        <a:spcAft>
                          <a:spcPts val="0"/>
                        </a:spcAft>
                      </a:pPr>
                      <a:r>
                        <a:rPr lang="en-US" sz="1800">
                          <a:effectLst/>
                        </a:rPr>
                        <a:t>2009</a:t>
                      </a:r>
                      <a:endParaRPr lang="en-US" sz="1800">
                        <a:effectLst/>
                        <a:latin typeface="Calibri"/>
                        <a:ea typeface="宋体"/>
                        <a:cs typeface="Times New Roman"/>
                      </a:endParaRPr>
                    </a:p>
                  </a:txBody>
                  <a:tcPr marL="68580" marR="68580" marT="0" marB="0"/>
                </a:tc>
                <a:tc>
                  <a:txBody>
                    <a:bodyPr/>
                    <a:lstStyle/>
                    <a:p>
                      <a:pPr marL="0" marR="0" algn="r">
                        <a:lnSpc>
                          <a:spcPct val="115000"/>
                        </a:lnSpc>
                        <a:spcBef>
                          <a:spcPts val="0"/>
                        </a:spcBef>
                        <a:spcAft>
                          <a:spcPts val="0"/>
                        </a:spcAft>
                      </a:pPr>
                      <a:r>
                        <a:rPr lang="en-US" sz="2000">
                          <a:solidFill>
                            <a:srgbClr val="000000"/>
                          </a:solidFill>
                          <a:effectLst/>
                          <a:latin typeface="Tahoma"/>
                          <a:ea typeface="宋体"/>
                          <a:cs typeface="Times New Roman"/>
                        </a:rPr>
                        <a:t>29%</a:t>
                      </a:r>
                      <a:endParaRPr lang="en-US" sz="2000">
                        <a:effectLst/>
                        <a:latin typeface="Calibri"/>
                        <a:ea typeface="宋体"/>
                        <a:cs typeface="Times New Roman"/>
                      </a:endParaRPr>
                    </a:p>
                  </a:txBody>
                  <a:tcPr marL="68580" marR="68580" marT="0" marB="0" anchor="b"/>
                </a:tc>
                <a:tc>
                  <a:txBody>
                    <a:bodyPr/>
                    <a:lstStyle/>
                    <a:p>
                      <a:pPr marL="0" marR="0" algn="r">
                        <a:lnSpc>
                          <a:spcPct val="115000"/>
                        </a:lnSpc>
                        <a:spcBef>
                          <a:spcPts val="0"/>
                        </a:spcBef>
                        <a:spcAft>
                          <a:spcPts val="0"/>
                        </a:spcAft>
                      </a:pPr>
                      <a:r>
                        <a:rPr lang="en-US" sz="2000">
                          <a:solidFill>
                            <a:srgbClr val="000000"/>
                          </a:solidFill>
                          <a:effectLst/>
                          <a:latin typeface="Tahoma"/>
                          <a:ea typeface="宋体"/>
                          <a:cs typeface="Times New Roman"/>
                        </a:rPr>
                        <a:t>35%</a:t>
                      </a:r>
                      <a:endParaRPr lang="en-US" sz="2000">
                        <a:effectLst/>
                        <a:latin typeface="Calibri"/>
                        <a:ea typeface="宋体"/>
                        <a:cs typeface="Times New Roman"/>
                      </a:endParaRPr>
                    </a:p>
                  </a:txBody>
                  <a:tcPr marL="68580" marR="68580" marT="0" marB="0" anchor="b"/>
                </a:tc>
                <a:tc>
                  <a:txBody>
                    <a:bodyPr/>
                    <a:lstStyle/>
                    <a:p>
                      <a:pPr marL="0" marR="0" algn="r">
                        <a:lnSpc>
                          <a:spcPct val="115000"/>
                        </a:lnSpc>
                        <a:spcBef>
                          <a:spcPts val="0"/>
                        </a:spcBef>
                        <a:spcAft>
                          <a:spcPts val="0"/>
                        </a:spcAft>
                      </a:pPr>
                      <a:r>
                        <a:rPr lang="en-US" sz="2000">
                          <a:solidFill>
                            <a:srgbClr val="000000"/>
                          </a:solidFill>
                          <a:effectLst/>
                          <a:latin typeface="Tahoma"/>
                          <a:ea typeface="宋体"/>
                          <a:cs typeface="Times New Roman"/>
                        </a:rPr>
                        <a:t>60%</a:t>
                      </a:r>
                      <a:endParaRPr lang="en-US" sz="2000">
                        <a:effectLst/>
                        <a:latin typeface="Calibri"/>
                        <a:ea typeface="宋体"/>
                        <a:cs typeface="Times New Roman"/>
                      </a:endParaRPr>
                    </a:p>
                  </a:txBody>
                  <a:tcPr marL="68580" marR="68580" marT="0" marB="0" anchor="b"/>
                </a:tc>
                <a:tc>
                  <a:txBody>
                    <a:bodyPr/>
                    <a:lstStyle/>
                    <a:p>
                      <a:pPr marL="0" marR="0" algn="r">
                        <a:lnSpc>
                          <a:spcPct val="115000"/>
                        </a:lnSpc>
                        <a:spcBef>
                          <a:spcPts val="0"/>
                        </a:spcBef>
                        <a:spcAft>
                          <a:spcPts val="0"/>
                        </a:spcAft>
                      </a:pPr>
                      <a:r>
                        <a:rPr lang="en-US" sz="2000">
                          <a:solidFill>
                            <a:srgbClr val="000000"/>
                          </a:solidFill>
                          <a:effectLst/>
                          <a:latin typeface="Tahoma"/>
                          <a:ea typeface="宋体"/>
                          <a:cs typeface="Times New Roman"/>
                        </a:rPr>
                        <a:t> </a:t>
                      </a:r>
                      <a:endParaRPr lang="en-US" sz="2000">
                        <a:effectLst/>
                        <a:latin typeface="Calibri"/>
                        <a:ea typeface="宋体"/>
                        <a:cs typeface="Times New Roman"/>
                      </a:endParaRPr>
                    </a:p>
                  </a:txBody>
                  <a:tcPr marL="68580" marR="68580" marT="0" marB="0"/>
                </a:tc>
                <a:tc>
                  <a:txBody>
                    <a:bodyPr/>
                    <a:lstStyle/>
                    <a:p>
                      <a:pPr marL="0" marR="0" algn="r">
                        <a:lnSpc>
                          <a:spcPct val="115000"/>
                        </a:lnSpc>
                        <a:spcBef>
                          <a:spcPts val="0"/>
                        </a:spcBef>
                        <a:spcAft>
                          <a:spcPts val="0"/>
                        </a:spcAft>
                      </a:pPr>
                      <a:r>
                        <a:rPr lang="en-US" sz="2000" dirty="0">
                          <a:solidFill>
                            <a:srgbClr val="000000"/>
                          </a:solidFill>
                          <a:effectLst/>
                          <a:latin typeface="Tahoma"/>
                          <a:ea typeface="宋体"/>
                          <a:cs typeface="Times New Roman"/>
                        </a:rPr>
                        <a:t>29%</a:t>
                      </a:r>
                      <a:endParaRPr lang="en-US" sz="2000" dirty="0">
                        <a:effectLst/>
                        <a:latin typeface="Calibri"/>
                        <a:ea typeface="宋体"/>
                        <a:cs typeface="Times New Roman"/>
                      </a:endParaRPr>
                    </a:p>
                  </a:txBody>
                  <a:tcPr marL="68580" marR="68580" marT="0" marB="0" anchor="b"/>
                </a:tc>
                <a:tc>
                  <a:txBody>
                    <a:bodyPr/>
                    <a:lstStyle/>
                    <a:p>
                      <a:pPr marL="0" marR="0" algn="r">
                        <a:lnSpc>
                          <a:spcPct val="115000"/>
                        </a:lnSpc>
                        <a:spcBef>
                          <a:spcPts val="0"/>
                        </a:spcBef>
                        <a:spcAft>
                          <a:spcPts val="0"/>
                        </a:spcAft>
                      </a:pPr>
                      <a:r>
                        <a:rPr lang="en-US" sz="2000">
                          <a:solidFill>
                            <a:srgbClr val="000000"/>
                          </a:solidFill>
                          <a:effectLst/>
                          <a:latin typeface="Tahoma"/>
                          <a:ea typeface="宋体"/>
                          <a:cs typeface="Times New Roman"/>
                        </a:rPr>
                        <a:t>36%</a:t>
                      </a:r>
                      <a:endParaRPr lang="en-US" sz="2000">
                        <a:effectLst/>
                        <a:latin typeface="Calibri"/>
                        <a:ea typeface="宋体"/>
                        <a:cs typeface="Times New Roman"/>
                      </a:endParaRPr>
                    </a:p>
                  </a:txBody>
                  <a:tcPr marL="68580" marR="68580" marT="0" marB="0" anchor="b"/>
                </a:tc>
                <a:tc>
                  <a:txBody>
                    <a:bodyPr/>
                    <a:lstStyle/>
                    <a:p>
                      <a:pPr marL="0" marR="0" algn="r">
                        <a:lnSpc>
                          <a:spcPct val="115000"/>
                        </a:lnSpc>
                        <a:spcBef>
                          <a:spcPts val="0"/>
                        </a:spcBef>
                        <a:spcAft>
                          <a:spcPts val="0"/>
                        </a:spcAft>
                      </a:pPr>
                      <a:r>
                        <a:rPr lang="en-US" sz="2000">
                          <a:solidFill>
                            <a:srgbClr val="000000"/>
                          </a:solidFill>
                          <a:effectLst/>
                          <a:latin typeface="Tahoma"/>
                          <a:ea typeface="宋体"/>
                          <a:cs typeface="Times New Roman"/>
                        </a:rPr>
                        <a:t>65%</a:t>
                      </a:r>
                      <a:endParaRPr lang="en-US" sz="2000">
                        <a:effectLst/>
                        <a:latin typeface="Calibri"/>
                        <a:ea typeface="宋体"/>
                        <a:cs typeface="Times New Roman"/>
                      </a:endParaRPr>
                    </a:p>
                  </a:txBody>
                  <a:tcPr marL="68580" marR="68580" marT="0" marB="0" anchor="b"/>
                </a:tc>
                <a:tc>
                  <a:txBody>
                    <a:bodyPr/>
                    <a:lstStyle/>
                    <a:p>
                      <a:pPr marL="0" marR="0" algn="r">
                        <a:lnSpc>
                          <a:spcPct val="115000"/>
                        </a:lnSpc>
                        <a:spcBef>
                          <a:spcPts val="0"/>
                        </a:spcBef>
                        <a:spcAft>
                          <a:spcPts val="0"/>
                        </a:spcAft>
                      </a:pPr>
                      <a:r>
                        <a:rPr lang="en-US" sz="2000">
                          <a:solidFill>
                            <a:srgbClr val="000000"/>
                          </a:solidFill>
                          <a:effectLst/>
                          <a:latin typeface="Tahoma"/>
                          <a:ea typeface="宋体"/>
                          <a:cs typeface="Times New Roman"/>
                        </a:rPr>
                        <a:t> </a:t>
                      </a:r>
                      <a:endParaRPr lang="en-US" sz="2000">
                        <a:effectLst/>
                        <a:latin typeface="Calibri"/>
                        <a:ea typeface="宋体"/>
                        <a:cs typeface="Times New Roman"/>
                      </a:endParaRPr>
                    </a:p>
                  </a:txBody>
                  <a:tcPr marL="68580" marR="68580" marT="0" marB="0"/>
                </a:tc>
                <a:tc>
                  <a:txBody>
                    <a:bodyPr/>
                    <a:lstStyle/>
                    <a:p>
                      <a:pPr marL="0" marR="0" algn="r">
                        <a:lnSpc>
                          <a:spcPct val="115000"/>
                        </a:lnSpc>
                        <a:spcBef>
                          <a:spcPts val="0"/>
                        </a:spcBef>
                        <a:spcAft>
                          <a:spcPts val="0"/>
                        </a:spcAft>
                      </a:pPr>
                      <a:r>
                        <a:rPr lang="en-US" sz="2000">
                          <a:solidFill>
                            <a:srgbClr val="000000"/>
                          </a:solidFill>
                          <a:effectLst/>
                          <a:latin typeface="Tahoma"/>
                          <a:ea typeface="宋体"/>
                          <a:cs typeface="Times New Roman"/>
                        </a:rPr>
                        <a:t>25%</a:t>
                      </a:r>
                      <a:endParaRPr lang="en-US" sz="2000">
                        <a:effectLst/>
                        <a:latin typeface="Calibri"/>
                        <a:ea typeface="宋体"/>
                        <a:cs typeface="Times New Roman"/>
                      </a:endParaRPr>
                    </a:p>
                  </a:txBody>
                  <a:tcPr marL="68580" marR="68580" marT="0" marB="0" anchor="b"/>
                </a:tc>
                <a:tc>
                  <a:txBody>
                    <a:bodyPr/>
                    <a:lstStyle/>
                    <a:p>
                      <a:pPr marL="0" marR="0" algn="r">
                        <a:lnSpc>
                          <a:spcPct val="115000"/>
                        </a:lnSpc>
                        <a:spcBef>
                          <a:spcPts val="0"/>
                        </a:spcBef>
                        <a:spcAft>
                          <a:spcPts val="0"/>
                        </a:spcAft>
                      </a:pPr>
                      <a:r>
                        <a:rPr lang="en-US" sz="2000">
                          <a:solidFill>
                            <a:srgbClr val="000000"/>
                          </a:solidFill>
                          <a:effectLst/>
                          <a:latin typeface="Tahoma"/>
                          <a:ea typeface="宋体"/>
                          <a:cs typeface="Times New Roman"/>
                        </a:rPr>
                        <a:t>32%</a:t>
                      </a:r>
                      <a:endParaRPr lang="en-US" sz="2000">
                        <a:effectLst/>
                        <a:latin typeface="Calibri"/>
                        <a:ea typeface="宋体"/>
                        <a:cs typeface="Times New Roman"/>
                      </a:endParaRPr>
                    </a:p>
                  </a:txBody>
                  <a:tcPr marL="68580" marR="68580" marT="0" marB="0" anchor="b"/>
                </a:tc>
                <a:tc>
                  <a:txBody>
                    <a:bodyPr/>
                    <a:lstStyle/>
                    <a:p>
                      <a:pPr marL="0" marR="0" algn="r">
                        <a:lnSpc>
                          <a:spcPct val="115000"/>
                        </a:lnSpc>
                        <a:spcBef>
                          <a:spcPts val="0"/>
                        </a:spcBef>
                        <a:spcAft>
                          <a:spcPts val="0"/>
                        </a:spcAft>
                      </a:pPr>
                      <a:r>
                        <a:rPr lang="en-US" sz="2000">
                          <a:solidFill>
                            <a:srgbClr val="000000"/>
                          </a:solidFill>
                          <a:effectLst/>
                          <a:latin typeface="Tahoma"/>
                          <a:ea typeface="宋体"/>
                          <a:cs typeface="Times New Roman"/>
                        </a:rPr>
                        <a:t>56%</a:t>
                      </a:r>
                      <a:endParaRPr lang="en-US" sz="2000">
                        <a:effectLst/>
                        <a:latin typeface="Calibri"/>
                        <a:ea typeface="宋体"/>
                        <a:cs typeface="Times New Roman"/>
                      </a:endParaRPr>
                    </a:p>
                  </a:txBody>
                  <a:tcPr marL="68580" marR="68580" marT="0" marB="0" anchor="b"/>
                </a:tc>
                <a:extLst>
                  <a:ext uri="{0D108BD9-81ED-4DB2-BD59-A6C34878D82A}">
                    <a16:rowId xmlns:a16="http://schemas.microsoft.com/office/drawing/2014/main" xmlns="" val="10005"/>
                  </a:ext>
                </a:extLst>
              </a:tr>
              <a:tr h="348591">
                <a:tc>
                  <a:txBody>
                    <a:bodyPr/>
                    <a:lstStyle/>
                    <a:p>
                      <a:pPr marL="0" marR="0">
                        <a:lnSpc>
                          <a:spcPct val="115000"/>
                        </a:lnSpc>
                        <a:spcBef>
                          <a:spcPts val="0"/>
                        </a:spcBef>
                        <a:spcAft>
                          <a:spcPts val="0"/>
                        </a:spcAft>
                      </a:pPr>
                      <a:r>
                        <a:rPr lang="en-US" sz="1800" dirty="0">
                          <a:effectLst/>
                        </a:rPr>
                        <a:t>2010</a:t>
                      </a:r>
                      <a:endParaRPr lang="en-US" sz="1800" dirty="0">
                        <a:effectLst/>
                        <a:latin typeface="Calibri"/>
                        <a:ea typeface="宋体"/>
                        <a:cs typeface="Times New Roman"/>
                      </a:endParaRPr>
                    </a:p>
                  </a:txBody>
                  <a:tcPr marL="68580" marR="68580" marT="0" marB="0"/>
                </a:tc>
                <a:tc>
                  <a:txBody>
                    <a:bodyPr/>
                    <a:lstStyle/>
                    <a:p>
                      <a:pPr marL="0" marR="0" algn="r">
                        <a:lnSpc>
                          <a:spcPct val="115000"/>
                        </a:lnSpc>
                        <a:spcBef>
                          <a:spcPts val="0"/>
                        </a:spcBef>
                        <a:spcAft>
                          <a:spcPts val="0"/>
                        </a:spcAft>
                      </a:pPr>
                      <a:r>
                        <a:rPr lang="en-US" sz="2000">
                          <a:solidFill>
                            <a:srgbClr val="000000"/>
                          </a:solidFill>
                          <a:effectLst/>
                          <a:latin typeface="Tahoma"/>
                          <a:ea typeface="宋体"/>
                          <a:cs typeface="Times New Roman"/>
                        </a:rPr>
                        <a:t>34%</a:t>
                      </a:r>
                      <a:endParaRPr lang="en-US" sz="2000">
                        <a:effectLst/>
                        <a:latin typeface="Calibri"/>
                        <a:ea typeface="宋体"/>
                        <a:cs typeface="Times New Roman"/>
                      </a:endParaRPr>
                    </a:p>
                  </a:txBody>
                  <a:tcPr marL="68580" marR="68580" marT="0" marB="0"/>
                </a:tc>
                <a:tc>
                  <a:txBody>
                    <a:bodyPr/>
                    <a:lstStyle/>
                    <a:p>
                      <a:pPr marL="0" marR="0" algn="r">
                        <a:lnSpc>
                          <a:spcPct val="115000"/>
                        </a:lnSpc>
                        <a:spcBef>
                          <a:spcPts val="0"/>
                        </a:spcBef>
                        <a:spcAft>
                          <a:spcPts val="0"/>
                        </a:spcAft>
                      </a:pPr>
                      <a:r>
                        <a:rPr lang="en-US" sz="2000">
                          <a:solidFill>
                            <a:srgbClr val="000000"/>
                          </a:solidFill>
                          <a:effectLst/>
                          <a:latin typeface="Tahoma"/>
                          <a:ea typeface="宋体"/>
                          <a:cs typeface="Times New Roman"/>
                        </a:rPr>
                        <a:t>42%</a:t>
                      </a:r>
                      <a:endParaRPr lang="en-US" sz="2000">
                        <a:effectLst/>
                        <a:latin typeface="Calibri"/>
                        <a:ea typeface="宋体"/>
                        <a:cs typeface="Times New Roman"/>
                      </a:endParaRPr>
                    </a:p>
                  </a:txBody>
                  <a:tcPr marL="68580" marR="68580" marT="0" marB="0"/>
                </a:tc>
                <a:tc>
                  <a:txBody>
                    <a:bodyPr/>
                    <a:lstStyle/>
                    <a:p>
                      <a:pPr marL="0" marR="0" algn="r">
                        <a:lnSpc>
                          <a:spcPct val="115000"/>
                        </a:lnSpc>
                        <a:spcBef>
                          <a:spcPts val="0"/>
                        </a:spcBef>
                        <a:spcAft>
                          <a:spcPts val="0"/>
                        </a:spcAft>
                      </a:pPr>
                      <a:r>
                        <a:rPr lang="en-US" sz="2000">
                          <a:solidFill>
                            <a:srgbClr val="000000"/>
                          </a:solidFill>
                          <a:effectLst/>
                          <a:latin typeface="Tahoma"/>
                          <a:ea typeface="宋体"/>
                          <a:cs typeface="Times New Roman"/>
                        </a:rPr>
                        <a:t>66%</a:t>
                      </a:r>
                      <a:endParaRPr lang="en-US" sz="2000">
                        <a:effectLst/>
                        <a:latin typeface="Calibri"/>
                        <a:ea typeface="宋体"/>
                        <a:cs typeface="Times New Roman"/>
                      </a:endParaRPr>
                    </a:p>
                  </a:txBody>
                  <a:tcPr marL="68580" marR="68580" marT="0" marB="0"/>
                </a:tc>
                <a:tc>
                  <a:txBody>
                    <a:bodyPr/>
                    <a:lstStyle/>
                    <a:p>
                      <a:pPr marL="0" marR="0" algn="r">
                        <a:lnSpc>
                          <a:spcPct val="115000"/>
                        </a:lnSpc>
                        <a:spcBef>
                          <a:spcPts val="0"/>
                        </a:spcBef>
                        <a:spcAft>
                          <a:spcPts val="0"/>
                        </a:spcAft>
                      </a:pPr>
                      <a:r>
                        <a:rPr lang="en-US" sz="2000">
                          <a:solidFill>
                            <a:srgbClr val="000000"/>
                          </a:solidFill>
                          <a:effectLst/>
                          <a:latin typeface="Tahoma"/>
                          <a:ea typeface="宋体"/>
                          <a:cs typeface="Times New Roman"/>
                        </a:rPr>
                        <a:t> </a:t>
                      </a:r>
                      <a:endParaRPr lang="en-US" sz="2000">
                        <a:effectLst/>
                        <a:latin typeface="Calibri"/>
                        <a:ea typeface="宋体"/>
                        <a:cs typeface="Times New Roman"/>
                      </a:endParaRPr>
                    </a:p>
                  </a:txBody>
                  <a:tcPr marL="68580" marR="68580" marT="0" marB="0"/>
                </a:tc>
                <a:tc>
                  <a:txBody>
                    <a:bodyPr/>
                    <a:lstStyle/>
                    <a:p>
                      <a:pPr marL="0" marR="0" algn="r">
                        <a:lnSpc>
                          <a:spcPct val="115000"/>
                        </a:lnSpc>
                        <a:spcBef>
                          <a:spcPts val="0"/>
                        </a:spcBef>
                        <a:spcAft>
                          <a:spcPts val="0"/>
                        </a:spcAft>
                      </a:pPr>
                      <a:r>
                        <a:rPr lang="en-US" sz="2000" dirty="0">
                          <a:solidFill>
                            <a:srgbClr val="000000"/>
                          </a:solidFill>
                          <a:effectLst/>
                          <a:latin typeface="Tahoma"/>
                          <a:ea typeface="宋体"/>
                          <a:cs typeface="Times New Roman"/>
                        </a:rPr>
                        <a:t>35%</a:t>
                      </a:r>
                      <a:endParaRPr lang="en-US" sz="2000" dirty="0">
                        <a:effectLst/>
                        <a:latin typeface="Calibri"/>
                        <a:ea typeface="宋体"/>
                        <a:cs typeface="Times New Roman"/>
                      </a:endParaRPr>
                    </a:p>
                  </a:txBody>
                  <a:tcPr marL="68580" marR="68580" marT="0" marB="0"/>
                </a:tc>
                <a:tc>
                  <a:txBody>
                    <a:bodyPr/>
                    <a:lstStyle/>
                    <a:p>
                      <a:pPr marL="0" marR="0" algn="r">
                        <a:lnSpc>
                          <a:spcPct val="115000"/>
                        </a:lnSpc>
                        <a:spcBef>
                          <a:spcPts val="0"/>
                        </a:spcBef>
                        <a:spcAft>
                          <a:spcPts val="0"/>
                        </a:spcAft>
                      </a:pPr>
                      <a:r>
                        <a:rPr lang="en-US" sz="2000" dirty="0">
                          <a:solidFill>
                            <a:srgbClr val="000000"/>
                          </a:solidFill>
                          <a:effectLst/>
                          <a:latin typeface="Tahoma"/>
                          <a:ea typeface="宋体"/>
                          <a:cs typeface="Times New Roman"/>
                        </a:rPr>
                        <a:t>42%</a:t>
                      </a:r>
                      <a:endParaRPr lang="en-US" sz="2000" dirty="0">
                        <a:effectLst/>
                        <a:latin typeface="Calibri"/>
                        <a:ea typeface="宋体"/>
                        <a:cs typeface="Times New Roman"/>
                      </a:endParaRPr>
                    </a:p>
                  </a:txBody>
                  <a:tcPr marL="68580" marR="68580" marT="0" marB="0"/>
                </a:tc>
                <a:tc>
                  <a:txBody>
                    <a:bodyPr/>
                    <a:lstStyle/>
                    <a:p>
                      <a:pPr marL="0" marR="0" algn="r">
                        <a:lnSpc>
                          <a:spcPct val="115000"/>
                        </a:lnSpc>
                        <a:spcBef>
                          <a:spcPts val="0"/>
                        </a:spcBef>
                        <a:spcAft>
                          <a:spcPts val="0"/>
                        </a:spcAft>
                      </a:pPr>
                      <a:r>
                        <a:rPr lang="en-US" sz="2000">
                          <a:solidFill>
                            <a:srgbClr val="000000"/>
                          </a:solidFill>
                          <a:effectLst/>
                          <a:latin typeface="Tahoma"/>
                          <a:ea typeface="宋体"/>
                          <a:cs typeface="Times New Roman"/>
                        </a:rPr>
                        <a:t>70%</a:t>
                      </a:r>
                      <a:endParaRPr lang="en-US" sz="2000">
                        <a:effectLst/>
                        <a:latin typeface="Calibri"/>
                        <a:ea typeface="宋体"/>
                        <a:cs typeface="Times New Roman"/>
                      </a:endParaRPr>
                    </a:p>
                  </a:txBody>
                  <a:tcPr marL="68580" marR="68580" marT="0" marB="0"/>
                </a:tc>
                <a:tc>
                  <a:txBody>
                    <a:bodyPr/>
                    <a:lstStyle/>
                    <a:p>
                      <a:pPr marL="0" marR="0" algn="r">
                        <a:lnSpc>
                          <a:spcPct val="115000"/>
                        </a:lnSpc>
                        <a:spcBef>
                          <a:spcPts val="0"/>
                        </a:spcBef>
                        <a:spcAft>
                          <a:spcPts val="0"/>
                        </a:spcAft>
                      </a:pPr>
                      <a:r>
                        <a:rPr lang="en-US" sz="2000">
                          <a:solidFill>
                            <a:srgbClr val="000000"/>
                          </a:solidFill>
                          <a:effectLst/>
                          <a:latin typeface="Tahoma"/>
                          <a:ea typeface="宋体"/>
                          <a:cs typeface="Times New Roman"/>
                        </a:rPr>
                        <a:t> </a:t>
                      </a:r>
                      <a:endParaRPr lang="en-US" sz="2000">
                        <a:effectLst/>
                        <a:latin typeface="Calibri"/>
                        <a:ea typeface="宋体"/>
                        <a:cs typeface="Times New Roman"/>
                      </a:endParaRPr>
                    </a:p>
                  </a:txBody>
                  <a:tcPr marL="68580" marR="68580" marT="0" marB="0"/>
                </a:tc>
                <a:tc>
                  <a:txBody>
                    <a:bodyPr/>
                    <a:lstStyle/>
                    <a:p>
                      <a:pPr marL="0" marR="0" algn="r">
                        <a:lnSpc>
                          <a:spcPct val="115000"/>
                        </a:lnSpc>
                        <a:spcBef>
                          <a:spcPts val="0"/>
                        </a:spcBef>
                        <a:spcAft>
                          <a:spcPts val="0"/>
                        </a:spcAft>
                      </a:pPr>
                      <a:r>
                        <a:rPr lang="en-US" sz="2000">
                          <a:solidFill>
                            <a:srgbClr val="000000"/>
                          </a:solidFill>
                          <a:effectLst/>
                          <a:latin typeface="Tahoma"/>
                          <a:ea typeface="宋体"/>
                          <a:cs typeface="Times New Roman"/>
                        </a:rPr>
                        <a:t>34%</a:t>
                      </a:r>
                      <a:endParaRPr lang="en-US" sz="2000">
                        <a:effectLst/>
                        <a:latin typeface="Calibri"/>
                        <a:ea typeface="宋体"/>
                        <a:cs typeface="Times New Roman"/>
                      </a:endParaRPr>
                    </a:p>
                  </a:txBody>
                  <a:tcPr marL="68580" marR="68580" marT="0" marB="0"/>
                </a:tc>
                <a:tc>
                  <a:txBody>
                    <a:bodyPr/>
                    <a:lstStyle/>
                    <a:p>
                      <a:pPr marL="0" marR="0" algn="r">
                        <a:lnSpc>
                          <a:spcPct val="115000"/>
                        </a:lnSpc>
                        <a:spcBef>
                          <a:spcPts val="0"/>
                        </a:spcBef>
                        <a:spcAft>
                          <a:spcPts val="0"/>
                        </a:spcAft>
                      </a:pPr>
                      <a:r>
                        <a:rPr lang="en-US" sz="2000">
                          <a:solidFill>
                            <a:srgbClr val="000000"/>
                          </a:solidFill>
                          <a:effectLst/>
                          <a:latin typeface="Tahoma"/>
                          <a:ea typeface="宋体"/>
                          <a:cs typeface="Times New Roman"/>
                        </a:rPr>
                        <a:t>43%</a:t>
                      </a:r>
                      <a:endParaRPr lang="en-US" sz="2000">
                        <a:effectLst/>
                        <a:latin typeface="Calibri"/>
                        <a:ea typeface="宋体"/>
                        <a:cs typeface="Times New Roman"/>
                      </a:endParaRPr>
                    </a:p>
                  </a:txBody>
                  <a:tcPr marL="68580" marR="68580" marT="0" marB="0"/>
                </a:tc>
                <a:tc>
                  <a:txBody>
                    <a:bodyPr/>
                    <a:lstStyle/>
                    <a:p>
                      <a:pPr marL="0" marR="0" algn="r">
                        <a:lnSpc>
                          <a:spcPct val="115000"/>
                        </a:lnSpc>
                        <a:spcBef>
                          <a:spcPts val="0"/>
                        </a:spcBef>
                        <a:spcAft>
                          <a:spcPts val="0"/>
                        </a:spcAft>
                      </a:pPr>
                      <a:r>
                        <a:rPr lang="en-US" sz="2000">
                          <a:solidFill>
                            <a:srgbClr val="000000"/>
                          </a:solidFill>
                          <a:effectLst/>
                          <a:latin typeface="Tahoma"/>
                          <a:ea typeface="宋体"/>
                          <a:cs typeface="Times New Roman"/>
                        </a:rPr>
                        <a:t>67%</a:t>
                      </a:r>
                      <a:endParaRPr lang="en-US" sz="2000">
                        <a:effectLst/>
                        <a:latin typeface="Calibri"/>
                        <a:ea typeface="宋体"/>
                        <a:cs typeface="Times New Roman"/>
                      </a:endParaRPr>
                    </a:p>
                  </a:txBody>
                  <a:tcPr marL="68580" marR="68580" marT="0" marB="0"/>
                </a:tc>
                <a:extLst>
                  <a:ext uri="{0D108BD9-81ED-4DB2-BD59-A6C34878D82A}">
                    <a16:rowId xmlns:a16="http://schemas.microsoft.com/office/drawing/2014/main" xmlns="" val="10006"/>
                  </a:ext>
                </a:extLst>
              </a:tr>
              <a:tr h="348591">
                <a:tc>
                  <a:txBody>
                    <a:bodyPr/>
                    <a:lstStyle/>
                    <a:p>
                      <a:pPr marL="0" marR="0">
                        <a:lnSpc>
                          <a:spcPct val="115000"/>
                        </a:lnSpc>
                        <a:spcBef>
                          <a:spcPts val="0"/>
                        </a:spcBef>
                        <a:spcAft>
                          <a:spcPts val="0"/>
                        </a:spcAft>
                      </a:pPr>
                      <a:r>
                        <a:rPr lang="en-US" sz="1800" dirty="0">
                          <a:effectLst/>
                        </a:rPr>
                        <a:t>2011</a:t>
                      </a:r>
                      <a:endParaRPr lang="en-US" sz="1800" dirty="0">
                        <a:effectLst/>
                        <a:latin typeface="Calibri"/>
                        <a:ea typeface="宋体"/>
                        <a:cs typeface="Times New Roman"/>
                      </a:endParaRPr>
                    </a:p>
                  </a:txBody>
                  <a:tcPr marL="68580" marR="68580" marT="0" marB="0"/>
                </a:tc>
                <a:tc>
                  <a:txBody>
                    <a:bodyPr/>
                    <a:lstStyle/>
                    <a:p>
                      <a:pPr marL="0" marR="0" algn="r">
                        <a:lnSpc>
                          <a:spcPct val="115000"/>
                        </a:lnSpc>
                        <a:spcBef>
                          <a:spcPts val="0"/>
                        </a:spcBef>
                        <a:spcAft>
                          <a:spcPts val="0"/>
                        </a:spcAft>
                      </a:pPr>
                      <a:r>
                        <a:rPr lang="en-US" sz="2000" dirty="0">
                          <a:solidFill>
                            <a:srgbClr val="000000"/>
                          </a:solidFill>
                          <a:effectLst/>
                          <a:latin typeface="Tahoma"/>
                          <a:ea typeface="宋体"/>
                          <a:cs typeface="Times New Roman"/>
                        </a:rPr>
                        <a:t>36%</a:t>
                      </a:r>
                      <a:endParaRPr lang="en-US" sz="2000" dirty="0">
                        <a:effectLst/>
                        <a:latin typeface="Calibri"/>
                        <a:ea typeface="宋体"/>
                        <a:cs typeface="Times New Roman"/>
                      </a:endParaRPr>
                    </a:p>
                  </a:txBody>
                  <a:tcPr marL="68580" marR="68580" marT="0" marB="0"/>
                </a:tc>
                <a:tc>
                  <a:txBody>
                    <a:bodyPr/>
                    <a:lstStyle/>
                    <a:p>
                      <a:pPr marL="0" marR="0" algn="r">
                        <a:lnSpc>
                          <a:spcPct val="115000"/>
                        </a:lnSpc>
                        <a:spcBef>
                          <a:spcPts val="0"/>
                        </a:spcBef>
                        <a:spcAft>
                          <a:spcPts val="0"/>
                        </a:spcAft>
                      </a:pPr>
                      <a:r>
                        <a:rPr lang="en-US" sz="2000" dirty="0">
                          <a:solidFill>
                            <a:srgbClr val="000000"/>
                          </a:solidFill>
                          <a:effectLst/>
                          <a:latin typeface="Tahoma"/>
                          <a:ea typeface="宋体"/>
                          <a:cs typeface="Times New Roman"/>
                        </a:rPr>
                        <a:t>42%</a:t>
                      </a:r>
                      <a:endParaRPr lang="en-US" sz="2000" dirty="0">
                        <a:effectLst/>
                        <a:latin typeface="Calibri"/>
                        <a:ea typeface="宋体"/>
                        <a:cs typeface="Times New Roman"/>
                      </a:endParaRPr>
                    </a:p>
                  </a:txBody>
                  <a:tcPr marL="68580" marR="68580" marT="0" marB="0"/>
                </a:tc>
                <a:tc>
                  <a:txBody>
                    <a:bodyPr/>
                    <a:lstStyle/>
                    <a:p>
                      <a:pPr marL="0" marR="0" algn="r">
                        <a:lnSpc>
                          <a:spcPct val="115000"/>
                        </a:lnSpc>
                        <a:spcBef>
                          <a:spcPts val="0"/>
                        </a:spcBef>
                        <a:spcAft>
                          <a:spcPts val="0"/>
                        </a:spcAft>
                      </a:pPr>
                      <a:r>
                        <a:rPr lang="en-US" sz="2000" dirty="0">
                          <a:solidFill>
                            <a:srgbClr val="000000"/>
                          </a:solidFill>
                          <a:effectLst/>
                          <a:latin typeface="Tahoma"/>
                          <a:ea typeface="宋体"/>
                          <a:cs typeface="Times New Roman"/>
                        </a:rPr>
                        <a:t>65%</a:t>
                      </a:r>
                      <a:endParaRPr lang="en-US" sz="2000" dirty="0">
                        <a:effectLst/>
                        <a:latin typeface="Calibri"/>
                        <a:ea typeface="宋体"/>
                        <a:cs typeface="Times New Roman"/>
                      </a:endParaRPr>
                    </a:p>
                  </a:txBody>
                  <a:tcPr marL="68580" marR="68580" marT="0" marB="0"/>
                </a:tc>
                <a:tc>
                  <a:txBody>
                    <a:bodyPr/>
                    <a:lstStyle/>
                    <a:p>
                      <a:pPr marL="0" marR="0" algn="r">
                        <a:lnSpc>
                          <a:spcPct val="115000"/>
                        </a:lnSpc>
                        <a:spcBef>
                          <a:spcPts val="0"/>
                        </a:spcBef>
                        <a:spcAft>
                          <a:spcPts val="0"/>
                        </a:spcAft>
                      </a:pPr>
                      <a:r>
                        <a:rPr lang="en-US" sz="2000" dirty="0">
                          <a:solidFill>
                            <a:srgbClr val="000000"/>
                          </a:solidFill>
                          <a:effectLst/>
                          <a:latin typeface="Tahoma"/>
                          <a:ea typeface="宋体"/>
                          <a:cs typeface="Times New Roman"/>
                        </a:rPr>
                        <a:t> </a:t>
                      </a:r>
                      <a:endParaRPr lang="en-US" sz="2000" dirty="0">
                        <a:effectLst/>
                        <a:latin typeface="Calibri"/>
                        <a:ea typeface="宋体"/>
                        <a:cs typeface="Times New Roman"/>
                      </a:endParaRPr>
                    </a:p>
                  </a:txBody>
                  <a:tcPr marL="68580" marR="68580" marT="0" marB="0"/>
                </a:tc>
                <a:tc>
                  <a:txBody>
                    <a:bodyPr/>
                    <a:lstStyle/>
                    <a:p>
                      <a:pPr marL="0" marR="0" algn="r">
                        <a:lnSpc>
                          <a:spcPct val="115000"/>
                        </a:lnSpc>
                        <a:spcBef>
                          <a:spcPts val="0"/>
                        </a:spcBef>
                        <a:spcAft>
                          <a:spcPts val="0"/>
                        </a:spcAft>
                      </a:pPr>
                      <a:r>
                        <a:rPr lang="en-US" sz="2000" dirty="0">
                          <a:solidFill>
                            <a:srgbClr val="000000"/>
                          </a:solidFill>
                          <a:effectLst/>
                          <a:latin typeface="Tahoma"/>
                          <a:ea typeface="宋体"/>
                          <a:cs typeface="Times New Roman"/>
                        </a:rPr>
                        <a:t>37%</a:t>
                      </a:r>
                      <a:endParaRPr lang="en-US" sz="2000" dirty="0">
                        <a:effectLst/>
                        <a:latin typeface="Calibri"/>
                        <a:ea typeface="宋体"/>
                        <a:cs typeface="Times New Roman"/>
                      </a:endParaRPr>
                    </a:p>
                  </a:txBody>
                  <a:tcPr marL="68580" marR="68580" marT="0" marB="0"/>
                </a:tc>
                <a:tc>
                  <a:txBody>
                    <a:bodyPr/>
                    <a:lstStyle/>
                    <a:p>
                      <a:pPr marL="0" marR="0" algn="r">
                        <a:lnSpc>
                          <a:spcPct val="115000"/>
                        </a:lnSpc>
                        <a:spcBef>
                          <a:spcPts val="0"/>
                        </a:spcBef>
                        <a:spcAft>
                          <a:spcPts val="0"/>
                        </a:spcAft>
                      </a:pPr>
                      <a:r>
                        <a:rPr lang="en-US" sz="2000" dirty="0">
                          <a:solidFill>
                            <a:srgbClr val="000000"/>
                          </a:solidFill>
                          <a:effectLst/>
                          <a:latin typeface="Tahoma"/>
                          <a:ea typeface="宋体"/>
                          <a:cs typeface="Times New Roman"/>
                        </a:rPr>
                        <a:t>43%</a:t>
                      </a:r>
                      <a:endParaRPr lang="en-US" sz="2000" dirty="0">
                        <a:effectLst/>
                        <a:latin typeface="Calibri"/>
                        <a:ea typeface="宋体"/>
                        <a:cs typeface="Times New Roman"/>
                      </a:endParaRPr>
                    </a:p>
                  </a:txBody>
                  <a:tcPr marL="68580" marR="68580" marT="0" marB="0"/>
                </a:tc>
                <a:tc>
                  <a:txBody>
                    <a:bodyPr/>
                    <a:lstStyle/>
                    <a:p>
                      <a:pPr marL="0" marR="0" algn="r">
                        <a:lnSpc>
                          <a:spcPct val="115000"/>
                        </a:lnSpc>
                        <a:spcBef>
                          <a:spcPts val="0"/>
                        </a:spcBef>
                        <a:spcAft>
                          <a:spcPts val="0"/>
                        </a:spcAft>
                      </a:pPr>
                      <a:r>
                        <a:rPr lang="en-US" sz="2000" dirty="0">
                          <a:solidFill>
                            <a:srgbClr val="000000"/>
                          </a:solidFill>
                          <a:effectLst/>
                          <a:latin typeface="Tahoma"/>
                          <a:ea typeface="宋体"/>
                          <a:cs typeface="Times New Roman"/>
                        </a:rPr>
                        <a:t>69%</a:t>
                      </a:r>
                      <a:endParaRPr lang="en-US" sz="2000" dirty="0">
                        <a:effectLst/>
                        <a:latin typeface="Calibri"/>
                        <a:ea typeface="宋体"/>
                        <a:cs typeface="Times New Roman"/>
                      </a:endParaRPr>
                    </a:p>
                  </a:txBody>
                  <a:tcPr marL="68580" marR="68580" marT="0" marB="0"/>
                </a:tc>
                <a:tc>
                  <a:txBody>
                    <a:bodyPr/>
                    <a:lstStyle/>
                    <a:p>
                      <a:pPr marL="0" marR="0" algn="r">
                        <a:lnSpc>
                          <a:spcPct val="115000"/>
                        </a:lnSpc>
                        <a:spcBef>
                          <a:spcPts val="0"/>
                        </a:spcBef>
                        <a:spcAft>
                          <a:spcPts val="0"/>
                        </a:spcAft>
                      </a:pPr>
                      <a:r>
                        <a:rPr lang="en-US" sz="2000" dirty="0">
                          <a:solidFill>
                            <a:srgbClr val="000000"/>
                          </a:solidFill>
                          <a:effectLst/>
                          <a:latin typeface="Tahoma"/>
                          <a:ea typeface="宋体"/>
                          <a:cs typeface="Times New Roman"/>
                        </a:rPr>
                        <a:t> </a:t>
                      </a:r>
                      <a:endParaRPr lang="en-US" sz="2000" dirty="0">
                        <a:effectLst/>
                        <a:latin typeface="Calibri"/>
                        <a:ea typeface="宋体"/>
                        <a:cs typeface="Times New Roman"/>
                      </a:endParaRPr>
                    </a:p>
                  </a:txBody>
                  <a:tcPr marL="68580" marR="68580" marT="0" marB="0"/>
                </a:tc>
                <a:tc>
                  <a:txBody>
                    <a:bodyPr/>
                    <a:lstStyle/>
                    <a:p>
                      <a:pPr marL="0" marR="0" algn="r">
                        <a:lnSpc>
                          <a:spcPct val="115000"/>
                        </a:lnSpc>
                        <a:spcBef>
                          <a:spcPts val="0"/>
                        </a:spcBef>
                        <a:spcAft>
                          <a:spcPts val="0"/>
                        </a:spcAft>
                      </a:pPr>
                      <a:r>
                        <a:rPr lang="en-US" sz="2000" dirty="0">
                          <a:solidFill>
                            <a:srgbClr val="000000"/>
                          </a:solidFill>
                          <a:effectLst/>
                          <a:latin typeface="Tahoma"/>
                          <a:ea typeface="宋体"/>
                          <a:cs typeface="Times New Roman"/>
                        </a:rPr>
                        <a:t>36%</a:t>
                      </a:r>
                      <a:endParaRPr lang="en-US" sz="2000" dirty="0">
                        <a:effectLst/>
                        <a:latin typeface="Calibri"/>
                        <a:ea typeface="宋体"/>
                        <a:cs typeface="Times New Roman"/>
                      </a:endParaRPr>
                    </a:p>
                  </a:txBody>
                  <a:tcPr marL="68580" marR="68580" marT="0" marB="0"/>
                </a:tc>
                <a:tc>
                  <a:txBody>
                    <a:bodyPr/>
                    <a:lstStyle/>
                    <a:p>
                      <a:pPr marL="0" marR="0" algn="r">
                        <a:lnSpc>
                          <a:spcPct val="115000"/>
                        </a:lnSpc>
                        <a:spcBef>
                          <a:spcPts val="0"/>
                        </a:spcBef>
                        <a:spcAft>
                          <a:spcPts val="0"/>
                        </a:spcAft>
                      </a:pPr>
                      <a:r>
                        <a:rPr lang="en-US" sz="2000" dirty="0">
                          <a:solidFill>
                            <a:srgbClr val="000000"/>
                          </a:solidFill>
                          <a:effectLst/>
                          <a:latin typeface="Tahoma"/>
                          <a:ea typeface="宋体"/>
                          <a:cs typeface="Times New Roman"/>
                        </a:rPr>
                        <a:t>42%</a:t>
                      </a:r>
                      <a:endParaRPr lang="en-US" sz="2000" dirty="0">
                        <a:effectLst/>
                        <a:latin typeface="Calibri"/>
                        <a:ea typeface="宋体"/>
                        <a:cs typeface="Times New Roman"/>
                      </a:endParaRPr>
                    </a:p>
                  </a:txBody>
                  <a:tcPr marL="68580" marR="68580" marT="0" marB="0"/>
                </a:tc>
                <a:tc>
                  <a:txBody>
                    <a:bodyPr/>
                    <a:lstStyle/>
                    <a:p>
                      <a:pPr marL="0" marR="0" algn="r">
                        <a:lnSpc>
                          <a:spcPct val="115000"/>
                        </a:lnSpc>
                        <a:spcBef>
                          <a:spcPts val="0"/>
                        </a:spcBef>
                        <a:spcAft>
                          <a:spcPts val="0"/>
                        </a:spcAft>
                      </a:pPr>
                      <a:r>
                        <a:rPr lang="en-US" sz="2000" dirty="0">
                          <a:solidFill>
                            <a:srgbClr val="000000"/>
                          </a:solidFill>
                          <a:effectLst/>
                          <a:latin typeface="Tahoma"/>
                          <a:ea typeface="宋体"/>
                          <a:cs typeface="Times New Roman"/>
                        </a:rPr>
                        <a:t>66%</a:t>
                      </a:r>
                      <a:endParaRPr lang="en-US" sz="2000" dirty="0">
                        <a:effectLst/>
                        <a:latin typeface="Calibri"/>
                        <a:ea typeface="宋体"/>
                        <a:cs typeface="Times New Roman"/>
                      </a:endParaRPr>
                    </a:p>
                  </a:txBody>
                  <a:tcPr marL="68580" marR="68580" marT="0" marB="0"/>
                </a:tc>
                <a:extLst>
                  <a:ext uri="{0D108BD9-81ED-4DB2-BD59-A6C34878D82A}">
                    <a16:rowId xmlns:a16="http://schemas.microsoft.com/office/drawing/2014/main" xmlns="" val="10007"/>
                  </a:ext>
                </a:extLst>
              </a:tr>
              <a:tr h="373852">
                <a:tc>
                  <a:txBody>
                    <a:bodyPr/>
                    <a:lstStyle/>
                    <a:p>
                      <a:pPr marL="0" marR="0">
                        <a:lnSpc>
                          <a:spcPct val="115000"/>
                        </a:lnSpc>
                        <a:spcBef>
                          <a:spcPts val="0"/>
                        </a:spcBef>
                        <a:spcAft>
                          <a:spcPts val="0"/>
                        </a:spcAft>
                      </a:pPr>
                      <a:r>
                        <a:rPr lang="en-US" sz="1800" dirty="0">
                          <a:effectLst/>
                          <a:latin typeface="+mn-lt"/>
                          <a:ea typeface="Tahoma" panose="020B0604030504040204" pitchFamily="34" charset="0"/>
                          <a:cs typeface="Tahoma" panose="020B0604030504040204" pitchFamily="34" charset="0"/>
                        </a:rPr>
                        <a:t>2012</a:t>
                      </a:r>
                    </a:p>
                  </a:txBody>
                  <a:tcPr marL="68580" marR="68580" marT="0" marB="0"/>
                </a:tc>
                <a:tc>
                  <a:txBody>
                    <a:bodyPr/>
                    <a:lstStyle/>
                    <a:p>
                      <a:pPr marL="0" marR="0" algn="r">
                        <a:lnSpc>
                          <a:spcPct val="115000"/>
                        </a:lnSpc>
                        <a:spcBef>
                          <a:spcPts val="0"/>
                        </a:spcBef>
                        <a:spcAft>
                          <a:spcPts val="0"/>
                        </a:spcAft>
                      </a:pPr>
                      <a:r>
                        <a:rPr lang="en-US" sz="2000" dirty="0">
                          <a:effectLst/>
                          <a:latin typeface="Tahoma" panose="020B0604030504040204" pitchFamily="34" charset="0"/>
                          <a:ea typeface="Tahoma" panose="020B0604030504040204" pitchFamily="34" charset="0"/>
                          <a:cs typeface="Tahoma" panose="020B0604030504040204" pitchFamily="34" charset="0"/>
                        </a:rPr>
                        <a:t>41%</a:t>
                      </a:r>
                    </a:p>
                  </a:txBody>
                  <a:tcPr marL="68580" marR="68580" marT="0" marB="0"/>
                </a:tc>
                <a:tc>
                  <a:txBody>
                    <a:bodyPr/>
                    <a:lstStyle/>
                    <a:p>
                      <a:pPr marL="0" marR="0" algn="r">
                        <a:lnSpc>
                          <a:spcPct val="115000"/>
                        </a:lnSpc>
                        <a:spcBef>
                          <a:spcPts val="0"/>
                        </a:spcBef>
                        <a:spcAft>
                          <a:spcPts val="0"/>
                        </a:spcAft>
                      </a:pPr>
                      <a:r>
                        <a:rPr lang="en-US" sz="2000" dirty="0">
                          <a:effectLst/>
                          <a:latin typeface="Tahoma" panose="020B0604030504040204" pitchFamily="34" charset="0"/>
                          <a:ea typeface="Tahoma" panose="020B0604030504040204" pitchFamily="34" charset="0"/>
                          <a:cs typeface="Tahoma" panose="020B0604030504040204" pitchFamily="34" charset="0"/>
                        </a:rPr>
                        <a:t>48%</a:t>
                      </a:r>
                    </a:p>
                  </a:txBody>
                  <a:tcPr marL="68580" marR="68580" marT="0" marB="0"/>
                </a:tc>
                <a:tc>
                  <a:txBody>
                    <a:bodyPr/>
                    <a:lstStyle/>
                    <a:p>
                      <a:pPr marL="0" marR="0" algn="r">
                        <a:lnSpc>
                          <a:spcPct val="115000"/>
                        </a:lnSpc>
                        <a:spcBef>
                          <a:spcPts val="0"/>
                        </a:spcBef>
                        <a:spcAft>
                          <a:spcPts val="0"/>
                        </a:spcAft>
                      </a:pPr>
                      <a:r>
                        <a:rPr lang="en-US" sz="2000" dirty="0">
                          <a:effectLst/>
                          <a:latin typeface="Tahoma" panose="020B0604030504040204" pitchFamily="34" charset="0"/>
                          <a:ea typeface="Tahoma" panose="020B0604030504040204" pitchFamily="34" charset="0"/>
                          <a:cs typeface="Tahoma" panose="020B0604030504040204" pitchFamily="34" charset="0"/>
                        </a:rPr>
                        <a:t>69%</a:t>
                      </a:r>
                    </a:p>
                  </a:txBody>
                  <a:tcPr marL="68580" marR="68580" marT="0" marB="0"/>
                </a:tc>
                <a:tc>
                  <a:txBody>
                    <a:bodyPr/>
                    <a:lstStyle/>
                    <a:p>
                      <a:pPr marL="0" marR="0" algn="r">
                        <a:lnSpc>
                          <a:spcPct val="115000"/>
                        </a:lnSpc>
                        <a:spcBef>
                          <a:spcPts val="0"/>
                        </a:spcBef>
                        <a:spcAft>
                          <a:spcPts val="0"/>
                        </a:spcAft>
                      </a:pPr>
                      <a:endParaRPr lang="en-US" sz="20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r">
                        <a:lnSpc>
                          <a:spcPct val="115000"/>
                        </a:lnSpc>
                        <a:spcBef>
                          <a:spcPts val="0"/>
                        </a:spcBef>
                        <a:spcAft>
                          <a:spcPts val="0"/>
                        </a:spcAft>
                      </a:pPr>
                      <a:r>
                        <a:rPr lang="en-US" sz="2000" dirty="0">
                          <a:effectLst/>
                          <a:latin typeface="Tahoma" panose="020B0604030504040204" pitchFamily="34" charset="0"/>
                          <a:ea typeface="Tahoma" panose="020B0604030504040204" pitchFamily="34" charset="0"/>
                          <a:cs typeface="Tahoma" panose="020B0604030504040204" pitchFamily="34" charset="0"/>
                        </a:rPr>
                        <a:t>44%</a:t>
                      </a:r>
                    </a:p>
                  </a:txBody>
                  <a:tcPr marL="68580" marR="68580" marT="0" marB="0"/>
                </a:tc>
                <a:tc>
                  <a:txBody>
                    <a:bodyPr/>
                    <a:lstStyle/>
                    <a:p>
                      <a:pPr marL="0" marR="0" algn="r">
                        <a:lnSpc>
                          <a:spcPct val="115000"/>
                        </a:lnSpc>
                        <a:spcBef>
                          <a:spcPts val="0"/>
                        </a:spcBef>
                        <a:spcAft>
                          <a:spcPts val="0"/>
                        </a:spcAft>
                      </a:pPr>
                      <a:r>
                        <a:rPr lang="en-US" sz="2000" dirty="0">
                          <a:effectLst/>
                          <a:latin typeface="Tahoma" panose="020B0604030504040204" pitchFamily="34" charset="0"/>
                          <a:ea typeface="Tahoma" panose="020B0604030504040204" pitchFamily="34" charset="0"/>
                          <a:cs typeface="Tahoma" panose="020B0604030504040204" pitchFamily="34" charset="0"/>
                        </a:rPr>
                        <a:t>51%</a:t>
                      </a:r>
                    </a:p>
                  </a:txBody>
                  <a:tcPr marL="68580" marR="68580" marT="0" marB="0"/>
                </a:tc>
                <a:tc>
                  <a:txBody>
                    <a:bodyPr/>
                    <a:lstStyle/>
                    <a:p>
                      <a:pPr marL="0" marR="0" algn="r">
                        <a:lnSpc>
                          <a:spcPct val="115000"/>
                        </a:lnSpc>
                        <a:spcBef>
                          <a:spcPts val="0"/>
                        </a:spcBef>
                        <a:spcAft>
                          <a:spcPts val="0"/>
                        </a:spcAft>
                      </a:pPr>
                      <a:r>
                        <a:rPr lang="en-US" sz="2000" dirty="0">
                          <a:effectLst/>
                          <a:latin typeface="Tahoma" panose="020B0604030504040204" pitchFamily="34" charset="0"/>
                          <a:ea typeface="Tahoma" panose="020B0604030504040204" pitchFamily="34" charset="0"/>
                          <a:cs typeface="Tahoma" panose="020B0604030504040204" pitchFamily="34" charset="0"/>
                        </a:rPr>
                        <a:t>75%</a:t>
                      </a:r>
                    </a:p>
                  </a:txBody>
                  <a:tcPr marL="68580" marR="68580" marT="0" marB="0"/>
                </a:tc>
                <a:tc>
                  <a:txBody>
                    <a:bodyPr/>
                    <a:lstStyle/>
                    <a:p>
                      <a:pPr marL="0" marR="0" algn="r">
                        <a:lnSpc>
                          <a:spcPct val="115000"/>
                        </a:lnSpc>
                        <a:spcBef>
                          <a:spcPts val="0"/>
                        </a:spcBef>
                        <a:spcAft>
                          <a:spcPts val="0"/>
                        </a:spcAft>
                      </a:pPr>
                      <a:endParaRPr lang="en-US" sz="20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r">
                        <a:lnSpc>
                          <a:spcPct val="115000"/>
                        </a:lnSpc>
                        <a:spcBef>
                          <a:spcPts val="0"/>
                        </a:spcBef>
                        <a:spcAft>
                          <a:spcPts val="0"/>
                        </a:spcAft>
                      </a:pPr>
                      <a:r>
                        <a:rPr lang="en-US" sz="2000" dirty="0">
                          <a:effectLst/>
                          <a:latin typeface="Tahoma" panose="020B0604030504040204" pitchFamily="34" charset="0"/>
                          <a:ea typeface="Tahoma" panose="020B0604030504040204" pitchFamily="34" charset="0"/>
                          <a:cs typeface="Tahoma" panose="020B0604030504040204" pitchFamily="34" charset="0"/>
                        </a:rPr>
                        <a:t>40%</a:t>
                      </a:r>
                    </a:p>
                  </a:txBody>
                  <a:tcPr marL="68580" marR="68580" marT="0" marB="0"/>
                </a:tc>
                <a:tc>
                  <a:txBody>
                    <a:bodyPr/>
                    <a:lstStyle/>
                    <a:p>
                      <a:pPr marL="0" marR="0" algn="r">
                        <a:lnSpc>
                          <a:spcPct val="115000"/>
                        </a:lnSpc>
                        <a:spcBef>
                          <a:spcPts val="0"/>
                        </a:spcBef>
                        <a:spcAft>
                          <a:spcPts val="0"/>
                        </a:spcAft>
                      </a:pPr>
                      <a:r>
                        <a:rPr lang="en-US" sz="2000" dirty="0">
                          <a:effectLst/>
                          <a:latin typeface="Tahoma" panose="020B0604030504040204" pitchFamily="34" charset="0"/>
                          <a:ea typeface="Tahoma" panose="020B0604030504040204" pitchFamily="34" charset="0"/>
                          <a:cs typeface="Tahoma" panose="020B0604030504040204" pitchFamily="34" charset="0"/>
                        </a:rPr>
                        <a:t>47%</a:t>
                      </a:r>
                    </a:p>
                  </a:txBody>
                  <a:tcPr marL="68580" marR="68580" marT="0" marB="0"/>
                </a:tc>
                <a:tc>
                  <a:txBody>
                    <a:bodyPr/>
                    <a:lstStyle/>
                    <a:p>
                      <a:pPr marL="0" marR="0" algn="r">
                        <a:lnSpc>
                          <a:spcPct val="115000"/>
                        </a:lnSpc>
                        <a:spcBef>
                          <a:spcPts val="0"/>
                        </a:spcBef>
                        <a:spcAft>
                          <a:spcPts val="0"/>
                        </a:spcAft>
                      </a:pPr>
                      <a:r>
                        <a:rPr lang="en-US" sz="2000" dirty="0">
                          <a:effectLst/>
                          <a:latin typeface="Tahoma" panose="020B0604030504040204" pitchFamily="34" charset="0"/>
                          <a:ea typeface="Tahoma" panose="020B0604030504040204" pitchFamily="34" charset="0"/>
                          <a:cs typeface="Tahoma" panose="020B0604030504040204" pitchFamily="34" charset="0"/>
                        </a:rPr>
                        <a:t>69%</a:t>
                      </a:r>
                    </a:p>
                  </a:txBody>
                  <a:tcPr marL="68580" marR="68580" marT="0" marB="0"/>
                </a:tc>
                <a:extLst>
                  <a:ext uri="{0D108BD9-81ED-4DB2-BD59-A6C34878D82A}">
                    <a16:rowId xmlns:a16="http://schemas.microsoft.com/office/drawing/2014/main" xmlns="" val="10008"/>
                  </a:ext>
                </a:extLst>
              </a:tr>
              <a:tr h="373852">
                <a:tc>
                  <a:txBody>
                    <a:bodyPr/>
                    <a:lstStyle/>
                    <a:p>
                      <a:pPr marL="0" marR="0">
                        <a:lnSpc>
                          <a:spcPct val="115000"/>
                        </a:lnSpc>
                        <a:spcBef>
                          <a:spcPts val="0"/>
                        </a:spcBef>
                        <a:spcAft>
                          <a:spcPts val="0"/>
                        </a:spcAft>
                      </a:pPr>
                      <a:r>
                        <a:rPr lang="en-US" sz="1800" dirty="0">
                          <a:effectLst/>
                          <a:latin typeface="+mn-lt"/>
                          <a:ea typeface="Tahoma" panose="020B0604030504040204" pitchFamily="34" charset="0"/>
                          <a:cs typeface="Tahoma" panose="020B0604030504040204" pitchFamily="34" charset="0"/>
                        </a:rPr>
                        <a:t>2013</a:t>
                      </a:r>
                    </a:p>
                  </a:txBody>
                  <a:tcPr marL="68580" marR="68580" marT="0" marB="0"/>
                </a:tc>
                <a:tc>
                  <a:txBody>
                    <a:bodyPr/>
                    <a:lstStyle/>
                    <a:p>
                      <a:pPr marL="0" marR="0" algn="r">
                        <a:lnSpc>
                          <a:spcPct val="115000"/>
                        </a:lnSpc>
                        <a:spcBef>
                          <a:spcPts val="0"/>
                        </a:spcBef>
                        <a:spcAft>
                          <a:spcPts val="0"/>
                        </a:spcAft>
                      </a:pPr>
                      <a:r>
                        <a:rPr lang="en-US" sz="2000" dirty="0">
                          <a:effectLst/>
                          <a:latin typeface="Tahoma" panose="020B0604030504040204" pitchFamily="34" charset="0"/>
                          <a:ea typeface="Tahoma" panose="020B0604030504040204" pitchFamily="34" charset="0"/>
                          <a:cs typeface="Tahoma" panose="020B0604030504040204" pitchFamily="34" charset="0"/>
                        </a:rPr>
                        <a:t>41%</a:t>
                      </a:r>
                    </a:p>
                  </a:txBody>
                  <a:tcPr marL="68580" marR="68580" marT="0" marB="0"/>
                </a:tc>
                <a:tc>
                  <a:txBody>
                    <a:bodyPr/>
                    <a:lstStyle/>
                    <a:p>
                      <a:pPr marL="0" marR="0" algn="r">
                        <a:lnSpc>
                          <a:spcPct val="115000"/>
                        </a:lnSpc>
                        <a:spcBef>
                          <a:spcPts val="0"/>
                        </a:spcBef>
                        <a:spcAft>
                          <a:spcPts val="0"/>
                        </a:spcAft>
                      </a:pPr>
                      <a:r>
                        <a:rPr lang="en-US" sz="2000" dirty="0">
                          <a:effectLst/>
                          <a:latin typeface="Tahoma" panose="020B0604030504040204" pitchFamily="34" charset="0"/>
                          <a:ea typeface="Tahoma" panose="020B0604030504040204" pitchFamily="34" charset="0"/>
                          <a:cs typeface="Tahoma" panose="020B0604030504040204" pitchFamily="34" charset="0"/>
                        </a:rPr>
                        <a:t>48%</a:t>
                      </a:r>
                    </a:p>
                  </a:txBody>
                  <a:tcPr marL="68580" marR="68580" marT="0" marB="0"/>
                </a:tc>
                <a:tc>
                  <a:txBody>
                    <a:bodyPr/>
                    <a:lstStyle/>
                    <a:p>
                      <a:pPr marL="0" marR="0" algn="r">
                        <a:lnSpc>
                          <a:spcPct val="115000"/>
                        </a:lnSpc>
                        <a:spcBef>
                          <a:spcPts val="0"/>
                        </a:spcBef>
                        <a:spcAft>
                          <a:spcPts val="0"/>
                        </a:spcAft>
                      </a:pPr>
                      <a:r>
                        <a:rPr lang="en-US" sz="2000" dirty="0">
                          <a:effectLst/>
                          <a:latin typeface="Tahoma" panose="020B0604030504040204" pitchFamily="34" charset="0"/>
                          <a:ea typeface="Tahoma" panose="020B0604030504040204" pitchFamily="34" charset="0"/>
                          <a:cs typeface="Tahoma" panose="020B0604030504040204" pitchFamily="34" charset="0"/>
                        </a:rPr>
                        <a:t>69%</a:t>
                      </a:r>
                    </a:p>
                  </a:txBody>
                  <a:tcPr marL="68580" marR="68580" marT="0" marB="0"/>
                </a:tc>
                <a:tc>
                  <a:txBody>
                    <a:bodyPr/>
                    <a:lstStyle/>
                    <a:p>
                      <a:pPr marL="0" marR="0" algn="r">
                        <a:lnSpc>
                          <a:spcPct val="115000"/>
                        </a:lnSpc>
                        <a:spcBef>
                          <a:spcPts val="0"/>
                        </a:spcBef>
                        <a:spcAft>
                          <a:spcPts val="0"/>
                        </a:spcAft>
                      </a:pPr>
                      <a:endParaRPr lang="en-US" sz="20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r">
                        <a:lnSpc>
                          <a:spcPct val="115000"/>
                        </a:lnSpc>
                        <a:spcBef>
                          <a:spcPts val="0"/>
                        </a:spcBef>
                        <a:spcAft>
                          <a:spcPts val="0"/>
                        </a:spcAft>
                      </a:pPr>
                      <a:r>
                        <a:rPr lang="en-US" sz="2000" dirty="0">
                          <a:effectLst/>
                          <a:latin typeface="Tahoma" panose="020B0604030504040204" pitchFamily="34" charset="0"/>
                          <a:ea typeface="Tahoma" panose="020B0604030504040204" pitchFamily="34" charset="0"/>
                          <a:cs typeface="Tahoma" panose="020B0604030504040204" pitchFamily="34" charset="0"/>
                        </a:rPr>
                        <a:t>43%</a:t>
                      </a:r>
                    </a:p>
                  </a:txBody>
                  <a:tcPr marL="68580" marR="68580" marT="0" marB="0"/>
                </a:tc>
                <a:tc>
                  <a:txBody>
                    <a:bodyPr/>
                    <a:lstStyle/>
                    <a:p>
                      <a:pPr marL="0" marR="0" algn="r">
                        <a:lnSpc>
                          <a:spcPct val="115000"/>
                        </a:lnSpc>
                        <a:spcBef>
                          <a:spcPts val="0"/>
                        </a:spcBef>
                        <a:spcAft>
                          <a:spcPts val="0"/>
                        </a:spcAft>
                      </a:pPr>
                      <a:r>
                        <a:rPr lang="en-US" sz="2000" dirty="0">
                          <a:effectLst/>
                          <a:latin typeface="Tahoma" panose="020B0604030504040204" pitchFamily="34" charset="0"/>
                          <a:ea typeface="Tahoma" panose="020B0604030504040204" pitchFamily="34" charset="0"/>
                          <a:cs typeface="Tahoma" panose="020B0604030504040204" pitchFamily="34" charset="0"/>
                        </a:rPr>
                        <a:t>49%</a:t>
                      </a:r>
                    </a:p>
                  </a:txBody>
                  <a:tcPr marL="68580" marR="68580" marT="0" marB="0"/>
                </a:tc>
                <a:tc>
                  <a:txBody>
                    <a:bodyPr/>
                    <a:lstStyle/>
                    <a:p>
                      <a:pPr marL="0" marR="0" algn="r">
                        <a:lnSpc>
                          <a:spcPct val="115000"/>
                        </a:lnSpc>
                        <a:spcBef>
                          <a:spcPts val="0"/>
                        </a:spcBef>
                        <a:spcAft>
                          <a:spcPts val="0"/>
                        </a:spcAft>
                      </a:pPr>
                      <a:r>
                        <a:rPr lang="en-US" sz="2000" dirty="0">
                          <a:effectLst/>
                          <a:latin typeface="Tahoma" panose="020B0604030504040204" pitchFamily="34" charset="0"/>
                          <a:ea typeface="Tahoma" panose="020B0604030504040204" pitchFamily="34" charset="0"/>
                          <a:cs typeface="Tahoma" panose="020B0604030504040204" pitchFamily="34" charset="0"/>
                        </a:rPr>
                        <a:t>73%</a:t>
                      </a:r>
                    </a:p>
                  </a:txBody>
                  <a:tcPr marL="68580" marR="68580" marT="0" marB="0"/>
                </a:tc>
                <a:tc>
                  <a:txBody>
                    <a:bodyPr/>
                    <a:lstStyle/>
                    <a:p>
                      <a:pPr marL="0" marR="0" algn="r">
                        <a:lnSpc>
                          <a:spcPct val="115000"/>
                        </a:lnSpc>
                        <a:spcBef>
                          <a:spcPts val="0"/>
                        </a:spcBef>
                        <a:spcAft>
                          <a:spcPts val="0"/>
                        </a:spcAft>
                      </a:pPr>
                      <a:endParaRPr lang="en-US" sz="20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r">
                        <a:lnSpc>
                          <a:spcPct val="115000"/>
                        </a:lnSpc>
                        <a:spcBef>
                          <a:spcPts val="0"/>
                        </a:spcBef>
                        <a:spcAft>
                          <a:spcPts val="0"/>
                        </a:spcAft>
                      </a:pPr>
                      <a:r>
                        <a:rPr lang="en-US" sz="2000" dirty="0">
                          <a:effectLst/>
                          <a:latin typeface="Tahoma" panose="020B0604030504040204" pitchFamily="34" charset="0"/>
                          <a:ea typeface="Tahoma" panose="020B0604030504040204" pitchFamily="34" charset="0"/>
                          <a:cs typeface="Tahoma" panose="020B0604030504040204" pitchFamily="34" charset="0"/>
                        </a:rPr>
                        <a:t>43%</a:t>
                      </a:r>
                    </a:p>
                  </a:txBody>
                  <a:tcPr marL="68580" marR="68580" marT="0" marB="0"/>
                </a:tc>
                <a:tc>
                  <a:txBody>
                    <a:bodyPr/>
                    <a:lstStyle/>
                    <a:p>
                      <a:pPr marL="0" marR="0" algn="r">
                        <a:lnSpc>
                          <a:spcPct val="115000"/>
                        </a:lnSpc>
                        <a:spcBef>
                          <a:spcPts val="0"/>
                        </a:spcBef>
                        <a:spcAft>
                          <a:spcPts val="0"/>
                        </a:spcAft>
                      </a:pPr>
                      <a:r>
                        <a:rPr lang="en-US" sz="2000" dirty="0">
                          <a:effectLst/>
                          <a:latin typeface="Tahoma" panose="020B0604030504040204" pitchFamily="34" charset="0"/>
                          <a:ea typeface="Tahoma" panose="020B0604030504040204" pitchFamily="34" charset="0"/>
                          <a:cs typeface="Tahoma" panose="020B0604030504040204" pitchFamily="34" charset="0"/>
                        </a:rPr>
                        <a:t>49%</a:t>
                      </a:r>
                    </a:p>
                  </a:txBody>
                  <a:tcPr marL="68580" marR="68580" marT="0" marB="0"/>
                </a:tc>
                <a:tc>
                  <a:txBody>
                    <a:bodyPr/>
                    <a:lstStyle/>
                    <a:p>
                      <a:pPr marL="0" marR="0" algn="r">
                        <a:lnSpc>
                          <a:spcPct val="115000"/>
                        </a:lnSpc>
                        <a:spcBef>
                          <a:spcPts val="0"/>
                        </a:spcBef>
                        <a:spcAft>
                          <a:spcPts val="0"/>
                        </a:spcAft>
                      </a:pPr>
                      <a:r>
                        <a:rPr lang="en-US" sz="2000" dirty="0">
                          <a:effectLst/>
                          <a:latin typeface="Tahoma" panose="020B0604030504040204" pitchFamily="34" charset="0"/>
                          <a:ea typeface="Tahoma" panose="020B0604030504040204" pitchFamily="34" charset="0"/>
                          <a:cs typeface="Tahoma" panose="020B0604030504040204" pitchFamily="34" charset="0"/>
                        </a:rPr>
                        <a:t>69%</a:t>
                      </a:r>
                    </a:p>
                  </a:txBody>
                  <a:tcPr marL="68580" marR="68580" marT="0" marB="0"/>
                </a:tc>
                <a:extLst>
                  <a:ext uri="{0D108BD9-81ED-4DB2-BD59-A6C34878D82A}">
                    <a16:rowId xmlns:a16="http://schemas.microsoft.com/office/drawing/2014/main" xmlns="" val="969693047"/>
                  </a:ext>
                </a:extLst>
              </a:tr>
              <a:tr h="373852">
                <a:tc>
                  <a:txBody>
                    <a:bodyPr/>
                    <a:lstStyle/>
                    <a:p>
                      <a:pPr marL="0" marR="0">
                        <a:lnSpc>
                          <a:spcPct val="115000"/>
                        </a:lnSpc>
                        <a:spcBef>
                          <a:spcPts val="0"/>
                        </a:spcBef>
                        <a:spcAft>
                          <a:spcPts val="0"/>
                        </a:spcAft>
                      </a:pPr>
                      <a:r>
                        <a:rPr lang="en-US" sz="1800" dirty="0">
                          <a:effectLst/>
                          <a:latin typeface="+mn-lt"/>
                          <a:ea typeface="Tahoma" panose="020B0604030504040204" pitchFamily="34" charset="0"/>
                          <a:cs typeface="Tahoma" panose="020B0604030504040204" pitchFamily="34" charset="0"/>
                        </a:rPr>
                        <a:t>2014</a:t>
                      </a:r>
                    </a:p>
                  </a:txBody>
                  <a:tcPr marL="68580" marR="68580" marT="0" marB="0"/>
                </a:tc>
                <a:tc>
                  <a:txBody>
                    <a:bodyPr/>
                    <a:lstStyle/>
                    <a:p>
                      <a:pPr marL="0" marR="0" algn="r">
                        <a:lnSpc>
                          <a:spcPct val="115000"/>
                        </a:lnSpc>
                        <a:spcBef>
                          <a:spcPts val="0"/>
                        </a:spcBef>
                        <a:spcAft>
                          <a:spcPts val="0"/>
                        </a:spcAft>
                      </a:pPr>
                      <a:r>
                        <a:rPr lang="en-US" sz="2000" dirty="0">
                          <a:effectLst/>
                          <a:latin typeface="Tahoma" panose="020B0604030504040204" pitchFamily="34" charset="0"/>
                          <a:ea typeface="Tahoma" panose="020B0604030504040204" pitchFamily="34" charset="0"/>
                          <a:cs typeface="Tahoma" panose="020B0604030504040204" pitchFamily="34" charset="0"/>
                        </a:rPr>
                        <a:t>38%</a:t>
                      </a:r>
                    </a:p>
                  </a:txBody>
                  <a:tcPr marL="68580" marR="68580" marT="0" marB="0"/>
                </a:tc>
                <a:tc>
                  <a:txBody>
                    <a:bodyPr/>
                    <a:lstStyle/>
                    <a:p>
                      <a:pPr marL="0" marR="0" algn="r">
                        <a:lnSpc>
                          <a:spcPct val="115000"/>
                        </a:lnSpc>
                        <a:spcBef>
                          <a:spcPts val="0"/>
                        </a:spcBef>
                        <a:spcAft>
                          <a:spcPts val="0"/>
                        </a:spcAft>
                      </a:pPr>
                      <a:r>
                        <a:rPr lang="en-US" sz="2000" dirty="0">
                          <a:effectLst/>
                          <a:latin typeface="Tahoma" panose="020B0604030504040204" pitchFamily="34" charset="0"/>
                          <a:ea typeface="Tahoma" panose="020B0604030504040204" pitchFamily="34" charset="0"/>
                          <a:cs typeface="Tahoma" panose="020B0604030504040204" pitchFamily="34" charset="0"/>
                        </a:rPr>
                        <a:t>47%</a:t>
                      </a:r>
                    </a:p>
                  </a:txBody>
                  <a:tcPr marL="68580" marR="68580" marT="0" marB="0"/>
                </a:tc>
                <a:tc>
                  <a:txBody>
                    <a:bodyPr/>
                    <a:lstStyle/>
                    <a:p>
                      <a:pPr marL="0" marR="0" algn="r">
                        <a:lnSpc>
                          <a:spcPct val="115000"/>
                        </a:lnSpc>
                        <a:spcBef>
                          <a:spcPts val="0"/>
                        </a:spcBef>
                        <a:spcAft>
                          <a:spcPts val="0"/>
                        </a:spcAft>
                      </a:pPr>
                      <a:r>
                        <a:rPr lang="en-US" sz="2000" dirty="0">
                          <a:effectLst/>
                          <a:latin typeface="Tahoma" panose="020B0604030504040204" pitchFamily="34" charset="0"/>
                          <a:ea typeface="Tahoma" panose="020B0604030504040204" pitchFamily="34" charset="0"/>
                          <a:cs typeface="Tahoma" panose="020B0604030504040204" pitchFamily="34" charset="0"/>
                        </a:rPr>
                        <a:t>67%</a:t>
                      </a:r>
                    </a:p>
                  </a:txBody>
                  <a:tcPr marL="68580" marR="68580" marT="0" marB="0"/>
                </a:tc>
                <a:tc>
                  <a:txBody>
                    <a:bodyPr/>
                    <a:lstStyle/>
                    <a:p>
                      <a:pPr marL="0" marR="0" algn="r">
                        <a:lnSpc>
                          <a:spcPct val="115000"/>
                        </a:lnSpc>
                        <a:spcBef>
                          <a:spcPts val="0"/>
                        </a:spcBef>
                        <a:spcAft>
                          <a:spcPts val="0"/>
                        </a:spcAft>
                      </a:pPr>
                      <a:endParaRPr lang="en-US" sz="20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r">
                        <a:lnSpc>
                          <a:spcPct val="115000"/>
                        </a:lnSpc>
                        <a:spcBef>
                          <a:spcPts val="0"/>
                        </a:spcBef>
                        <a:spcAft>
                          <a:spcPts val="0"/>
                        </a:spcAft>
                      </a:pPr>
                      <a:r>
                        <a:rPr lang="en-US" sz="2000" dirty="0">
                          <a:effectLst/>
                          <a:latin typeface="Tahoma" panose="020B0604030504040204" pitchFamily="34" charset="0"/>
                          <a:ea typeface="Tahoma" panose="020B0604030504040204" pitchFamily="34" charset="0"/>
                          <a:cs typeface="Tahoma" panose="020B0604030504040204" pitchFamily="34" charset="0"/>
                        </a:rPr>
                        <a:t>41%</a:t>
                      </a:r>
                    </a:p>
                  </a:txBody>
                  <a:tcPr marL="68580" marR="68580" marT="0" marB="0"/>
                </a:tc>
                <a:tc>
                  <a:txBody>
                    <a:bodyPr/>
                    <a:lstStyle/>
                    <a:p>
                      <a:pPr marL="0" marR="0" algn="r">
                        <a:lnSpc>
                          <a:spcPct val="115000"/>
                        </a:lnSpc>
                        <a:spcBef>
                          <a:spcPts val="0"/>
                        </a:spcBef>
                        <a:spcAft>
                          <a:spcPts val="0"/>
                        </a:spcAft>
                      </a:pPr>
                      <a:r>
                        <a:rPr lang="en-US" sz="2000" dirty="0">
                          <a:effectLst/>
                          <a:latin typeface="Tahoma" panose="020B0604030504040204" pitchFamily="34" charset="0"/>
                          <a:ea typeface="Tahoma" panose="020B0604030504040204" pitchFamily="34" charset="0"/>
                          <a:cs typeface="Tahoma" panose="020B0604030504040204" pitchFamily="34" charset="0"/>
                        </a:rPr>
                        <a:t>48%</a:t>
                      </a:r>
                    </a:p>
                  </a:txBody>
                  <a:tcPr marL="68580" marR="68580" marT="0" marB="0"/>
                </a:tc>
                <a:tc>
                  <a:txBody>
                    <a:bodyPr/>
                    <a:lstStyle/>
                    <a:p>
                      <a:pPr marL="0" marR="0" algn="r">
                        <a:lnSpc>
                          <a:spcPct val="115000"/>
                        </a:lnSpc>
                        <a:spcBef>
                          <a:spcPts val="0"/>
                        </a:spcBef>
                        <a:spcAft>
                          <a:spcPts val="0"/>
                        </a:spcAft>
                      </a:pPr>
                      <a:r>
                        <a:rPr lang="en-US" sz="2000" dirty="0">
                          <a:effectLst/>
                          <a:latin typeface="Tahoma" panose="020B0604030504040204" pitchFamily="34" charset="0"/>
                          <a:ea typeface="Tahoma" panose="020B0604030504040204" pitchFamily="34" charset="0"/>
                          <a:cs typeface="Tahoma" panose="020B0604030504040204" pitchFamily="34" charset="0"/>
                        </a:rPr>
                        <a:t>72%</a:t>
                      </a:r>
                    </a:p>
                  </a:txBody>
                  <a:tcPr marL="68580" marR="68580" marT="0" marB="0"/>
                </a:tc>
                <a:tc>
                  <a:txBody>
                    <a:bodyPr/>
                    <a:lstStyle/>
                    <a:p>
                      <a:pPr marL="0" marR="0" algn="r">
                        <a:lnSpc>
                          <a:spcPct val="115000"/>
                        </a:lnSpc>
                        <a:spcBef>
                          <a:spcPts val="0"/>
                        </a:spcBef>
                        <a:spcAft>
                          <a:spcPts val="0"/>
                        </a:spcAft>
                      </a:pPr>
                      <a:endParaRPr lang="en-US" sz="20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r">
                        <a:lnSpc>
                          <a:spcPct val="115000"/>
                        </a:lnSpc>
                        <a:spcBef>
                          <a:spcPts val="0"/>
                        </a:spcBef>
                        <a:spcAft>
                          <a:spcPts val="0"/>
                        </a:spcAft>
                      </a:pPr>
                      <a:r>
                        <a:rPr lang="en-US" sz="2000" dirty="0">
                          <a:effectLst/>
                          <a:latin typeface="Tahoma" panose="020B0604030504040204" pitchFamily="34" charset="0"/>
                          <a:ea typeface="Tahoma" panose="020B0604030504040204" pitchFamily="34" charset="0"/>
                          <a:cs typeface="Tahoma" panose="020B0604030504040204" pitchFamily="34" charset="0"/>
                        </a:rPr>
                        <a:t>36%</a:t>
                      </a:r>
                    </a:p>
                  </a:txBody>
                  <a:tcPr marL="68580" marR="68580" marT="0" marB="0"/>
                </a:tc>
                <a:tc>
                  <a:txBody>
                    <a:bodyPr/>
                    <a:lstStyle/>
                    <a:p>
                      <a:pPr marL="0" marR="0" algn="r">
                        <a:lnSpc>
                          <a:spcPct val="115000"/>
                        </a:lnSpc>
                        <a:spcBef>
                          <a:spcPts val="0"/>
                        </a:spcBef>
                        <a:spcAft>
                          <a:spcPts val="0"/>
                        </a:spcAft>
                      </a:pPr>
                      <a:r>
                        <a:rPr lang="en-US" sz="2000" dirty="0">
                          <a:effectLst/>
                          <a:latin typeface="Tahoma" panose="020B0604030504040204" pitchFamily="34" charset="0"/>
                          <a:ea typeface="Tahoma" panose="020B0604030504040204" pitchFamily="34" charset="0"/>
                          <a:cs typeface="Tahoma" panose="020B0604030504040204" pitchFamily="34" charset="0"/>
                        </a:rPr>
                        <a:t>46%</a:t>
                      </a:r>
                    </a:p>
                  </a:txBody>
                  <a:tcPr marL="68580" marR="68580" marT="0" marB="0"/>
                </a:tc>
                <a:tc>
                  <a:txBody>
                    <a:bodyPr/>
                    <a:lstStyle/>
                    <a:p>
                      <a:pPr marL="0" marR="0" algn="r">
                        <a:lnSpc>
                          <a:spcPct val="115000"/>
                        </a:lnSpc>
                        <a:spcBef>
                          <a:spcPts val="0"/>
                        </a:spcBef>
                        <a:spcAft>
                          <a:spcPts val="0"/>
                        </a:spcAft>
                      </a:pPr>
                      <a:r>
                        <a:rPr lang="en-US" sz="2000" dirty="0">
                          <a:effectLst/>
                          <a:latin typeface="Tahoma" panose="020B0604030504040204" pitchFamily="34" charset="0"/>
                          <a:ea typeface="Tahoma" panose="020B0604030504040204" pitchFamily="34" charset="0"/>
                          <a:cs typeface="Tahoma" panose="020B0604030504040204" pitchFamily="34" charset="0"/>
                        </a:rPr>
                        <a:t>67%</a:t>
                      </a:r>
                    </a:p>
                  </a:txBody>
                  <a:tcPr marL="68580" marR="68580" marT="0" marB="0"/>
                </a:tc>
                <a:extLst>
                  <a:ext uri="{0D108BD9-81ED-4DB2-BD59-A6C34878D82A}">
                    <a16:rowId xmlns:a16="http://schemas.microsoft.com/office/drawing/2014/main" xmlns="" val="1482070017"/>
                  </a:ext>
                </a:extLst>
              </a:tr>
              <a:tr h="436133">
                <a:tc>
                  <a:txBody>
                    <a:bodyPr/>
                    <a:lstStyle/>
                    <a:p>
                      <a:pPr marL="0" marR="0">
                        <a:lnSpc>
                          <a:spcPct val="115000"/>
                        </a:lnSpc>
                        <a:spcBef>
                          <a:spcPts val="0"/>
                        </a:spcBef>
                        <a:spcAft>
                          <a:spcPts val="600"/>
                        </a:spcAft>
                      </a:pPr>
                      <a:r>
                        <a:rPr lang="en-US" sz="1800" dirty="0">
                          <a:effectLst/>
                        </a:rPr>
                        <a:t>MARC</a:t>
                      </a:r>
                      <a:endParaRPr lang="en-US" sz="1800" dirty="0">
                        <a:effectLst/>
                        <a:latin typeface="Calibri"/>
                        <a:ea typeface="宋体"/>
                        <a:cs typeface="Times New Roman"/>
                      </a:endParaRPr>
                    </a:p>
                  </a:txBody>
                  <a:tcPr marL="68580" marR="68580" marT="0" marB="0"/>
                </a:tc>
                <a:tc>
                  <a:txBody>
                    <a:bodyPr/>
                    <a:lstStyle/>
                    <a:p>
                      <a:pPr marL="0" marR="0" algn="r">
                        <a:lnSpc>
                          <a:spcPct val="115000"/>
                        </a:lnSpc>
                        <a:spcBef>
                          <a:spcPts val="0"/>
                        </a:spcBef>
                        <a:spcAft>
                          <a:spcPts val="600"/>
                        </a:spcAft>
                      </a:pPr>
                      <a:r>
                        <a:rPr lang="en-US" sz="1800" dirty="0">
                          <a:solidFill>
                            <a:srgbClr val="00B050"/>
                          </a:solidFill>
                          <a:effectLst/>
                          <a:latin typeface="Tahoma" pitchFamily="34" charset="0"/>
                          <a:ea typeface="Tahoma" pitchFamily="34" charset="0"/>
                          <a:cs typeface="Tahoma" pitchFamily="34" charset="0"/>
                        </a:rPr>
                        <a:t>  3.2%</a:t>
                      </a:r>
                    </a:p>
                  </a:txBody>
                  <a:tcPr marL="68580" marR="68580" marT="0" marB="0"/>
                </a:tc>
                <a:tc>
                  <a:txBody>
                    <a:bodyPr/>
                    <a:lstStyle/>
                    <a:p>
                      <a:pPr marL="0" marR="0" algn="r">
                        <a:lnSpc>
                          <a:spcPct val="115000"/>
                        </a:lnSpc>
                        <a:spcBef>
                          <a:spcPts val="0"/>
                        </a:spcBef>
                        <a:spcAft>
                          <a:spcPts val="600"/>
                        </a:spcAft>
                      </a:pPr>
                      <a:r>
                        <a:rPr lang="en-US" sz="1800" dirty="0">
                          <a:solidFill>
                            <a:srgbClr val="00B050"/>
                          </a:solidFill>
                          <a:effectLst/>
                          <a:latin typeface="Tahoma" pitchFamily="34" charset="0"/>
                          <a:ea typeface="Tahoma" pitchFamily="34" charset="0"/>
                          <a:cs typeface="Tahoma" pitchFamily="34" charset="0"/>
                        </a:rPr>
                        <a:t>   3.5%</a:t>
                      </a:r>
                    </a:p>
                  </a:txBody>
                  <a:tcPr marL="68580" marR="68580" marT="0" marB="0"/>
                </a:tc>
                <a:tc>
                  <a:txBody>
                    <a:bodyPr/>
                    <a:lstStyle/>
                    <a:p>
                      <a:pPr marL="0" marR="0" algn="r">
                        <a:lnSpc>
                          <a:spcPct val="115000"/>
                        </a:lnSpc>
                        <a:spcBef>
                          <a:spcPts val="0"/>
                        </a:spcBef>
                        <a:spcAft>
                          <a:spcPts val="600"/>
                        </a:spcAft>
                      </a:pPr>
                      <a:r>
                        <a:rPr lang="en-US" sz="1800" dirty="0">
                          <a:solidFill>
                            <a:srgbClr val="00B050"/>
                          </a:solidFill>
                          <a:effectLst/>
                          <a:latin typeface="Tahoma" pitchFamily="34" charset="0"/>
                          <a:ea typeface="Tahoma" pitchFamily="34" charset="0"/>
                          <a:cs typeface="Tahoma" pitchFamily="34" charset="0"/>
                        </a:rPr>
                        <a:t>2.8%</a:t>
                      </a:r>
                    </a:p>
                  </a:txBody>
                  <a:tcPr marL="68580" marR="68580" marT="0" marB="0"/>
                </a:tc>
                <a:tc>
                  <a:txBody>
                    <a:bodyPr/>
                    <a:lstStyle/>
                    <a:p>
                      <a:pPr marL="0" marR="0" algn="r">
                        <a:lnSpc>
                          <a:spcPct val="115000"/>
                        </a:lnSpc>
                        <a:spcBef>
                          <a:spcPts val="0"/>
                        </a:spcBef>
                        <a:spcAft>
                          <a:spcPts val="600"/>
                        </a:spcAft>
                      </a:pPr>
                      <a:r>
                        <a:rPr lang="en-US" sz="1800" dirty="0">
                          <a:solidFill>
                            <a:srgbClr val="00B050"/>
                          </a:solidFill>
                          <a:effectLst/>
                          <a:latin typeface="Tahoma" pitchFamily="34" charset="0"/>
                          <a:ea typeface="Tahoma" pitchFamily="34" charset="0"/>
                          <a:cs typeface="Tahoma" pitchFamily="34" charset="0"/>
                        </a:rPr>
                        <a:t> </a:t>
                      </a:r>
                    </a:p>
                  </a:txBody>
                  <a:tcPr marL="68580" marR="68580" marT="0" marB="0"/>
                </a:tc>
                <a:tc>
                  <a:txBody>
                    <a:bodyPr/>
                    <a:lstStyle/>
                    <a:p>
                      <a:pPr marL="0" marR="0" algn="r">
                        <a:lnSpc>
                          <a:spcPct val="115000"/>
                        </a:lnSpc>
                        <a:spcBef>
                          <a:spcPts val="0"/>
                        </a:spcBef>
                        <a:spcAft>
                          <a:spcPts val="600"/>
                        </a:spcAft>
                      </a:pPr>
                      <a:r>
                        <a:rPr lang="en-US" sz="1800" dirty="0">
                          <a:solidFill>
                            <a:srgbClr val="00B050"/>
                          </a:solidFill>
                          <a:effectLst/>
                          <a:latin typeface="Tahoma" pitchFamily="34" charset="0"/>
                          <a:ea typeface="Tahoma" pitchFamily="34" charset="0"/>
                          <a:cs typeface="Tahoma" pitchFamily="34" charset="0"/>
                        </a:rPr>
                        <a:t> 3.5%</a:t>
                      </a:r>
                    </a:p>
                  </a:txBody>
                  <a:tcPr marL="68580" marR="68580" marT="0" marB="0"/>
                </a:tc>
                <a:tc>
                  <a:txBody>
                    <a:bodyPr/>
                    <a:lstStyle/>
                    <a:p>
                      <a:pPr marL="0" marR="0" algn="r">
                        <a:lnSpc>
                          <a:spcPct val="115000"/>
                        </a:lnSpc>
                        <a:spcBef>
                          <a:spcPts val="0"/>
                        </a:spcBef>
                        <a:spcAft>
                          <a:spcPts val="600"/>
                        </a:spcAft>
                      </a:pPr>
                      <a:r>
                        <a:rPr lang="en-US" sz="1800" dirty="0">
                          <a:solidFill>
                            <a:srgbClr val="00B050"/>
                          </a:solidFill>
                          <a:effectLst/>
                          <a:latin typeface="Tahoma" pitchFamily="34" charset="0"/>
                          <a:ea typeface="Tahoma" pitchFamily="34" charset="0"/>
                          <a:cs typeface="Tahoma" pitchFamily="34" charset="0"/>
                        </a:rPr>
                        <a:t>   3.9%</a:t>
                      </a:r>
                    </a:p>
                  </a:txBody>
                  <a:tcPr marL="68580" marR="68580" marT="0" marB="0"/>
                </a:tc>
                <a:tc>
                  <a:txBody>
                    <a:bodyPr/>
                    <a:lstStyle/>
                    <a:p>
                      <a:pPr marL="0" marR="0" algn="r">
                        <a:lnSpc>
                          <a:spcPct val="115000"/>
                        </a:lnSpc>
                        <a:spcBef>
                          <a:spcPts val="0"/>
                        </a:spcBef>
                        <a:spcAft>
                          <a:spcPts val="600"/>
                        </a:spcAft>
                      </a:pPr>
                      <a:r>
                        <a:rPr lang="en-US" sz="1800" dirty="0">
                          <a:solidFill>
                            <a:srgbClr val="00B050"/>
                          </a:solidFill>
                          <a:effectLst/>
                          <a:latin typeface="Tahoma" pitchFamily="34" charset="0"/>
                          <a:ea typeface="Tahoma" pitchFamily="34" charset="0"/>
                          <a:cs typeface="Tahoma" pitchFamily="34" charset="0"/>
                        </a:rPr>
                        <a:t>2.8%</a:t>
                      </a:r>
                    </a:p>
                  </a:txBody>
                  <a:tcPr marL="68580" marR="68580" marT="0" marB="0"/>
                </a:tc>
                <a:tc>
                  <a:txBody>
                    <a:bodyPr/>
                    <a:lstStyle/>
                    <a:p>
                      <a:pPr marL="0" marR="0" algn="r">
                        <a:lnSpc>
                          <a:spcPct val="115000"/>
                        </a:lnSpc>
                        <a:spcBef>
                          <a:spcPts val="0"/>
                        </a:spcBef>
                        <a:spcAft>
                          <a:spcPts val="600"/>
                        </a:spcAft>
                      </a:pPr>
                      <a:r>
                        <a:rPr lang="en-US" sz="1800" dirty="0">
                          <a:solidFill>
                            <a:srgbClr val="00B050"/>
                          </a:solidFill>
                          <a:effectLst/>
                          <a:latin typeface="Tahoma" pitchFamily="34" charset="0"/>
                          <a:ea typeface="Tahoma" pitchFamily="34" charset="0"/>
                          <a:cs typeface="Tahoma" pitchFamily="34" charset="0"/>
                        </a:rPr>
                        <a:t> </a:t>
                      </a:r>
                    </a:p>
                  </a:txBody>
                  <a:tcPr marL="68580" marR="68580" marT="0" marB="0"/>
                </a:tc>
                <a:tc>
                  <a:txBody>
                    <a:bodyPr/>
                    <a:lstStyle/>
                    <a:p>
                      <a:pPr marL="0" marR="0" algn="r">
                        <a:lnSpc>
                          <a:spcPct val="115000"/>
                        </a:lnSpc>
                        <a:spcBef>
                          <a:spcPts val="0"/>
                        </a:spcBef>
                        <a:spcAft>
                          <a:spcPts val="600"/>
                        </a:spcAft>
                      </a:pPr>
                      <a:r>
                        <a:rPr lang="en-US" sz="1800" dirty="0">
                          <a:solidFill>
                            <a:srgbClr val="00B050"/>
                          </a:solidFill>
                          <a:effectLst/>
                          <a:latin typeface="Tahoma" pitchFamily="34" charset="0"/>
                          <a:ea typeface="Tahoma" pitchFamily="34" charset="0"/>
                          <a:cs typeface="Tahoma" pitchFamily="34" charset="0"/>
                        </a:rPr>
                        <a:t> 3.0%</a:t>
                      </a:r>
                    </a:p>
                  </a:txBody>
                  <a:tcPr marL="68580" marR="68580" marT="0" marB="0"/>
                </a:tc>
                <a:tc>
                  <a:txBody>
                    <a:bodyPr/>
                    <a:lstStyle/>
                    <a:p>
                      <a:pPr marL="0" marR="0" algn="r">
                        <a:lnSpc>
                          <a:spcPct val="115000"/>
                        </a:lnSpc>
                        <a:spcBef>
                          <a:spcPts val="0"/>
                        </a:spcBef>
                        <a:spcAft>
                          <a:spcPts val="600"/>
                        </a:spcAft>
                      </a:pPr>
                      <a:r>
                        <a:rPr lang="en-US" sz="1800" dirty="0">
                          <a:solidFill>
                            <a:srgbClr val="00B050"/>
                          </a:solidFill>
                          <a:effectLst/>
                          <a:latin typeface="Tahoma" pitchFamily="34" charset="0"/>
                          <a:ea typeface="Tahoma" pitchFamily="34" charset="0"/>
                          <a:cs typeface="Tahoma" pitchFamily="34" charset="0"/>
                        </a:rPr>
                        <a:t>   3.4%</a:t>
                      </a:r>
                    </a:p>
                  </a:txBody>
                  <a:tcPr marL="68580" marR="68580" marT="0" marB="0"/>
                </a:tc>
                <a:tc>
                  <a:txBody>
                    <a:bodyPr/>
                    <a:lstStyle/>
                    <a:p>
                      <a:pPr marL="0" marR="0" algn="r">
                        <a:lnSpc>
                          <a:spcPct val="115000"/>
                        </a:lnSpc>
                        <a:spcBef>
                          <a:spcPts val="0"/>
                        </a:spcBef>
                        <a:spcAft>
                          <a:spcPts val="600"/>
                        </a:spcAft>
                      </a:pPr>
                      <a:r>
                        <a:rPr lang="en-US" sz="1800" dirty="0">
                          <a:solidFill>
                            <a:srgbClr val="00B050"/>
                          </a:solidFill>
                          <a:effectLst/>
                          <a:latin typeface="Tahoma" pitchFamily="34" charset="0"/>
                          <a:ea typeface="Tahoma" pitchFamily="34" charset="0"/>
                          <a:cs typeface="Tahoma" pitchFamily="34" charset="0"/>
                        </a:rPr>
                        <a:t> 3.0%</a:t>
                      </a:r>
                    </a:p>
                  </a:txBody>
                  <a:tcPr marL="68580" marR="68580" marT="0" marB="0"/>
                </a:tc>
                <a:extLst>
                  <a:ext uri="{0D108BD9-81ED-4DB2-BD59-A6C34878D82A}">
                    <a16:rowId xmlns:a16="http://schemas.microsoft.com/office/drawing/2014/main" xmlns="" val="10009"/>
                  </a:ext>
                </a:extLst>
              </a:tr>
            </a:tbl>
          </a:graphicData>
        </a:graphic>
      </p:graphicFrame>
      <p:cxnSp>
        <p:nvCxnSpPr>
          <p:cNvPr id="44" name="Straight Arrow Connector 43"/>
          <p:cNvCxnSpPr/>
          <p:nvPr/>
        </p:nvCxnSpPr>
        <p:spPr>
          <a:xfrm flipV="1">
            <a:off x="5638800" y="6096000"/>
            <a:ext cx="0" cy="209550"/>
          </a:xfrm>
          <a:prstGeom prst="straightConnector1">
            <a:avLst/>
          </a:prstGeom>
          <a:ln w="28575">
            <a:solidFill>
              <a:srgbClr val="0FDB53"/>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6629400" y="6096000"/>
            <a:ext cx="0" cy="209550"/>
          </a:xfrm>
          <a:prstGeom prst="straightConnector1">
            <a:avLst/>
          </a:prstGeom>
          <a:ln w="28575">
            <a:solidFill>
              <a:srgbClr val="0FDB53"/>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V="1">
            <a:off x="7620000" y="6096000"/>
            <a:ext cx="0" cy="209550"/>
          </a:xfrm>
          <a:prstGeom prst="straightConnector1">
            <a:avLst/>
          </a:prstGeom>
          <a:ln w="28575">
            <a:solidFill>
              <a:srgbClr val="0FDB53"/>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8458200" y="6096000"/>
            <a:ext cx="0" cy="209550"/>
          </a:xfrm>
          <a:prstGeom prst="straightConnector1">
            <a:avLst/>
          </a:prstGeom>
          <a:ln w="28575">
            <a:solidFill>
              <a:srgbClr val="0FDB53"/>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990600" y="6096000"/>
            <a:ext cx="0" cy="209550"/>
          </a:xfrm>
          <a:prstGeom prst="straightConnector1">
            <a:avLst/>
          </a:prstGeom>
          <a:ln w="28575">
            <a:solidFill>
              <a:srgbClr val="0FDB53"/>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2057400" y="6096000"/>
            <a:ext cx="0" cy="209550"/>
          </a:xfrm>
          <a:prstGeom prst="straightConnector1">
            <a:avLst/>
          </a:prstGeom>
          <a:ln w="28575">
            <a:solidFill>
              <a:srgbClr val="0FDB53"/>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2819400" y="6096000"/>
            <a:ext cx="0" cy="209550"/>
          </a:xfrm>
          <a:prstGeom prst="straightConnector1">
            <a:avLst/>
          </a:prstGeom>
          <a:ln w="28575">
            <a:solidFill>
              <a:srgbClr val="0FDB53"/>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3886200" y="6096000"/>
            <a:ext cx="0" cy="209550"/>
          </a:xfrm>
          <a:prstGeom prst="straightConnector1">
            <a:avLst/>
          </a:prstGeom>
          <a:ln w="28575">
            <a:solidFill>
              <a:srgbClr val="0FDB53"/>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4876800" y="6096000"/>
            <a:ext cx="0" cy="209550"/>
          </a:xfrm>
          <a:prstGeom prst="straightConnector1">
            <a:avLst/>
          </a:prstGeom>
          <a:ln w="28575">
            <a:solidFill>
              <a:srgbClr val="0FDB53"/>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06085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ctrTitle" idx="4294967295"/>
          </p:nvPr>
        </p:nvSpPr>
        <p:spPr>
          <a:xfrm>
            <a:off x="0" y="0"/>
            <a:ext cx="9144000" cy="1676400"/>
          </a:xfrm>
          <a:solidFill>
            <a:srgbClr val="FF6600"/>
          </a:solidFill>
        </p:spPr>
        <p:txBody>
          <a:bodyPr/>
          <a:lstStyle/>
          <a:p>
            <a:pPr>
              <a:defRPr sz="1200" b="1" i="0" u="none" strike="noStrike" kern="1200" baseline="0">
                <a:solidFill>
                  <a:sysClr val="windowText" lastClr="000000"/>
                </a:solidFill>
                <a:latin typeface="+mn-lt"/>
                <a:ea typeface="+mn-ea"/>
                <a:cs typeface="+mn-cs"/>
              </a:defRPr>
            </a:pPr>
            <a:r>
              <a:rPr lang="en-US" sz="2400" b="1" dirty="0">
                <a:solidFill>
                  <a:sysClr val="windowText" lastClr="000000"/>
                </a:solidFill>
              </a:rPr>
              <a:t>College-Ready High School Graduates in </a:t>
            </a:r>
            <a:r>
              <a:rPr lang="en-US" sz="2400" b="1" dirty="0">
                <a:solidFill>
                  <a:schemeClr val="bg1"/>
                </a:solidFill>
              </a:rPr>
              <a:t>both English Language Arts and Mathematics </a:t>
            </a:r>
            <a:r>
              <a:rPr lang="en-US" sz="2400" b="1" dirty="0">
                <a:solidFill>
                  <a:sysClr val="windowText" lastClr="000000"/>
                </a:solidFill>
              </a:rPr>
              <a:t>and Mean Annual Rate of Change for </a:t>
            </a:r>
            <a:r>
              <a:rPr lang="en-US" sz="2400" b="1" dirty="0">
                <a:solidFill>
                  <a:schemeClr val="bg1"/>
                </a:solidFill>
              </a:rPr>
              <a:t>African American Students</a:t>
            </a:r>
            <a:r>
              <a:rPr lang="en-US" sz="2400" b="1" dirty="0">
                <a:solidFill>
                  <a:sysClr val="windowText" lastClr="000000"/>
                </a:solidFill>
              </a:rPr>
              <a:t> from 2006 to 2014 in State, ESC 10, and ESC 11</a:t>
            </a:r>
          </a:p>
        </p:txBody>
      </p:sp>
      <p:graphicFrame>
        <p:nvGraphicFramePr>
          <p:cNvPr id="4" name="Chart 3"/>
          <p:cNvGraphicFramePr/>
          <p:nvPr>
            <p:extLst>
              <p:ext uri="{D42A27DB-BD31-4B8C-83A1-F6EECF244321}">
                <p14:modId xmlns:p14="http://schemas.microsoft.com/office/powerpoint/2010/main" val="3796661875"/>
              </p:ext>
            </p:extLst>
          </p:nvPr>
        </p:nvGraphicFramePr>
        <p:xfrm>
          <a:off x="228600" y="1676400"/>
          <a:ext cx="8763000" cy="5105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923646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ctrTitle" idx="4294967295"/>
          </p:nvPr>
        </p:nvSpPr>
        <p:spPr>
          <a:xfrm>
            <a:off x="0" y="0"/>
            <a:ext cx="9144000" cy="1676400"/>
          </a:xfrm>
          <a:solidFill>
            <a:srgbClr val="FF6600"/>
          </a:solidFill>
        </p:spPr>
        <p:txBody>
          <a:bodyPr/>
          <a:lstStyle/>
          <a:p>
            <a:pPr>
              <a:defRPr sz="1200" b="1" i="0" u="none" strike="noStrike" kern="1200" baseline="0">
                <a:solidFill>
                  <a:sysClr val="windowText" lastClr="000000"/>
                </a:solidFill>
                <a:latin typeface="+mn-lt"/>
                <a:ea typeface="+mn-ea"/>
                <a:cs typeface="+mn-cs"/>
              </a:defRPr>
            </a:pPr>
            <a:r>
              <a:rPr lang="en-US" sz="2400" b="1" dirty="0">
                <a:solidFill>
                  <a:sysClr val="windowText" lastClr="000000"/>
                </a:solidFill>
              </a:rPr>
              <a:t>College-Ready High School Graduates in </a:t>
            </a:r>
            <a:r>
              <a:rPr lang="en-US" sz="2400" b="1" dirty="0">
                <a:solidFill>
                  <a:schemeClr val="bg1"/>
                </a:solidFill>
              </a:rPr>
              <a:t>both English Language Arts and Mathematics</a:t>
            </a:r>
            <a:r>
              <a:rPr lang="en-US" sz="2400" b="1" dirty="0">
                <a:solidFill>
                  <a:sysClr val="windowText" lastClr="000000"/>
                </a:solidFill>
              </a:rPr>
              <a:t> and Mean Annual Rate of Change for </a:t>
            </a:r>
            <a:r>
              <a:rPr lang="en-US" sz="2400" b="1" dirty="0">
                <a:solidFill>
                  <a:schemeClr val="bg1"/>
                </a:solidFill>
              </a:rPr>
              <a:t>Hispanic Students</a:t>
            </a:r>
            <a:r>
              <a:rPr lang="en-US" sz="2400" b="1" dirty="0">
                <a:solidFill>
                  <a:sysClr val="windowText" lastClr="000000"/>
                </a:solidFill>
              </a:rPr>
              <a:t> from 2006 to 2014 in State, ESC 10, and ESC 11</a:t>
            </a:r>
          </a:p>
        </p:txBody>
      </p:sp>
      <p:graphicFrame>
        <p:nvGraphicFramePr>
          <p:cNvPr id="5" name="Chart 4"/>
          <p:cNvGraphicFramePr/>
          <p:nvPr>
            <p:extLst>
              <p:ext uri="{D42A27DB-BD31-4B8C-83A1-F6EECF244321}">
                <p14:modId xmlns:p14="http://schemas.microsoft.com/office/powerpoint/2010/main" val="3535027079"/>
              </p:ext>
            </p:extLst>
          </p:nvPr>
        </p:nvGraphicFramePr>
        <p:xfrm>
          <a:off x="304800" y="1780857"/>
          <a:ext cx="8458200" cy="48485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131077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ctrTitle" idx="4294967295"/>
          </p:nvPr>
        </p:nvSpPr>
        <p:spPr>
          <a:xfrm>
            <a:off x="0" y="0"/>
            <a:ext cx="9144000" cy="1676400"/>
          </a:xfrm>
          <a:solidFill>
            <a:srgbClr val="FF6600"/>
          </a:solidFill>
        </p:spPr>
        <p:txBody>
          <a:bodyPr/>
          <a:lstStyle/>
          <a:p>
            <a:pPr>
              <a:defRPr sz="1200" b="1" i="0" u="none" strike="noStrike" kern="1200" baseline="0">
                <a:solidFill>
                  <a:sysClr val="windowText" lastClr="000000"/>
                </a:solidFill>
                <a:latin typeface="+mn-lt"/>
                <a:ea typeface="+mn-ea"/>
                <a:cs typeface="+mn-cs"/>
              </a:defRPr>
            </a:pPr>
            <a:r>
              <a:rPr lang="en-US" sz="2400" b="1" dirty="0">
                <a:solidFill>
                  <a:sysClr val="windowText" lastClr="000000"/>
                </a:solidFill>
              </a:rPr>
              <a:t>College-Ready High School Graduates in </a:t>
            </a:r>
            <a:r>
              <a:rPr lang="en-US" sz="2400" b="1" dirty="0">
                <a:solidFill>
                  <a:schemeClr val="bg1"/>
                </a:solidFill>
              </a:rPr>
              <a:t>both English Language Arts and Mathematics</a:t>
            </a:r>
            <a:r>
              <a:rPr lang="en-US" sz="2400" b="1" dirty="0">
                <a:solidFill>
                  <a:sysClr val="windowText" lastClr="000000"/>
                </a:solidFill>
              </a:rPr>
              <a:t> and Mean Annual Rate of Change for </a:t>
            </a:r>
            <a:r>
              <a:rPr lang="en-US" sz="2400" b="1" dirty="0">
                <a:solidFill>
                  <a:schemeClr val="bg1"/>
                </a:solidFill>
              </a:rPr>
              <a:t>White Students</a:t>
            </a:r>
            <a:r>
              <a:rPr lang="en-US" sz="2400" b="1" dirty="0">
                <a:solidFill>
                  <a:sysClr val="windowText" lastClr="000000"/>
                </a:solidFill>
              </a:rPr>
              <a:t> from 2006 to 2014 in State, ESC 10, and ESC 11</a:t>
            </a:r>
          </a:p>
        </p:txBody>
      </p:sp>
      <p:graphicFrame>
        <p:nvGraphicFramePr>
          <p:cNvPr id="7" name="Chart 6"/>
          <p:cNvGraphicFramePr/>
          <p:nvPr>
            <p:extLst>
              <p:ext uri="{D42A27DB-BD31-4B8C-83A1-F6EECF244321}">
                <p14:modId xmlns:p14="http://schemas.microsoft.com/office/powerpoint/2010/main" val="3837162708"/>
              </p:ext>
            </p:extLst>
          </p:nvPr>
        </p:nvGraphicFramePr>
        <p:xfrm>
          <a:off x="152400" y="1722120"/>
          <a:ext cx="8763000" cy="49834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500706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ctrTitle" idx="4294967295"/>
          </p:nvPr>
        </p:nvSpPr>
        <p:spPr>
          <a:xfrm>
            <a:off x="0" y="0"/>
            <a:ext cx="9144000" cy="1676400"/>
          </a:xfrm>
          <a:solidFill>
            <a:srgbClr val="FF6600"/>
          </a:solidFill>
        </p:spPr>
        <p:txBody>
          <a:bodyPr/>
          <a:lstStyle/>
          <a:p>
            <a:r>
              <a:rPr lang="en-US" sz="2400" b="1" dirty="0"/>
              <a:t>College-Ready High School Graduates in </a:t>
            </a:r>
            <a:r>
              <a:rPr lang="en-US" sz="2400" b="1" dirty="0">
                <a:solidFill>
                  <a:schemeClr val="bg1"/>
                </a:solidFill>
              </a:rPr>
              <a:t>English Language Arts </a:t>
            </a:r>
            <a:r>
              <a:rPr lang="en-US" sz="2400" b="1" dirty="0"/>
              <a:t>and Mean Annual Rate of Change from 2006 to 2014 in State, ESC 10, and ESC 11 </a:t>
            </a:r>
            <a:r>
              <a:rPr lang="en-US" sz="2400" b="1" dirty="0">
                <a:solidFill>
                  <a:schemeClr val="bg1"/>
                </a:solidFill>
              </a:rPr>
              <a:t>by Gender</a:t>
            </a:r>
          </a:p>
        </p:txBody>
      </p:sp>
      <p:sp>
        <p:nvSpPr>
          <p:cNvPr id="5" name="Rectangle 4"/>
          <p:cNvSpPr/>
          <p:nvPr/>
        </p:nvSpPr>
        <p:spPr>
          <a:xfrm>
            <a:off x="76200" y="6491143"/>
            <a:ext cx="9144000" cy="338554"/>
          </a:xfrm>
          <a:prstGeom prst="rect">
            <a:avLst/>
          </a:prstGeom>
        </p:spPr>
        <p:txBody>
          <a:bodyPr wrap="square">
            <a:spAutoFit/>
          </a:bodyPr>
          <a:lstStyle/>
          <a:p>
            <a:r>
              <a:rPr lang="en-US" sz="1600" i="1" dirty="0"/>
              <a:t>Note</a:t>
            </a:r>
            <a:r>
              <a:rPr lang="en-US" sz="1600" dirty="0"/>
              <a:t>: MARC = Mean Annual Rate of Change</a:t>
            </a:r>
          </a:p>
        </p:txBody>
      </p:sp>
      <p:graphicFrame>
        <p:nvGraphicFramePr>
          <p:cNvPr id="3" name="Table 2"/>
          <p:cNvGraphicFramePr>
            <a:graphicFrameLocks noGrp="1"/>
          </p:cNvGraphicFramePr>
          <p:nvPr>
            <p:extLst>
              <p:ext uri="{D42A27DB-BD31-4B8C-83A1-F6EECF244321}">
                <p14:modId xmlns:p14="http://schemas.microsoft.com/office/powerpoint/2010/main" val="2207476713"/>
              </p:ext>
            </p:extLst>
          </p:nvPr>
        </p:nvGraphicFramePr>
        <p:xfrm>
          <a:off x="0" y="1676399"/>
          <a:ext cx="9143999" cy="4648198"/>
        </p:xfrm>
        <a:graphic>
          <a:graphicData uri="http://schemas.openxmlformats.org/drawingml/2006/table">
            <a:tbl>
              <a:tblPr firstRow="1" firstCol="1" bandRow="1">
                <a:tableStyleId>{5C22544A-7EE6-4342-B048-85BDC9FD1C3A}</a:tableStyleId>
              </a:tblPr>
              <a:tblGrid>
                <a:gridCol w="1340069">
                  <a:extLst>
                    <a:ext uri="{9D8B030D-6E8A-4147-A177-3AD203B41FA5}">
                      <a16:colId xmlns:a16="http://schemas.microsoft.com/office/drawing/2014/main" xmlns="" val="20000"/>
                    </a:ext>
                  </a:extLst>
                </a:gridCol>
                <a:gridCol w="1261242">
                  <a:extLst>
                    <a:ext uri="{9D8B030D-6E8A-4147-A177-3AD203B41FA5}">
                      <a16:colId xmlns:a16="http://schemas.microsoft.com/office/drawing/2014/main" xmlns="" val="20001"/>
                    </a:ext>
                  </a:extLst>
                </a:gridCol>
                <a:gridCol w="1250730">
                  <a:extLst>
                    <a:ext uri="{9D8B030D-6E8A-4147-A177-3AD203B41FA5}">
                      <a16:colId xmlns:a16="http://schemas.microsoft.com/office/drawing/2014/main" xmlns="" val="20002"/>
                    </a:ext>
                  </a:extLst>
                </a:gridCol>
                <a:gridCol w="168166">
                  <a:extLst>
                    <a:ext uri="{9D8B030D-6E8A-4147-A177-3AD203B41FA5}">
                      <a16:colId xmlns:a16="http://schemas.microsoft.com/office/drawing/2014/main" xmlns="" val="20003"/>
                    </a:ext>
                  </a:extLst>
                </a:gridCol>
                <a:gridCol w="1103586">
                  <a:extLst>
                    <a:ext uri="{9D8B030D-6E8A-4147-A177-3AD203B41FA5}">
                      <a16:colId xmlns:a16="http://schemas.microsoft.com/office/drawing/2014/main" xmlns="" val="20004"/>
                    </a:ext>
                  </a:extLst>
                </a:gridCol>
                <a:gridCol w="1576552">
                  <a:extLst>
                    <a:ext uri="{9D8B030D-6E8A-4147-A177-3AD203B41FA5}">
                      <a16:colId xmlns:a16="http://schemas.microsoft.com/office/drawing/2014/main" xmlns="" val="20005"/>
                    </a:ext>
                  </a:extLst>
                </a:gridCol>
                <a:gridCol w="236482">
                  <a:extLst>
                    <a:ext uri="{9D8B030D-6E8A-4147-A177-3AD203B41FA5}">
                      <a16:colId xmlns:a16="http://schemas.microsoft.com/office/drawing/2014/main" xmlns="" val="20006"/>
                    </a:ext>
                  </a:extLst>
                </a:gridCol>
                <a:gridCol w="1024758">
                  <a:extLst>
                    <a:ext uri="{9D8B030D-6E8A-4147-A177-3AD203B41FA5}">
                      <a16:colId xmlns:a16="http://schemas.microsoft.com/office/drawing/2014/main" xmlns="" val="20007"/>
                    </a:ext>
                  </a:extLst>
                </a:gridCol>
                <a:gridCol w="1182414">
                  <a:extLst>
                    <a:ext uri="{9D8B030D-6E8A-4147-A177-3AD203B41FA5}">
                      <a16:colId xmlns:a16="http://schemas.microsoft.com/office/drawing/2014/main" xmlns="" val="20008"/>
                    </a:ext>
                  </a:extLst>
                </a:gridCol>
              </a:tblGrid>
              <a:tr h="352617">
                <a:tc rowSpan="2">
                  <a:txBody>
                    <a:bodyPr/>
                    <a:lstStyle/>
                    <a:p>
                      <a:pPr marL="0" marR="0">
                        <a:lnSpc>
                          <a:spcPct val="115000"/>
                        </a:lnSpc>
                        <a:spcBef>
                          <a:spcPts val="600"/>
                        </a:spcBef>
                        <a:spcAft>
                          <a:spcPts val="0"/>
                        </a:spcAft>
                      </a:pPr>
                      <a:r>
                        <a:rPr lang="en-US" sz="2000" dirty="0">
                          <a:effectLst/>
                          <a:latin typeface="Tahoma" pitchFamily="34" charset="0"/>
                          <a:ea typeface="Tahoma" pitchFamily="34" charset="0"/>
                          <a:cs typeface="Tahoma" pitchFamily="34" charset="0"/>
                        </a:rPr>
                        <a:t>Year/</a:t>
                      </a:r>
                    </a:p>
                    <a:p>
                      <a:pPr marL="0" marR="0">
                        <a:lnSpc>
                          <a:spcPct val="115000"/>
                        </a:lnSpc>
                        <a:spcBef>
                          <a:spcPts val="600"/>
                        </a:spcBef>
                        <a:spcAft>
                          <a:spcPts val="600"/>
                        </a:spcAft>
                      </a:pPr>
                      <a:r>
                        <a:rPr lang="en-US" sz="2000" dirty="0">
                          <a:effectLst/>
                          <a:latin typeface="Tahoma" pitchFamily="34" charset="0"/>
                          <a:ea typeface="Tahoma" pitchFamily="34" charset="0"/>
                          <a:cs typeface="Tahoma" pitchFamily="34" charset="0"/>
                        </a:rPr>
                        <a:t>MARC</a:t>
                      </a:r>
                    </a:p>
                  </a:txBody>
                  <a:tcPr marL="68580" marR="68580" marT="0" marB="0"/>
                </a:tc>
                <a:tc gridSpan="2">
                  <a:txBody>
                    <a:bodyPr/>
                    <a:lstStyle/>
                    <a:p>
                      <a:pPr marL="0" marR="0" algn="ctr">
                        <a:lnSpc>
                          <a:spcPct val="115000"/>
                        </a:lnSpc>
                        <a:spcBef>
                          <a:spcPts val="600"/>
                        </a:spcBef>
                        <a:spcAft>
                          <a:spcPts val="0"/>
                        </a:spcAft>
                      </a:pPr>
                      <a:r>
                        <a:rPr lang="en-US" sz="2000">
                          <a:effectLst/>
                          <a:latin typeface="Tahoma" pitchFamily="34" charset="0"/>
                          <a:ea typeface="Tahoma" pitchFamily="34" charset="0"/>
                          <a:cs typeface="Tahoma" pitchFamily="34" charset="0"/>
                        </a:rPr>
                        <a:t>State</a:t>
                      </a:r>
                    </a:p>
                  </a:txBody>
                  <a:tcPr marL="68580" marR="68580" marT="0" marB="0"/>
                </a:tc>
                <a:tc hMerge="1">
                  <a:txBody>
                    <a:bodyPr/>
                    <a:lstStyle/>
                    <a:p>
                      <a:endParaRPr lang="en-US"/>
                    </a:p>
                  </a:txBody>
                  <a:tcPr/>
                </a:tc>
                <a:tc>
                  <a:txBody>
                    <a:bodyPr/>
                    <a:lstStyle/>
                    <a:p>
                      <a:pPr marL="0" marR="0" algn="ctr">
                        <a:lnSpc>
                          <a:spcPct val="115000"/>
                        </a:lnSpc>
                        <a:spcBef>
                          <a:spcPts val="600"/>
                        </a:spcBef>
                        <a:spcAft>
                          <a:spcPts val="0"/>
                        </a:spcAft>
                      </a:pPr>
                      <a:r>
                        <a:rPr lang="en-US" sz="2000">
                          <a:effectLst/>
                          <a:latin typeface="Tahoma" pitchFamily="34" charset="0"/>
                          <a:ea typeface="Tahoma" pitchFamily="34" charset="0"/>
                          <a:cs typeface="Tahoma" pitchFamily="34" charset="0"/>
                        </a:rPr>
                        <a:t> </a:t>
                      </a:r>
                    </a:p>
                  </a:txBody>
                  <a:tcPr marL="68580" marR="68580" marT="0" marB="0"/>
                </a:tc>
                <a:tc gridSpan="2">
                  <a:txBody>
                    <a:bodyPr/>
                    <a:lstStyle/>
                    <a:p>
                      <a:pPr marL="0" marR="0" algn="ctr">
                        <a:lnSpc>
                          <a:spcPct val="115000"/>
                        </a:lnSpc>
                        <a:spcBef>
                          <a:spcPts val="600"/>
                        </a:spcBef>
                        <a:spcAft>
                          <a:spcPts val="0"/>
                        </a:spcAft>
                      </a:pPr>
                      <a:r>
                        <a:rPr lang="en-US" sz="2000">
                          <a:effectLst/>
                          <a:latin typeface="Tahoma" pitchFamily="34" charset="0"/>
                          <a:ea typeface="Tahoma" pitchFamily="34" charset="0"/>
                          <a:cs typeface="Tahoma" pitchFamily="34" charset="0"/>
                        </a:rPr>
                        <a:t>ESC 10</a:t>
                      </a:r>
                    </a:p>
                  </a:txBody>
                  <a:tcPr marL="68580" marR="68580" marT="0" marB="0"/>
                </a:tc>
                <a:tc hMerge="1">
                  <a:txBody>
                    <a:bodyPr/>
                    <a:lstStyle/>
                    <a:p>
                      <a:endParaRPr lang="en-US"/>
                    </a:p>
                  </a:txBody>
                  <a:tcPr/>
                </a:tc>
                <a:tc>
                  <a:txBody>
                    <a:bodyPr/>
                    <a:lstStyle/>
                    <a:p>
                      <a:pPr marL="0" marR="0" algn="ctr">
                        <a:lnSpc>
                          <a:spcPct val="115000"/>
                        </a:lnSpc>
                        <a:spcBef>
                          <a:spcPts val="600"/>
                        </a:spcBef>
                        <a:spcAft>
                          <a:spcPts val="0"/>
                        </a:spcAft>
                      </a:pPr>
                      <a:r>
                        <a:rPr lang="en-US" sz="2000">
                          <a:effectLst/>
                          <a:latin typeface="Tahoma" pitchFamily="34" charset="0"/>
                          <a:ea typeface="Tahoma" pitchFamily="34" charset="0"/>
                          <a:cs typeface="Tahoma" pitchFamily="34" charset="0"/>
                        </a:rPr>
                        <a:t> </a:t>
                      </a:r>
                    </a:p>
                  </a:txBody>
                  <a:tcPr marL="68580" marR="68580" marT="0" marB="0"/>
                </a:tc>
                <a:tc gridSpan="2">
                  <a:txBody>
                    <a:bodyPr/>
                    <a:lstStyle/>
                    <a:p>
                      <a:pPr marL="0" marR="0" algn="ctr">
                        <a:lnSpc>
                          <a:spcPct val="115000"/>
                        </a:lnSpc>
                        <a:spcBef>
                          <a:spcPts val="600"/>
                        </a:spcBef>
                        <a:spcAft>
                          <a:spcPts val="0"/>
                        </a:spcAft>
                      </a:pPr>
                      <a:r>
                        <a:rPr lang="en-US" sz="2000">
                          <a:effectLst/>
                          <a:latin typeface="Tahoma" pitchFamily="34" charset="0"/>
                          <a:ea typeface="Tahoma" pitchFamily="34" charset="0"/>
                          <a:cs typeface="Tahoma" pitchFamily="34" charset="0"/>
                        </a:rPr>
                        <a:t>ESC 11</a:t>
                      </a:r>
                    </a:p>
                  </a:txBody>
                  <a:tcPr marL="68580" marR="68580" marT="0" marB="0"/>
                </a:tc>
                <a:tc hMerge="1">
                  <a:txBody>
                    <a:bodyPr/>
                    <a:lstStyle/>
                    <a:p>
                      <a:endParaRPr lang="en-US"/>
                    </a:p>
                  </a:txBody>
                  <a:tcPr/>
                </a:tc>
                <a:extLst>
                  <a:ext uri="{0D108BD9-81ED-4DB2-BD59-A6C34878D82A}">
                    <a16:rowId xmlns:a16="http://schemas.microsoft.com/office/drawing/2014/main" xmlns="" val="10000"/>
                  </a:ext>
                </a:extLst>
              </a:tr>
              <a:tr h="495899">
                <a:tc vMerge="1">
                  <a:txBody>
                    <a:bodyPr/>
                    <a:lstStyle/>
                    <a:p>
                      <a:endParaRPr lang="en-US"/>
                    </a:p>
                  </a:txBody>
                  <a:tcPr/>
                </a:tc>
                <a:tc>
                  <a:txBody>
                    <a:bodyPr/>
                    <a:lstStyle/>
                    <a:p>
                      <a:pPr marL="0" marR="0" algn="ctr">
                        <a:lnSpc>
                          <a:spcPct val="115000"/>
                        </a:lnSpc>
                        <a:spcBef>
                          <a:spcPts val="0"/>
                        </a:spcBef>
                        <a:spcAft>
                          <a:spcPts val="600"/>
                        </a:spcAft>
                      </a:pPr>
                      <a:r>
                        <a:rPr lang="en-US" sz="2000" dirty="0">
                          <a:effectLst/>
                          <a:latin typeface="Tahoma" pitchFamily="34" charset="0"/>
                          <a:ea typeface="Tahoma" pitchFamily="34" charset="0"/>
                          <a:cs typeface="Tahoma" pitchFamily="34" charset="0"/>
                        </a:rPr>
                        <a:t>Male</a:t>
                      </a:r>
                    </a:p>
                  </a:txBody>
                  <a:tcPr marL="68580" marR="68580" marT="0" marB="0"/>
                </a:tc>
                <a:tc>
                  <a:txBody>
                    <a:bodyPr/>
                    <a:lstStyle/>
                    <a:p>
                      <a:pPr marL="0" marR="0" algn="ctr">
                        <a:lnSpc>
                          <a:spcPct val="115000"/>
                        </a:lnSpc>
                        <a:spcBef>
                          <a:spcPts val="0"/>
                        </a:spcBef>
                        <a:spcAft>
                          <a:spcPts val="600"/>
                        </a:spcAft>
                      </a:pPr>
                      <a:r>
                        <a:rPr lang="en-US" sz="2000" dirty="0">
                          <a:effectLst/>
                          <a:latin typeface="Tahoma" pitchFamily="34" charset="0"/>
                          <a:ea typeface="Tahoma" pitchFamily="34" charset="0"/>
                          <a:cs typeface="Tahoma" pitchFamily="34" charset="0"/>
                        </a:rPr>
                        <a:t>Female</a:t>
                      </a:r>
                    </a:p>
                  </a:txBody>
                  <a:tcPr marL="68580" marR="68580" marT="0" marB="0"/>
                </a:tc>
                <a:tc>
                  <a:txBody>
                    <a:bodyPr/>
                    <a:lstStyle/>
                    <a:p>
                      <a:pPr marL="0" marR="0" algn="ctr">
                        <a:lnSpc>
                          <a:spcPct val="115000"/>
                        </a:lnSpc>
                        <a:spcBef>
                          <a:spcPts val="0"/>
                        </a:spcBef>
                        <a:spcAft>
                          <a:spcPts val="600"/>
                        </a:spcAft>
                      </a:pPr>
                      <a:r>
                        <a:rPr lang="en-US" sz="2000" dirty="0">
                          <a:effectLst/>
                          <a:latin typeface="Tahoma" pitchFamily="34" charset="0"/>
                          <a:ea typeface="Tahoma" pitchFamily="34" charset="0"/>
                          <a:cs typeface="Tahoma" pitchFamily="34" charset="0"/>
                        </a:rPr>
                        <a:t> </a:t>
                      </a:r>
                    </a:p>
                  </a:txBody>
                  <a:tcPr marL="68580" marR="68580" marT="0" marB="0"/>
                </a:tc>
                <a:tc>
                  <a:txBody>
                    <a:bodyPr/>
                    <a:lstStyle/>
                    <a:p>
                      <a:pPr marL="0" marR="0" algn="ctr">
                        <a:lnSpc>
                          <a:spcPct val="115000"/>
                        </a:lnSpc>
                        <a:spcBef>
                          <a:spcPts val="0"/>
                        </a:spcBef>
                        <a:spcAft>
                          <a:spcPts val="600"/>
                        </a:spcAft>
                      </a:pPr>
                      <a:r>
                        <a:rPr lang="en-US" sz="2000" dirty="0">
                          <a:effectLst/>
                          <a:latin typeface="Tahoma" pitchFamily="34" charset="0"/>
                          <a:ea typeface="Tahoma" pitchFamily="34" charset="0"/>
                          <a:cs typeface="Tahoma" pitchFamily="34" charset="0"/>
                        </a:rPr>
                        <a:t>Male</a:t>
                      </a:r>
                    </a:p>
                  </a:txBody>
                  <a:tcPr marL="68580" marR="68580" marT="0" marB="0"/>
                </a:tc>
                <a:tc>
                  <a:txBody>
                    <a:bodyPr/>
                    <a:lstStyle/>
                    <a:p>
                      <a:pPr marL="0" marR="0" algn="ctr">
                        <a:lnSpc>
                          <a:spcPct val="115000"/>
                        </a:lnSpc>
                        <a:spcBef>
                          <a:spcPts val="0"/>
                        </a:spcBef>
                        <a:spcAft>
                          <a:spcPts val="600"/>
                        </a:spcAft>
                      </a:pPr>
                      <a:r>
                        <a:rPr lang="en-US" sz="2000" dirty="0">
                          <a:effectLst/>
                          <a:latin typeface="Tahoma" pitchFamily="34" charset="0"/>
                          <a:ea typeface="Tahoma" pitchFamily="34" charset="0"/>
                          <a:cs typeface="Tahoma" pitchFamily="34" charset="0"/>
                        </a:rPr>
                        <a:t>Female</a:t>
                      </a:r>
                    </a:p>
                  </a:txBody>
                  <a:tcPr marL="68580" marR="68580" marT="0" marB="0"/>
                </a:tc>
                <a:tc>
                  <a:txBody>
                    <a:bodyPr/>
                    <a:lstStyle/>
                    <a:p>
                      <a:pPr marL="0" marR="0" algn="ctr">
                        <a:lnSpc>
                          <a:spcPct val="115000"/>
                        </a:lnSpc>
                        <a:spcBef>
                          <a:spcPts val="0"/>
                        </a:spcBef>
                        <a:spcAft>
                          <a:spcPts val="600"/>
                        </a:spcAft>
                      </a:pPr>
                      <a:r>
                        <a:rPr lang="en-US" sz="2000" dirty="0">
                          <a:effectLst/>
                          <a:latin typeface="Tahoma" pitchFamily="34" charset="0"/>
                          <a:ea typeface="Tahoma" pitchFamily="34" charset="0"/>
                          <a:cs typeface="Tahoma" pitchFamily="34" charset="0"/>
                        </a:rPr>
                        <a:t> </a:t>
                      </a:r>
                    </a:p>
                  </a:txBody>
                  <a:tcPr marL="68580" marR="68580" marT="0" marB="0"/>
                </a:tc>
                <a:tc>
                  <a:txBody>
                    <a:bodyPr/>
                    <a:lstStyle/>
                    <a:p>
                      <a:pPr marL="0" marR="0" algn="ctr">
                        <a:lnSpc>
                          <a:spcPct val="115000"/>
                        </a:lnSpc>
                        <a:spcBef>
                          <a:spcPts val="0"/>
                        </a:spcBef>
                        <a:spcAft>
                          <a:spcPts val="600"/>
                        </a:spcAft>
                      </a:pPr>
                      <a:r>
                        <a:rPr lang="en-US" sz="2000" dirty="0">
                          <a:effectLst/>
                          <a:latin typeface="Tahoma" pitchFamily="34" charset="0"/>
                          <a:ea typeface="Tahoma" pitchFamily="34" charset="0"/>
                          <a:cs typeface="Tahoma" pitchFamily="34" charset="0"/>
                        </a:rPr>
                        <a:t>Male</a:t>
                      </a:r>
                    </a:p>
                  </a:txBody>
                  <a:tcPr marL="68580" marR="68580" marT="0" marB="0"/>
                </a:tc>
                <a:tc>
                  <a:txBody>
                    <a:bodyPr/>
                    <a:lstStyle/>
                    <a:p>
                      <a:pPr marL="0" marR="0" algn="ctr">
                        <a:lnSpc>
                          <a:spcPct val="115000"/>
                        </a:lnSpc>
                        <a:spcBef>
                          <a:spcPts val="0"/>
                        </a:spcBef>
                        <a:spcAft>
                          <a:spcPts val="600"/>
                        </a:spcAft>
                      </a:pPr>
                      <a:r>
                        <a:rPr lang="en-US" sz="2000" dirty="0">
                          <a:effectLst/>
                          <a:latin typeface="Tahoma" pitchFamily="34" charset="0"/>
                          <a:ea typeface="Tahoma" pitchFamily="34" charset="0"/>
                          <a:cs typeface="Tahoma" pitchFamily="34" charset="0"/>
                        </a:rPr>
                        <a:t>Female</a:t>
                      </a:r>
                    </a:p>
                  </a:txBody>
                  <a:tcPr marL="68580" marR="68580" marT="0" marB="0"/>
                </a:tc>
                <a:extLst>
                  <a:ext uri="{0D108BD9-81ED-4DB2-BD59-A6C34878D82A}">
                    <a16:rowId xmlns:a16="http://schemas.microsoft.com/office/drawing/2014/main" xmlns="" val="10001"/>
                  </a:ext>
                </a:extLst>
              </a:tr>
              <a:tr h="352617">
                <a:tc>
                  <a:txBody>
                    <a:bodyPr/>
                    <a:lstStyle/>
                    <a:p>
                      <a:pPr marL="0" marR="0">
                        <a:lnSpc>
                          <a:spcPct val="115000"/>
                        </a:lnSpc>
                        <a:spcBef>
                          <a:spcPts val="600"/>
                        </a:spcBef>
                        <a:spcAft>
                          <a:spcPts val="0"/>
                        </a:spcAft>
                      </a:pPr>
                      <a:r>
                        <a:rPr lang="en-US" sz="2000">
                          <a:effectLst/>
                          <a:latin typeface="Tahoma" pitchFamily="34" charset="0"/>
                          <a:ea typeface="Tahoma" pitchFamily="34" charset="0"/>
                          <a:cs typeface="Tahoma" pitchFamily="34" charset="0"/>
                        </a:rPr>
                        <a:t>2006</a:t>
                      </a:r>
                    </a:p>
                  </a:txBody>
                  <a:tcPr marL="68580" marR="68580" marT="0" marB="0"/>
                </a:tc>
                <a:tc>
                  <a:txBody>
                    <a:bodyPr/>
                    <a:lstStyle/>
                    <a:p>
                      <a:pPr marL="0" marR="0" algn="r">
                        <a:lnSpc>
                          <a:spcPct val="115000"/>
                        </a:lnSpc>
                        <a:spcBef>
                          <a:spcPts val="600"/>
                        </a:spcBef>
                        <a:spcAft>
                          <a:spcPts val="0"/>
                        </a:spcAft>
                      </a:pPr>
                      <a:r>
                        <a:rPr lang="en-US" sz="2000" dirty="0">
                          <a:effectLst/>
                          <a:latin typeface="Tahoma" pitchFamily="34" charset="0"/>
                          <a:ea typeface="Tahoma" pitchFamily="34" charset="0"/>
                          <a:cs typeface="Tahoma" pitchFamily="34" charset="0"/>
                        </a:rPr>
                        <a:t>43%</a:t>
                      </a:r>
                    </a:p>
                  </a:txBody>
                  <a:tcPr marL="68580" marR="68580" marT="0" marB="0" anchor="b"/>
                </a:tc>
                <a:tc>
                  <a:txBody>
                    <a:bodyPr/>
                    <a:lstStyle/>
                    <a:p>
                      <a:pPr marL="0" marR="0" algn="r">
                        <a:lnSpc>
                          <a:spcPct val="115000"/>
                        </a:lnSpc>
                        <a:spcBef>
                          <a:spcPts val="600"/>
                        </a:spcBef>
                        <a:spcAft>
                          <a:spcPts val="0"/>
                        </a:spcAft>
                      </a:pPr>
                      <a:r>
                        <a:rPr lang="en-US" sz="2000" dirty="0">
                          <a:effectLst/>
                          <a:latin typeface="Tahoma" pitchFamily="34" charset="0"/>
                          <a:ea typeface="Tahoma" pitchFamily="34" charset="0"/>
                          <a:cs typeface="Tahoma" pitchFamily="34" charset="0"/>
                        </a:rPr>
                        <a:t>53%</a:t>
                      </a:r>
                    </a:p>
                  </a:txBody>
                  <a:tcPr marL="68580" marR="68580" marT="0" marB="0" anchor="b"/>
                </a:tc>
                <a:tc>
                  <a:txBody>
                    <a:bodyPr/>
                    <a:lstStyle/>
                    <a:p>
                      <a:pPr marL="0" marR="0" algn="r">
                        <a:lnSpc>
                          <a:spcPct val="115000"/>
                        </a:lnSpc>
                        <a:spcBef>
                          <a:spcPts val="600"/>
                        </a:spcBef>
                        <a:spcAft>
                          <a:spcPts val="0"/>
                        </a:spcAft>
                      </a:pPr>
                      <a:r>
                        <a:rPr lang="en-US" sz="2000" dirty="0">
                          <a:effectLst/>
                          <a:latin typeface="Tahoma" pitchFamily="34" charset="0"/>
                          <a:ea typeface="Tahoma" pitchFamily="34" charset="0"/>
                          <a:cs typeface="Tahoma" pitchFamily="34" charset="0"/>
                        </a:rPr>
                        <a:t> </a:t>
                      </a:r>
                    </a:p>
                  </a:txBody>
                  <a:tcPr marL="68580" marR="68580" marT="0" marB="0"/>
                </a:tc>
                <a:tc>
                  <a:txBody>
                    <a:bodyPr/>
                    <a:lstStyle/>
                    <a:p>
                      <a:pPr marL="0" marR="0" algn="r">
                        <a:lnSpc>
                          <a:spcPct val="115000"/>
                        </a:lnSpc>
                        <a:spcBef>
                          <a:spcPts val="600"/>
                        </a:spcBef>
                        <a:spcAft>
                          <a:spcPts val="0"/>
                        </a:spcAft>
                      </a:pPr>
                      <a:r>
                        <a:rPr lang="en-US" sz="2000">
                          <a:effectLst/>
                          <a:latin typeface="Tahoma" pitchFamily="34" charset="0"/>
                          <a:ea typeface="Tahoma" pitchFamily="34" charset="0"/>
                          <a:cs typeface="Tahoma" pitchFamily="34" charset="0"/>
                        </a:rPr>
                        <a:t>48%</a:t>
                      </a:r>
                    </a:p>
                  </a:txBody>
                  <a:tcPr marL="68580" marR="68580" marT="0" marB="0" anchor="b"/>
                </a:tc>
                <a:tc>
                  <a:txBody>
                    <a:bodyPr/>
                    <a:lstStyle/>
                    <a:p>
                      <a:pPr marL="0" marR="0" algn="r">
                        <a:lnSpc>
                          <a:spcPct val="115000"/>
                        </a:lnSpc>
                        <a:spcBef>
                          <a:spcPts val="600"/>
                        </a:spcBef>
                        <a:spcAft>
                          <a:spcPts val="0"/>
                        </a:spcAft>
                      </a:pPr>
                      <a:r>
                        <a:rPr lang="en-US" sz="2000">
                          <a:effectLst/>
                          <a:latin typeface="Tahoma" pitchFamily="34" charset="0"/>
                          <a:ea typeface="Tahoma" pitchFamily="34" charset="0"/>
                          <a:cs typeface="Tahoma" pitchFamily="34" charset="0"/>
                        </a:rPr>
                        <a:t>57%</a:t>
                      </a:r>
                    </a:p>
                  </a:txBody>
                  <a:tcPr marL="68580" marR="68580" marT="0" marB="0" anchor="b"/>
                </a:tc>
                <a:tc>
                  <a:txBody>
                    <a:bodyPr/>
                    <a:lstStyle/>
                    <a:p>
                      <a:pPr marL="0" marR="0" algn="r">
                        <a:lnSpc>
                          <a:spcPct val="115000"/>
                        </a:lnSpc>
                        <a:spcBef>
                          <a:spcPts val="600"/>
                        </a:spcBef>
                        <a:spcAft>
                          <a:spcPts val="0"/>
                        </a:spcAft>
                      </a:pPr>
                      <a:r>
                        <a:rPr lang="en-US" sz="2000">
                          <a:effectLst/>
                          <a:latin typeface="Tahoma" pitchFamily="34" charset="0"/>
                          <a:ea typeface="Tahoma" pitchFamily="34" charset="0"/>
                          <a:cs typeface="Tahoma" pitchFamily="34" charset="0"/>
                        </a:rPr>
                        <a:t> </a:t>
                      </a:r>
                    </a:p>
                  </a:txBody>
                  <a:tcPr marL="68580" marR="68580" marT="0" marB="0"/>
                </a:tc>
                <a:tc>
                  <a:txBody>
                    <a:bodyPr/>
                    <a:lstStyle/>
                    <a:p>
                      <a:pPr marL="0" marR="0" algn="r">
                        <a:lnSpc>
                          <a:spcPct val="115000"/>
                        </a:lnSpc>
                        <a:spcBef>
                          <a:spcPts val="600"/>
                        </a:spcBef>
                        <a:spcAft>
                          <a:spcPts val="0"/>
                        </a:spcAft>
                      </a:pPr>
                      <a:r>
                        <a:rPr lang="en-US" sz="2000">
                          <a:effectLst/>
                          <a:latin typeface="Tahoma" pitchFamily="34" charset="0"/>
                          <a:ea typeface="Tahoma" pitchFamily="34" charset="0"/>
                          <a:cs typeface="Tahoma" pitchFamily="34" charset="0"/>
                        </a:rPr>
                        <a:t>46%</a:t>
                      </a:r>
                    </a:p>
                  </a:txBody>
                  <a:tcPr marL="68580" marR="68580" marT="0" marB="0" anchor="b"/>
                </a:tc>
                <a:tc>
                  <a:txBody>
                    <a:bodyPr/>
                    <a:lstStyle/>
                    <a:p>
                      <a:pPr marL="0" marR="0" algn="r">
                        <a:lnSpc>
                          <a:spcPct val="115000"/>
                        </a:lnSpc>
                        <a:spcBef>
                          <a:spcPts val="600"/>
                        </a:spcBef>
                        <a:spcAft>
                          <a:spcPts val="0"/>
                        </a:spcAft>
                      </a:pPr>
                      <a:r>
                        <a:rPr lang="en-US" sz="2000">
                          <a:effectLst/>
                          <a:latin typeface="Tahoma" pitchFamily="34" charset="0"/>
                          <a:ea typeface="Tahoma" pitchFamily="34" charset="0"/>
                          <a:cs typeface="Tahoma" pitchFamily="34" charset="0"/>
                        </a:rPr>
                        <a:t>56%</a:t>
                      </a:r>
                    </a:p>
                  </a:txBody>
                  <a:tcPr marL="68580" marR="68580" marT="0" marB="0" anchor="b"/>
                </a:tc>
                <a:extLst>
                  <a:ext uri="{0D108BD9-81ED-4DB2-BD59-A6C34878D82A}">
                    <a16:rowId xmlns:a16="http://schemas.microsoft.com/office/drawing/2014/main" xmlns="" val="10002"/>
                  </a:ext>
                </a:extLst>
              </a:tr>
              <a:tr h="352617">
                <a:tc>
                  <a:txBody>
                    <a:bodyPr/>
                    <a:lstStyle/>
                    <a:p>
                      <a:pPr marL="0" marR="0">
                        <a:lnSpc>
                          <a:spcPct val="115000"/>
                        </a:lnSpc>
                        <a:spcBef>
                          <a:spcPts val="0"/>
                        </a:spcBef>
                        <a:spcAft>
                          <a:spcPts val="0"/>
                        </a:spcAft>
                      </a:pPr>
                      <a:r>
                        <a:rPr lang="en-US" sz="2000">
                          <a:effectLst/>
                          <a:latin typeface="Tahoma" pitchFamily="34" charset="0"/>
                          <a:ea typeface="Tahoma" pitchFamily="34" charset="0"/>
                          <a:cs typeface="Tahoma" pitchFamily="34" charset="0"/>
                        </a:rPr>
                        <a:t>2007</a:t>
                      </a:r>
                    </a:p>
                  </a:txBody>
                  <a:tcPr marL="68580" marR="68580" marT="0" marB="0"/>
                </a:tc>
                <a:tc>
                  <a:txBody>
                    <a:bodyPr/>
                    <a:lstStyle/>
                    <a:p>
                      <a:pPr marL="0" marR="0" algn="r">
                        <a:lnSpc>
                          <a:spcPct val="115000"/>
                        </a:lnSpc>
                        <a:spcBef>
                          <a:spcPts val="0"/>
                        </a:spcBef>
                        <a:spcAft>
                          <a:spcPts val="0"/>
                        </a:spcAft>
                      </a:pPr>
                      <a:r>
                        <a:rPr lang="en-US" sz="2000">
                          <a:effectLst/>
                          <a:latin typeface="Tahoma" pitchFamily="34" charset="0"/>
                          <a:ea typeface="Tahoma" pitchFamily="34" charset="0"/>
                          <a:cs typeface="Tahoma" pitchFamily="34" charset="0"/>
                        </a:rPr>
                        <a:t>44%</a:t>
                      </a:r>
                    </a:p>
                  </a:txBody>
                  <a:tcPr marL="68580" marR="68580" marT="0" marB="0" anchor="b"/>
                </a:tc>
                <a:tc>
                  <a:txBody>
                    <a:bodyPr/>
                    <a:lstStyle/>
                    <a:p>
                      <a:pPr marL="0" marR="0" algn="r">
                        <a:lnSpc>
                          <a:spcPct val="115000"/>
                        </a:lnSpc>
                        <a:spcBef>
                          <a:spcPts val="0"/>
                        </a:spcBef>
                        <a:spcAft>
                          <a:spcPts val="0"/>
                        </a:spcAft>
                      </a:pPr>
                      <a:r>
                        <a:rPr lang="en-US" sz="2000">
                          <a:effectLst/>
                          <a:latin typeface="Tahoma" pitchFamily="34" charset="0"/>
                          <a:ea typeface="Tahoma" pitchFamily="34" charset="0"/>
                          <a:cs typeface="Tahoma" pitchFamily="34" charset="0"/>
                        </a:rPr>
                        <a:t>54%</a:t>
                      </a:r>
                    </a:p>
                  </a:txBody>
                  <a:tcPr marL="68580" marR="68580" marT="0" marB="0" anchor="b"/>
                </a:tc>
                <a:tc>
                  <a:txBody>
                    <a:bodyPr/>
                    <a:lstStyle/>
                    <a:p>
                      <a:pPr marL="0" marR="0" algn="r">
                        <a:lnSpc>
                          <a:spcPct val="115000"/>
                        </a:lnSpc>
                        <a:spcBef>
                          <a:spcPts val="0"/>
                        </a:spcBef>
                        <a:spcAft>
                          <a:spcPts val="0"/>
                        </a:spcAft>
                      </a:pPr>
                      <a:r>
                        <a:rPr lang="en-US" sz="2000">
                          <a:effectLst/>
                          <a:latin typeface="Tahoma" pitchFamily="34" charset="0"/>
                          <a:ea typeface="Tahoma" pitchFamily="34" charset="0"/>
                          <a:cs typeface="Tahoma" pitchFamily="34" charset="0"/>
                        </a:rPr>
                        <a:t> </a:t>
                      </a:r>
                    </a:p>
                  </a:txBody>
                  <a:tcPr marL="68580" marR="68580" marT="0" marB="0"/>
                </a:tc>
                <a:tc>
                  <a:txBody>
                    <a:bodyPr/>
                    <a:lstStyle/>
                    <a:p>
                      <a:pPr marL="0" marR="0" algn="r">
                        <a:lnSpc>
                          <a:spcPct val="115000"/>
                        </a:lnSpc>
                        <a:spcBef>
                          <a:spcPts val="0"/>
                        </a:spcBef>
                        <a:spcAft>
                          <a:spcPts val="0"/>
                        </a:spcAft>
                      </a:pPr>
                      <a:r>
                        <a:rPr lang="en-US" sz="2000" dirty="0">
                          <a:effectLst/>
                          <a:latin typeface="Tahoma" pitchFamily="34" charset="0"/>
                          <a:ea typeface="Tahoma" pitchFamily="34" charset="0"/>
                          <a:cs typeface="Tahoma" pitchFamily="34" charset="0"/>
                        </a:rPr>
                        <a:t>47%</a:t>
                      </a:r>
                    </a:p>
                  </a:txBody>
                  <a:tcPr marL="68580" marR="68580" marT="0" marB="0" anchor="b"/>
                </a:tc>
                <a:tc>
                  <a:txBody>
                    <a:bodyPr/>
                    <a:lstStyle/>
                    <a:p>
                      <a:pPr marL="0" marR="0" algn="r">
                        <a:lnSpc>
                          <a:spcPct val="115000"/>
                        </a:lnSpc>
                        <a:spcBef>
                          <a:spcPts val="0"/>
                        </a:spcBef>
                        <a:spcAft>
                          <a:spcPts val="0"/>
                        </a:spcAft>
                      </a:pPr>
                      <a:r>
                        <a:rPr lang="en-US" sz="2000" dirty="0">
                          <a:effectLst/>
                          <a:latin typeface="Tahoma" pitchFamily="34" charset="0"/>
                          <a:ea typeface="Tahoma" pitchFamily="34" charset="0"/>
                          <a:cs typeface="Tahoma" pitchFamily="34" charset="0"/>
                        </a:rPr>
                        <a:t>56%</a:t>
                      </a:r>
                    </a:p>
                  </a:txBody>
                  <a:tcPr marL="68580" marR="68580" marT="0" marB="0" anchor="b"/>
                </a:tc>
                <a:tc>
                  <a:txBody>
                    <a:bodyPr/>
                    <a:lstStyle/>
                    <a:p>
                      <a:pPr marL="0" marR="0" algn="r">
                        <a:lnSpc>
                          <a:spcPct val="115000"/>
                        </a:lnSpc>
                        <a:spcBef>
                          <a:spcPts val="0"/>
                        </a:spcBef>
                        <a:spcAft>
                          <a:spcPts val="0"/>
                        </a:spcAft>
                      </a:pPr>
                      <a:r>
                        <a:rPr lang="en-US" sz="2000">
                          <a:effectLst/>
                          <a:latin typeface="Tahoma" pitchFamily="34" charset="0"/>
                          <a:ea typeface="Tahoma" pitchFamily="34" charset="0"/>
                          <a:cs typeface="Tahoma" pitchFamily="34" charset="0"/>
                        </a:rPr>
                        <a:t> </a:t>
                      </a:r>
                    </a:p>
                  </a:txBody>
                  <a:tcPr marL="68580" marR="68580" marT="0" marB="0"/>
                </a:tc>
                <a:tc>
                  <a:txBody>
                    <a:bodyPr/>
                    <a:lstStyle/>
                    <a:p>
                      <a:pPr marL="0" marR="0" algn="r">
                        <a:lnSpc>
                          <a:spcPct val="115000"/>
                        </a:lnSpc>
                        <a:spcBef>
                          <a:spcPts val="0"/>
                        </a:spcBef>
                        <a:spcAft>
                          <a:spcPts val="0"/>
                        </a:spcAft>
                      </a:pPr>
                      <a:r>
                        <a:rPr lang="en-US" sz="2000">
                          <a:effectLst/>
                          <a:latin typeface="Tahoma" pitchFamily="34" charset="0"/>
                          <a:ea typeface="Tahoma" pitchFamily="34" charset="0"/>
                          <a:cs typeface="Tahoma" pitchFamily="34" charset="0"/>
                        </a:rPr>
                        <a:t>49%</a:t>
                      </a:r>
                    </a:p>
                  </a:txBody>
                  <a:tcPr marL="68580" marR="68580" marT="0" marB="0" anchor="b"/>
                </a:tc>
                <a:tc>
                  <a:txBody>
                    <a:bodyPr/>
                    <a:lstStyle/>
                    <a:p>
                      <a:pPr marL="0" marR="0" algn="r">
                        <a:lnSpc>
                          <a:spcPct val="115000"/>
                        </a:lnSpc>
                        <a:spcBef>
                          <a:spcPts val="0"/>
                        </a:spcBef>
                        <a:spcAft>
                          <a:spcPts val="0"/>
                        </a:spcAft>
                      </a:pPr>
                      <a:r>
                        <a:rPr lang="en-US" sz="2000">
                          <a:effectLst/>
                          <a:latin typeface="Tahoma" pitchFamily="34" charset="0"/>
                          <a:ea typeface="Tahoma" pitchFamily="34" charset="0"/>
                          <a:cs typeface="Tahoma" pitchFamily="34" charset="0"/>
                        </a:rPr>
                        <a:t>58%</a:t>
                      </a:r>
                    </a:p>
                  </a:txBody>
                  <a:tcPr marL="68580" marR="68580" marT="0" marB="0" anchor="b"/>
                </a:tc>
                <a:extLst>
                  <a:ext uri="{0D108BD9-81ED-4DB2-BD59-A6C34878D82A}">
                    <a16:rowId xmlns:a16="http://schemas.microsoft.com/office/drawing/2014/main" xmlns="" val="10003"/>
                  </a:ext>
                </a:extLst>
              </a:tr>
              <a:tr h="352617">
                <a:tc>
                  <a:txBody>
                    <a:bodyPr/>
                    <a:lstStyle/>
                    <a:p>
                      <a:pPr marL="0" marR="0">
                        <a:lnSpc>
                          <a:spcPct val="115000"/>
                        </a:lnSpc>
                        <a:spcBef>
                          <a:spcPts val="0"/>
                        </a:spcBef>
                        <a:spcAft>
                          <a:spcPts val="0"/>
                        </a:spcAft>
                      </a:pPr>
                      <a:r>
                        <a:rPr lang="en-US" sz="2000">
                          <a:effectLst/>
                          <a:latin typeface="Tahoma" pitchFamily="34" charset="0"/>
                          <a:ea typeface="Tahoma" pitchFamily="34" charset="0"/>
                          <a:cs typeface="Tahoma" pitchFamily="34" charset="0"/>
                        </a:rPr>
                        <a:t>2008</a:t>
                      </a:r>
                    </a:p>
                  </a:txBody>
                  <a:tcPr marL="68580" marR="68580" marT="0" marB="0"/>
                </a:tc>
                <a:tc>
                  <a:txBody>
                    <a:bodyPr/>
                    <a:lstStyle/>
                    <a:p>
                      <a:pPr marL="0" marR="0" algn="r">
                        <a:lnSpc>
                          <a:spcPct val="115000"/>
                        </a:lnSpc>
                        <a:spcBef>
                          <a:spcPts val="0"/>
                        </a:spcBef>
                        <a:spcAft>
                          <a:spcPts val="0"/>
                        </a:spcAft>
                      </a:pPr>
                      <a:r>
                        <a:rPr lang="en-US" sz="2000">
                          <a:effectLst/>
                          <a:latin typeface="Tahoma" pitchFamily="34" charset="0"/>
                          <a:ea typeface="Tahoma" pitchFamily="34" charset="0"/>
                          <a:cs typeface="Tahoma" pitchFamily="34" charset="0"/>
                        </a:rPr>
                        <a:t>55%</a:t>
                      </a:r>
                    </a:p>
                  </a:txBody>
                  <a:tcPr marL="68580" marR="68580" marT="0" marB="0" anchor="b"/>
                </a:tc>
                <a:tc>
                  <a:txBody>
                    <a:bodyPr/>
                    <a:lstStyle/>
                    <a:p>
                      <a:pPr marL="0" marR="0" algn="r">
                        <a:lnSpc>
                          <a:spcPct val="115000"/>
                        </a:lnSpc>
                        <a:spcBef>
                          <a:spcPts val="0"/>
                        </a:spcBef>
                        <a:spcAft>
                          <a:spcPts val="0"/>
                        </a:spcAft>
                      </a:pPr>
                      <a:r>
                        <a:rPr lang="en-US" sz="2000">
                          <a:effectLst/>
                          <a:latin typeface="Tahoma" pitchFamily="34" charset="0"/>
                          <a:ea typeface="Tahoma" pitchFamily="34" charset="0"/>
                          <a:cs typeface="Tahoma" pitchFamily="34" charset="0"/>
                        </a:rPr>
                        <a:t>63%</a:t>
                      </a:r>
                    </a:p>
                  </a:txBody>
                  <a:tcPr marL="68580" marR="68580" marT="0" marB="0" anchor="b"/>
                </a:tc>
                <a:tc>
                  <a:txBody>
                    <a:bodyPr/>
                    <a:lstStyle/>
                    <a:p>
                      <a:pPr marL="0" marR="0" algn="r">
                        <a:lnSpc>
                          <a:spcPct val="115000"/>
                        </a:lnSpc>
                        <a:spcBef>
                          <a:spcPts val="0"/>
                        </a:spcBef>
                        <a:spcAft>
                          <a:spcPts val="0"/>
                        </a:spcAft>
                      </a:pPr>
                      <a:r>
                        <a:rPr lang="en-US" sz="2000">
                          <a:effectLst/>
                          <a:latin typeface="Tahoma" pitchFamily="34" charset="0"/>
                          <a:ea typeface="Tahoma" pitchFamily="34" charset="0"/>
                          <a:cs typeface="Tahoma" pitchFamily="34" charset="0"/>
                        </a:rPr>
                        <a:t> </a:t>
                      </a:r>
                    </a:p>
                  </a:txBody>
                  <a:tcPr marL="68580" marR="68580" marT="0" marB="0"/>
                </a:tc>
                <a:tc>
                  <a:txBody>
                    <a:bodyPr/>
                    <a:lstStyle/>
                    <a:p>
                      <a:pPr marL="0" marR="0" algn="r">
                        <a:lnSpc>
                          <a:spcPct val="115000"/>
                        </a:lnSpc>
                        <a:spcBef>
                          <a:spcPts val="0"/>
                        </a:spcBef>
                        <a:spcAft>
                          <a:spcPts val="0"/>
                        </a:spcAft>
                      </a:pPr>
                      <a:r>
                        <a:rPr lang="en-US" sz="2000">
                          <a:effectLst/>
                          <a:latin typeface="Tahoma" pitchFamily="34" charset="0"/>
                          <a:ea typeface="Tahoma" pitchFamily="34" charset="0"/>
                          <a:cs typeface="Tahoma" pitchFamily="34" charset="0"/>
                        </a:rPr>
                        <a:t>59%</a:t>
                      </a:r>
                    </a:p>
                  </a:txBody>
                  <a:tcPr marL="68580" marR="68580" marT="0" marB="0" anchor="b"/>
                </a:tc>
                <a:tc>
                  <a:txBody>
                    <a:bodyPr/>
                    <a:lstStyle/>
                    <a:p>
                      <a:pPr marL="0" marR="0" algn="r">
                        <a:lnSpc>
                          <a:spcPct val="115000"/>
                        </a:lnSpc>
                        <a:spcBef>
                          <a:spcPts val="0"/>
                        </a:spcBef>
                        <a:spcAft>
                          <a:spcPts val="0"/>
                        </a:spcAft>
                      </a:pPr>
                      <a:r>
                        <a:rPr lang="en-US" sz="2000" dirty="0">
                          <a:effectLst/>
                          <a:latin typeface="Tahoma" pitchFamily="34" charset="0"/>
                          <a:ea typeface="Tahoma" pitchFamily="34" charset="0"/>
                          <a:cs typeface="Tahoma" pitchFamily="34" charset="0"/>
                        </a:rPr>
                        <a:t>65%</a:t>
                      </a:r>
                    </a:p>
                  </a:txBody>
                  <a:tcPr marL="68580" marR="68580" marT="0" marB="0" anchor="b"/>
                </a:tc>
                <a:tc>
                  <a:txBody>
                    <a:bodyPr/>
                    <a:lstStyle/>
                    <a:p>
                      <a:pPr marL="0" marR="0" algn="r">
                        <a:lnSpc>
                          <a:spcPct val="115000"/>
                        </a:lnSpc>
                        <a:spcBef>
                          <a:spcPts val="0"/>
                        </a:spcBef>
                        <a:spcAft>
                          <a:spcPts val="0"/>
                        </a:spcAft>
                      </a:pPr>
                      <a:r>
                        <a:rPr lang="en-US" sz="2000" dirty="0">
                          <a:effectLst/>
                          <a:latin typeface="Tahoma" pitchFamily="34" charset="0"/>
                          <a:ea typeface="Tahoma" pitchFamily="34" charset="0"/>
                          <a:cs typeface="Tahoma" pitchFamily="34" charset="0"/>
                        </a:rPr>
                        <a:t> </a:t>
                      </a:r>
                    </a:p>
                  </a:txBody>
                  <a:tcPr marL="68580" marR="68580" marT="0" marB="0"/>
                </a:tc>
                <a:tc>
                  <a:txBody>
                    <a:bodyPr/>
                    <a:lstStyle/>
                    <a:p>
                      <a:pPr marL="0" marR="0" algn="r">
                        <a:lnSpc>
                          <a:spcPct val="115000"/>
                        </a:lnSpc>
                        <a:spcBef>
                          <a:spcPts val="0"/>
                        </a:spcBef>
                        <a:spcAft>
                          <a:spcPts val="0"/>
                        </a:spcAft>
                      </a:pPr>
                      <a:r>
                        <a:rPr lang="en-US" sz="2000">
                          <a:effectLst/>
                          <a:latin typeface="Tahoma" pitchFamily="34" charset="0"/>
                          <a:ea typeface="Tahoma" pitchFamily="34" charset="0"/>
                          <a:cs typeface="Tahoma" pitchFamily="34" charset="0"/>
                        </a:rPr>
                        <a:t>59%</a:t>
                      </a:r>
                    </a:p>
                  </a:txBody>
                  <a:tcPr marL="68580" marR="68580" marT="0" marB="0" anchor="b"/>
                </a:tc>
                <a:tc>
                  <a:txBody>
                    <a:bodyPr/>
                    <a:lstStyle/>
                    <a:p>
                      <a:pPr marL="0" marR="0" algn="r">
                        <a:lnSpc>
                          <a:spcPct val="115000"/>
                        </a:lnSpc>
                        <a:spcBef>
                          <a:spcPts val="0"/>
                        </a:spcBef>
                        <a:spcAft>
                          <a:spcPts val="0"/>
                        </a:spcAft>
                      </a:pPr>
                      <a:r>
                        <a:rPr lang="en-US" sz="2000">
                          <a:effectLst/>
                          <a:latin typeface="Tahoma" pitchFamily="34" charset="0"/>
                          <a:ea typeface="Tahoma" pitchFamily="34" charset="0"/>
                          <a:cs typeface="Tahoma" pitchFamily="34" charset="0"/>
                        </a:rPr>
                        <a:t>65%</a:t>
                      </a:r>
                    </a:p>
                  </a:txBody>
                  <a:tcPr marL="68580" marR="68580" marT="0" marB="0" anchor="b"/>
                </a:tc>
                <a:extLst>
                  <a:ext uri="{0D108BD9-81ED-4DB2-BD59-A6C34878D82A}">
                    <a16:rowId xmlns:a16="http://schemas.microsoft.com/office/drawing/2014/main" xmlns="" val="10004"/>
                  </a:ext>
                </a:extLst>
              </a:tr>
              <a:tr h="352617">
                <a:tc>
                  <a:txBody>
                    <a:bodyPr/>
                    <a:lstStyle/>
                    <a:p>
                      <a:pPr marL="0" marR="0">
                        <a:lnSpc>
                          <a:spcPct val="115000"/>
                        </a:lnSpc>
                        <a:spcBef>
                          <a:spcPts val="0"/>
                        </a:spcBef>
                        <a:spcAft>
                          <a:spcPts val="0"/>
                        </a:spcAft>
                      </a:pPr>
                      <a:r>
                        <a:rPr lang="en-US" sz="2000">
                          <a:effectLst/>
                          <a:latin typeface="Tahoma" pitchFamily="34" charset="0"/>
                          <a:ea typeface="Tahoma" pitchFamily="34" charset="0"/>
                          <a:cs typeface="Tahoma" pitchFamily="34" charset="0"/>
                        </a:rPr>
                        <a:t>2009</a:t>
                      </a:r>
                    </a:p>
                  </a:txBody>
                  <a:tcPr marL="68580" marR="68580" marT="0" marB="0"/>
                </a:tc>
                <a:tc>
                  <a:txBody>
                    <a:bodyPr/>
                    <a:lstStyle/>
                    <a:p>
                      <a:pPr marL="0" marR="0" algn="r">
                        <a:lnSpc>
                          <a:spcPct val="115000"/>
                        </a:lnSpc>
                        <a:spcBef>
                          <a:spcPts val="0"/>
                        </a:spcBef>
                        <a:spcAft>
                          <a:spcPts val="0"/>
                        </a:spcAft>
                      </a:pPr>
                      <a:r>
                        <a:rPr lang="en-US" sz="2000">
                          <a:effectLst/>
                          <a:latin typeface="Tahoma" pitchFamily="34" charset="0"/>
                          <a:ea typeface="Tahoma" pitchFamily="34" charset="0"/>
                          <a:cs typeface="Tahoma" pitchFamily="34" charset="0"/>
                        </a:rPr>
                        <a:t>58%</a:t>
                      </a:r>
                    </a:p>
                  </a:txBody>
                  <a:tcPr marL="68580" marR="68580" marT="0" marB="0" anchor="b"/>
                </a:tc>
                <a:tc>
                  <a:txBody>
                    <a:bodyPr/>
                    <a:lstStyle/>
                    <a:p>
                      <a:pPr marL="0" marR="0" algn="r">
                        <a:lnSpc>
                          <a:spcPct val="115000"/>
                        </a:lnSpc>
                        <a:spcBef>
                          <a:spcPts val="0"/>
                        </a:spcBef>
                        <a:spcAft>
                          <a:spcPts val="0"/>
                        </a:spcAft>
                      </a:pPr>
                      <a:r>
                        <a:rPr lang="en-US" sz="2000">
                          <a:effectLst/>
                          <a:latin typeface="Tahoma" pitchFamily="34" charset="0"/>
                          <a:ea typeface="Tahoma" pitchFamily="34" charset="0"/>
                          <a:cs typeface="Tahoma" pitchFamily="34" charset="0"/>
                        </a:rPr>
                        <a:t>66%</a:t>
                      </a:r>
                    </a:p>
                  </a:txBody>
                  <a:tcPr marL="68580" marR="68580" marT="0" marB="0" anchor="b"/>
                </a:tc>
                <a:tc>
                  <a:txBody>
                    <a:bodyPr/>
                    <a:lstStyle/>
                    <a:p>
                      <a:pPr marL="0" marR="0" algn="r">
                        <a:lnSpc>
                          <a:spcPct val="115000"/>
                        </a:lnSpc>
                        <a:spcBef>
                          <a:spcPts val="0"/>
                        </a:spcBef>
                        <a:spcAft>
                          <a:spcPts val="0"/>
                        </a:spcAft>
                      </a:pPr>
                      <a:r>
                        <a:rPr lang="en-US" sz="2000">
                          <a:effectLst/>
                          <a:latin typeface="Tahoma" pitchFamily="34" charset="0"/>
                          <a:ea typeface="Tahoma" pitchFamily="34" charset="0"/>
                          <a:cs typeface="Tahoma" pitchFamily="34" charset="0"/>
                        </a:rPr>
                        <a:t> </a:t>
                      </a:r>
                    </a:p>
                  </a:txBody>
                  <a:tcPr marL="68580" marR="68580" marT="0" marB="0"/>
                </a:tc>
                <a:tc>
                  <a:txBody>
                    <a:bodyPr/>
                    <a:lstStyle/>
                    <a:p>
                      <a:pPr marL="0" marR="0" algn="r">
                        <a:lnSpc>
                          <a:spcPct val="115000"/>
                        </a:lnSpc>
                        <a:spcBef>
                          <a:spcPts val="0"/>
                        </a:spcBef>
                        <a:spcAft>
                          <a:spcPts val="0"/>
                        </a:spcAft>
                      </a:pPr>
                      <a:r>
                        <a:rPr lang="en-US" sz="2000">
                          <a:effectLst/>
                          <a:latin typeface="Tahoma" pitchFamily="34" charset="0"/>
                          <a:ea typeface="Tahoma" pitchFamily="34" charset="0"/>
                          <a:cs typeface="Tahoma" pitchFamily="34" charset="0"/>
                        </a:rPr>
                        <a:t>60%</a:t>
                      </a:r>
                    </a:p>
                  </a:txBody>
                  <a:tcPr marL="68580" marR="68580" marT="0" marB="0" anchor="b"/>
                </a:tc>
                <a:tc>
                  <a:txBody>
                    <a:bodyPr/>
                    <a:lstStyle/>
                    <a:p>
                      <a:pPr marL="0" marR="0" algn="r">
                        <a:lnSpc>
                          <a:spcPct val="115000"/>
                        </a:lnSpc>
                        <a:spcBef>
                          <a:spcPts val="0"/>
                        </a:spcBef>
                        <a:spcAft>
                          <a:spcPts val="0"/>
                        </a:spcAft>
                      </a:pPr>
                      <a:r>
                        <a:rPr lang="en-US" sz="2000">
                          <a:effectLst/>
                          <a:latin typeface="Tahoma" pitchFamily="34" charset="0"/>
                          <a:ea typeface="Tahoma" pitchFamily="34" charset="0"/>
                          <a:cs typeface="Tahoma" pitchFamily="34" charset="0"/>
                        </a:rPr>
                        <a:t>67%</a:t>
                      </a:r>
                    </a:p>
                  </a:txBody>
                  <a:tcPr marL="68580" marR="68580" marT="0" marB="0" anchor="b"/>
                </a:tc>
                <a:tc>
                  <a:txBody>
                    <a:bodyPr/>
                    <a:lstStyle/>
                    <a:p>
                      <a:pPr marL="0" marR="0" algn="r">
                        <a:lnSpc>
                          <a:spcPct val="115000"/>
                        </a:lnSpc>
                        <a:spcBef>
                          <a:spcPts val="0"/>
                        </a:spcBef>
                        <a:spcAft>
                          <a:spcPts val="0"/>
                        </a:spcAft>
                      </a:pPr>
                      <a:r>
                        <a:rPr lang="en-US" sz="2000" dirty="0">
                          <a:effectLst/>
                          <a:latin typeface="Tahoma" pitchFamily="34" charset="0"/>
                          <a:ea typeface="Tahoma" pitchFamily="34" charset="0"/>
                          <a:cs typeface="Tahoma" pitchFamily="34" charset="0"/>
                        </a:rPr>
                        <a:t> </a:t>
                      </a:r>
                    </a:p>
                  </a:txBody>
                  <a:tcPr marL="68580" marR="68580" marT="0" marB="0"/>
                </a:tc>
                <a:tc>
                  <a:txBody>
                    <a:bodyPr/>
                    <a:lstStyle/>
                    <a:p>
                      <a:pPr marL="0" marR="0" algn="r">
                        <a:lnSpc>
                          <a:spcPct val="115000"/>
                        </a:lnSpc>
                        <a:spcBef>
                          <a:spcPts val="0"/>
                        </a:spcBef>
                        <a:spcAft>
                          <a:spcPts val="0"/>
                        </a:spcAft>
                      </a:pPr>
                      <a:r>
                        <a:rPr lang="en-US" sz="2000" dirty="0">
                          <a:effectLst/>
                          <a:latin typeface="Tahoma" pitchFamily="34" charset="0"/>
                          <a:ea typeface="Tahoma" pitchFamily="34" charset="0"/>
                          <a:cs typeface="Tahoma" pitchFamily="34" charset="0"/>
                        </a:rPr>
                        <a:t>62%</a:t>
                      </a:r>
                    </a:p>
                  </a:txBody>
                  <a:tcPr marL="68580" marR="68580" marT="0" marB="0" anchor="b"/>
                </a:tc>
                <a:tc>
                  <a:txBody>
                    <a:bodyPr/>
                    <a:lstStyle/>
                    <a:p>
                      <a:pPr marL="0" marR="0" algn="r">
                        <a:lnSpc>
                          <a:spcPct val="115000"/>
                        </a:lnSpc>
                        <a:spcBef>
                          <a:spcPts val="0"/>
                        </a:spcBef>
                        <a:spcAft>
                          <a:spcPts val="0"/>
                        </a:spcAft>
                      </a:pPr>
                      <a:r>
                        <a:rPr lang="en-US" sz="2000">
                          <a:effectLst/>
                          <a:latin typeface="Tahoma" pitchFamily="34" charset="0"/>
                          <a:ea typeface="Tahoma" pitchFamily="34" charset="0"/>
                          <a:cs typeface="Tahoma" pitchFamily="34" charset="0"/>
                        </a:rPr>
                        <a:t>68%</a:t>
                      </a:r>
                    </a:p>
                  </a:txBody>
                  <a:tcPr marL="68580" marR="68580" marT="0" marB="0" anchor="b"/>
                </a:tc>
                <a:extLst>
                  <a:ext uri="{0D108BD9-81ED-4DB2-BD59-A6C34878D82A}">
                    <a16:rowId xmlns:a16="http://schemas.microsoft.com/office/drawing/2014/main" xmlns="" val="10005"/>
                  </a:ext>
                </a:extLst>
              </a:tr>
              <a:tr h="352617">
                <a:tc>
                  <a:txBody>
                    <a:bodyPr/>
                    <a:lstStyle/>
                    <a:p>
                      <a:pPr marL="0" marR="0">
                        <a:lnSpc>
                          <a:spcPct val="115000"/>
                        </a:lnSpc>
                        <a:spcBef>
                          <a:spcPts val="0"/>
                        </a:spcBef>
                        <a:spcAft>
                          <a:spcPts val="0"/>
                        </a:spcAft>
                      </a:pPr>
                      <a:r>
                        <a:rPr lang="en-US" sz="2000">
                          <a:effectLst/>
                          <a:latin typeface="Tahoma" pitchFamily="34" charset="0"/>
                          <a:ea typeface="Tahoma" pitchFamily="34" charset="0"/>
                          <a:cs typeface="Tahoma" pitchFamily="34" charset="0"/>
                        </a:rPr>
                        <a:t>2010</a:t>
                      </a:r>
                    </a:p>
                  </a:txBody>
                  <a:tcPr marL="68580" marR="68580" marT="0" marB="0"/>
                </a:tc>
                <a:tc>
                  <a:txBody>
                    <a:bodyPr/>
                    <a:lstStyle/>
                    <a:p>
                      <a:pPr marL="0" marR="0" algn="r">
                        <a:lnSpc>
                          <a:spcPct val="115000"/>
                        </a:lnSpc>
                        <a:spcBef>
                          <a:spcPts val="0"/>
                        </a:spcBef>
                        <a:spcAft>
                          <a:spcPts val="0"/>
                        </a:spcAft>
                      </a:pPr>
                      <a:r>
                        <a:rPr lang="en-US" sz="2000">
                          <a:effectLst/>
                          <a:latin typeface="Tahoma" pitchFamily="34" charset="0"/>
                          <a:ea typeface="Tahoma" pitchFamily="34" charset="0"/>
                          <a:cs typeface="Tahoma" pitchFamily="34" charset="0"/>
                        </a:rPr>
                        <a:t>62%</a:t>
                      </a:r>
                    </a:p>
                  </a:txBody>
                  <a:tcPr marL="68580" marR="68580" marT="0" marB="0"/>
                </a:tc>
                <a:tc>
                  <a:txBody>
                    <a:bodyPr/>
                    <a:lstStyle/>
                    <a:p>
                      <a:pPr marL="0" marR="0" algn="r">
                        <a:lnSpc>
                          <a:spcPct val="115000"/>
                        </a:lnSpc>
                        <a:spcBef>
                          <a:spcPts val="0"/>
                        </a:spcBef>
                        <a:spcAft>
                          <a:spcPts val="0"/>
                        </a:spcAft>
                      </a:pPr>
                      <a:r>
                        <a:rPr lang="en-US" sz="2000">
                          <a:effectLst/>
                          <a:latin typeface="Tahoma" pitchFamily="34" charset="0"/>
                          <a:ea typeface="Tahoma" pitchFamily="34" charset="0"/>
                          <a:cs typeface="Tahoma" pitchFamily="34" charset="0"/>
                        </a:rPr>
                        <a:t>70%</a:t>
                      </a:r>
                    </a:p>
                  </a:txBody>
                  <a:tcPr marL="68580" marR="68580" marT="0" marB="0"/>
                </a:tc>
                <a:tc>
                  <a:txBody>
                    <a:bodyPr/>
                    <a:lstStyle/>
                    <a:p>
                      <a:pPr marL="0" marR="0" algn="r">
                        <a:lnSpc>
                          <a:spcPct val="115000"/>
                        </a:lnSpc>
                        <a:spcBef>
                          <a:spcPts val="0"/>
                        </a:spcBef>
                        <a:spcAft>
                          <a:spcPts val="0"/>
                        </a:spcAft>
                      </a:pPr>
                      <a:r>
                        <a:rPr lang="en-US" sz="2000">
                          <a:effectLst/>
                          <a:latin typeface="Tahoma" pitchFamily="34" charset="0"/>
                          <a:ea typeface="Tahoma" pitchFamily="34" charset="0"/>
                          <a:cs typeface="Tahoma" pitchFamily="34" charset="0"/>
                        </a:rPr>
                        <a:t> </a:t>
                      </a:r>
                    </a:p>
                  </a:txBody>
                  <a:tcPr marL="68580" marR="68580" marT="0" marB="0"/>
                </a:tc>
                <a:tc>
                  <a:txBody>
                    <a:bodyPr/>
                    <a:lstStyle/>
                    <a:p>
                      <a:pPr marL="0" marR="0" algn="r">
                        <a:lnSpc>
                          <a:spcPct val="115000"/>
                        </a:lnSpc>
                        <a:spcBef>
                          <a:spcPts val="0"/>
                        </a:spcBef>
                        <a:spcAft>
                          <a:spcPts val="0"/>
                        </a:spcAft>
                      </a:pPr>
                      <a:r>
                        <a:rPr lang="en-US" sz="2000">
                          <a:effectLst/>
                          <a:latin typeface="Tahoma" pitchFamily="34" charset="0"/>
                          <a:ea typeface="Tahoma" pitchFamily="34" charset="0"/>
                          <a:cs typeface="Tahoma" pitchFamily="34" charset="0"/>
                        </a:rPr>
                        <a:t>64%</a:t>
                      </a:r>
                    </a:p>
                  </a:txBody>
                  <a:tcPr marL="68580" marR="68580" marT="0" marB="0"/>
                </a:tc>
                <a:tc>
                  <a:txBody>
                    <a:bodyPr/>
                    <a:lstStyle/>
                    <a:p>
                      <a:pPr marL="0" marR="0" algn="r">
                        <a:lnSpc>
                          <a:spcPct val="115000"/>
                        </a:lnSpc>
                        <a:spcBef>
                          <a:spcPts val="0"/>
                        </a:spcBef>
                        <a:spcAft>
                          <a:spcPts val="0"/>
                        </a:spcAft>
                      </a:pPr>
                      <a:r>
                        <a:rPr lang="en-US" sz="2000">
                          <a:effectLst/>
                          <a:latin typeface="Tahoma" pitchFamily="34" charset="0"/>
                          <a:ea typeface="Tahoma" pitchFamily="34" charset="0"/>
                          <a:cs typeface="Tahoma" pitchFamily="34" charset="0"/>
                        </a:rPr>
                        <a:t>71%</a:t>
                      </a:r>
                    </a:p>
                  </a:txBody>
                  <a:tcPr marL="68580" marR="68580" marT="0" marB="0"/>
                </a:tc>
                <a:tc>
                  <a:txBody>
                    <a:bodyPr/>
                    <a:lstStyle/>
                    <a:p>
                      <a:pPr marL="0" marR="0" algn="r">
                        <a:lnSpc>
                          <a:spcPct val="115000"/>
                        </a:lnSpc>
                        <a:spcBef>
                          <a:spcPts val="0"/>
                        </a:spcBef>
                        <a:spcAft>
                          <a:spcPts val="0"/>
                        </a:spcAft>
                      </a:pPr>
                      <a:r>
                        <a:rPr lang="en-US" sz="2000">
                          <a:effectLst/>
                          <a:latin typeface="Tahoma" pitchFamily="34" charset="0"/>
                          <a:ea typeface="Tahoma" pitchFamily="34" charset="0"/>
                          <a:cs typeface="Tahoma" pitchFamily="34" charset="0"/>
                        </a:rPr>
                        <a:t> </a:t>
                      </a:r>
                    </a:p>
                  </a:txBody>
                  <a:tcPr marL="68580" marR="68580" marT="0" marB="0"/>
                </a:tc>
                <a:tc>
                  <a:txBody>
                    <a:bodyPr/>
                    <a:lstStyle/>
                    <a:p>
                      <a:pPr marL="0" marR="0" algn="r">
                        <a:lnSpc>
                          <a:spcPct val="115000"/>
                        </a:lnSpc>
                        <a:spcBef>
                          <a:spcPts val="0"/>
                        </a:spcBef>
                        <a:spcAft>
                          <a:spcPts val="0"/>
                        </a:spcAft>
                      </a:pPr>
                      <a:r>
                        <a:rPr lang="en-US" sz="2000" dirty="0">
                          <a:effectLst/>
                          <a:latin typeface="Tahoma" pitchFamily="34" charset="0"/>
                          <a:ea typeface="Tahoma" pitchFamily="34" charset="0"/>
                          <a:cs typeface="Tahoma" pitchFamily="34" charset="0"/>
                        </a:rPr>
                        <a:t>68%</a:t>
                      </a:r>
                    </a:p>
                  </a:txBody>
                  <a:tcPr marL="68580" marR="68580" marT="0" marB="0"/>
                </a:tc>
                <a:tc>
                  <a:txBody>
                    <a:bodyPr/>
                    <a:lstStyle/>
                    <a:p>
                      <a:pPr marL="0" marR="0" algn="r">
                        <a:lnSpc>
                          <a:spcPct val="115000"/>
                        </a:lnSpc>
                        <a:spcBef>
                          <a:spcPts val="0"/>
                        </a:spcBef>
                        <a:spcAft>
                          <a:spcPts val="0"/>
                        </a:spcAft>
                      </a:pPr>
                      <a:r>
                        <a:rPr lang="en-US" sz="2000">
                          <a:effectLst/>
                          <a:latin typeface="Tahoma" pitchFamily="34" charset="0"/>
                          <a:ea typeface="Tahoma" pitchFamily="34" charset="0"/>
                          <a:cs typeface="Tahoma" pitchFamily="34" charset="0"/>
                        </a:rPr>
                        <a:t>75%</a:t>
                      </a:r>
                    </a:p>
                  </a:txBody>
                  <a:tcPr marL="68580" marR="68580" marT="0" marB="0"/>
                </a:tc>
                <a:extLst>
                  <a:ext uri="{0D108BD9-81ED-4DB2-BD59-A6C34878D82A}">
                    <a16:rowId xmlns:a16="http://schemas.microsoft.com/office/drawing/2014/main" xmlns="" val="10006"/>
                  </a:ext>
                </a:extLst>
              </a:tr>
              <a:tr h="352617">
                <a:tc>
                  <a:txBody>
                    <a:bodyPr/>
                    <a:lstStyle/>
                    <a:p>
                      <a:pPr marL="0" marR="0">
                        <a:lnSpc>
                          <a:spcPct val="115000"/>
                        </a:lnSpc>
                        <a:spcBef>
                          <a:spcPts val="0"/>
                        </a:spcBef>
                        <a:spcAft>
                          <a:spcPts val="0"/>
                        </a:spcAft>
                      </a:pPr>
                      <a:r>
                        <a:rPr lang="en-US" sz="2000" dirty="0">
                          <a:effectLst/>
                          <a:latin typeface="Tahoma" pitchFamily="34" charset="0"/>
                          <a:ea typeface="Tahoma" pitchFamily="34" charset="0"/>
                          <a:cs typeface="Tahoma" pitchFamily="34" charset="0"/>
                        </a:rPr>
                        <a:t>2011</a:t>
                      </a:r>
                    </a:p>
                  </a:txBody>
                  <a:tcPr marL="68580" marR="68580" marT="0" marB="0"/>
                </a:tc>
                <a:tc>
                  <a:txBody>
                    <a:bodyPr/>
                    <a:lstStyle/>
                    <a:p>
                      <a:pPr marL="0" marR="0" algn="r">
                        <a:lnSpc>
                          <a:spcPct val="115000"/>
                        </a:lnSpc>
                        <a:spcBef>
                          <a:spcPts val="0"/>
                        </a:spcBef>
                        <a:spcAft>
                          <a:spcPts val="0"/>
                        </a:spcAft>
                      </a:pPr>
                      <a:r>
                        <a:rPr lang="en-US" sz="2000" dirty="0">
                          <a:effectLst/>
                          <a:latin typeface="Tahoma" pitchFamily="34" charset="0"/>
                          <a:ea typeface="Tahoma" pitchFamily="34" charset="0"/>
                          <a:cs typeface="Tahoma" pitchFamily="34" charset="0"/>
                        </a:rPr>
                        <a:t>60%</a:t>
                      </a:r>
                    </a:p>
                  </a:txBody>
                  <a:tcPr marL="68580" marR="68580" marT="0" marB="0"/>
                </a:tc>
                <a:tc>
                  <a:txBody>
                    <a:bodyPr/>
                    <a:lstStyle/>
                    <a:p>
                      <a:pPr marL="0" marR="0" algn="r">
                        <a:lnSpc>
                          <a:spcPct val="115000"/>
                        </a:lnSpc>
                        <a:spcBef>
                          <a:spcPts val="0"/>
                        </a:spcBef>
                        <a:spcAft>
                          <a:spcPts val="0"/>
                        </a:spcAft>
                      </a:pPr>
                      <a:r>
                        <a:rPr lang="en-US" sz="2000" dirty="0">
                          <a:effectLst/>
                          <a:latin typeface="Tahoma" pitchFamily="34" charset="0"/>
                          <a:ea typeface="Tahoma" pitchFamily="34" charset="0"/>
                          <a:cs typeface="Tahoma" pitchFamily="34" charset="0"/>
                        </a:rPr>
                        <a:t>67%</a:t>
                      </a:r>
                    </a:p>
                  </a:txBody>
                  <a:tcPr marL="68580" marR="68580" marT="0" marB="0"/>
                </a:tc>
                <a:tc>
                  <a:txBody>
                    <a:bodyPr/>
                    <a:lstStyle/>
                    <a:p>
                      <a:pPr marL="0" marR="0" algn="r">
                        <a:lnSpc>
                          <a:spcPct val="115000"/>
                        </a:lnSpc>
                        <a:spcBef>
                          <a:spcPts val="0"/>
                        </a:spcBef>
                        <a:spcAft>
                          <a:spcPts val="0"/>
                        </a:spcAft>
                      </a:pPr>
                      <a:r>
                        <a:rPr lang="en-US" sz="2000" dirty="0">
                          <a:effectLst/>
                          <a:latin typeface="Tahoma" pitchFamily="34" charset="0"/>
                          <a:ea typeface="Tahoma" pitchFamily="34" charset="0"/>
                          <a:cs typeface="Tahoma" pitchFamily="34" charset="0"/>
                        </a:rPr>
                        <a:t> </a:t>
                      </a:r>
                    </a:p>
                  </a:txBody>
                  <a:tcPr marL="68580" marR="68580" marT="0" marB="0"/>
                </a:tc>
                <a:tc>
                  <a:txBody>
                    <a:bodyPr/>
                    <a:lstStyle/>
                    <a:p>
                      <a:pPr marL="0" marR="0" algn="r">
                        <a:lnSpc>
                          <a:spcPct val="115000"/>
                        </a:lnSpc>
                        <a:spcBef>
                          <a:spcPts val="0"/>
                        </a:spcBef>
                        <a:spcAft>
                          <a:spcPts val="0"/>
                        </a:spcAft>
                      </a:pPr>
                      <a:r>
                        <a:rPr lang="en-US" sz="2000" dirty="0">
                          <a:effectLst/>
                          <a:latin typeface="Tahoma" pitchFamily="34" charset="0"/>
                          <a:ea typeface="Tahoma" pitchFamily="34" charset="0"/>
                          <a:cs typeface="Tahoma" pitchFamily="34" charset="0"/>
                        </a:rPr>
                        <a:t>63%</a:t>
                      </a:r>
                    </a:p>
                  </a:txBody>
                  <a:tcPr marL="68580" marR="68580" marT="0" marB="0"/>
                </a:tc>
                <a:tc>
                  <a:txBody>
                    <a:bodyPr/>
                    <a:lstStyle/>
                    <a:p>
                      <a:pPr marL="0" marR="0" algn="r">
                        <a:lnSpc>
                          <a:spcPct val="115000"/>
                        </a:lnSpc>
                        <a:spcBef>
                          <a:spcPts val="0"/>
                        </a:spcBef>
                        <a:spcAft>
                          <a:spcPts val="0"/>
                        </a:spcAft>
                      </a:pPr>
                      <a:r>
                        <a:rPr lang="en-US" sz="2000" dirty="0">
                          <a:effectLst/>
                          <a:latin typeface="Tahoma" pitchFamily="34" charset="0"/>
                          <a:ea typeface="Tahoma" pitchFamily="34" charset="0"/>
                          <a:cs typeface="Tahoma" pitchFamily="34" charset="0"/>
                        </a:rPr>
                        <a:t>70%</a:t>
                      </a:r>
                    </a:p>
                  </a:txBody>
                  <a:tcPr marL="68580" marR="68580" marT="0" marB="0"/>
                </a:tc>
                <a:tc>
                  <a:txBody>
                    <a:bodyPr/>
                    <a:lstStyle/>
                    <a:p>
                      <a:pPr marL="0" marR="0" algn="r">
                        <a:lnSpc>
                          <a:spcPct val="115000"/>
                        </a:lnSpc>
                        <a:spcBef>
                          <a:spcPts val="0"/>
                        </a:spcBef>
                        <a:spcAft>
                          <a:spcPts val="0"/>
                        </a:spcAft>
                      </a:pPr>
                      <a:r>
                        <a:rPr lang="en-US" sz="2000" dirty="0">
                          <a:effectLst/>
                          <a:latin typeface="Tahoma" pitchFamily="34" charset="0"/>
                          <a:ea typeface="Tahoma" pitchFamily="34" charset="0"/>
                          <a:cs typeface="Tahoma" pitchFamily="34" charset="0"/>
                        </a:rPr>
                        <a:t> </a:t>
                      </a:r>
                    </a:p>
                  </a:txBody>
                  <a:tcPr marL="68580" marR="68580" marT="0" marB="0"/>
                </a:tc>
                <a:tc>
                  <a:txBody>
                    <a:bodyPr/>
                    <a:lstStyle/>
                    <a:p>
                      <a:pPr marL="0" marR="0" algn="r">
                        <a:lnSpc>
                          <a:spcPct val="115000"/>
                        </a:lnSpc>
                        <a:spcBef>
                          <a:spcPts val="0"/>
                        </a:spcBef>
                        <a:spcAft>
                          <a:spcPts val="0"/>
                        </a:spcAft>
                      </a:pPr>
                      <a:r>
                        <a:rPr lang="en-US" sz="2000" dirty="0">
                          <a:effectLst/>
                          <a:latin typeface="Tahoma" pitchFamily="34" charset="0"/>
                          <a:ea typeface="Tahoma" pitchFamily="34" charset="0"/>
                          <a:cs typeface="Tahoma" pitchFamily="34" charset="0"/>
                        </a:rPr>
                        <a:t>65%</a:t>
                      </a:r>
                    </a:p>
                  </a:txBody>
                  <a:tcPr marL="68580" marR="68580" marT="0" marB="0"/>
                </a:tc>
                <a:tc>
                  <a:txBody>
                    <a:bodyPr/>
                    <a:lstStyle/>
                    <a:p>
                      <a:pPr marL="0" marR="0" algn="r">
                        <a:lnSpc>
                          <a:spcPct val="115000"/>
                        </a:lnSpc>
                        <a:spcBef>
                          <a:spcPts val="0"/>
                        </a:spcBef>
                        <a:spcAft>
                          <a:spcPts val="0"/>
                        </a:spcAft>
                      </a:pPr>
                      <a:r>
                        <a:rPr lang="en-US" sz="2000" dirty="0">
                          <a:effectLst/>
                          <a:latin typeface="Tahoma" pitchFamily="34" charset="0"/>
                          <a:ea typeface="Tahoma" pitchFamily="34" charset="0"/>
                          <a:cs typeface="Tahoma" pitchFamily="34" charset="0"/>
                        </a:rPr>
                        <a:t>72%</a:t>
                      </a:r>
                    </a:p>
                  </a:txBody>
                  <a:tcPr marL="68580" marR="68580" marT="0" marB="0"/>
                </a:tc>
                <a:extLst>
                  <a:ext uri="{0D108BD9-81ED-4DB2-BD59-A6C34878D82A}">
                    <a16:rowId xmlns:a16="http://schemas.microsoft.com/office/drawing/2014/main" xmlns="" val="10007"/>
                  </a:ext>
                </a:extLst>
              </a:tr>
              <a:tr h="353504">
                <a:tc>
                  <a:txBody>
                    <a:bodyPr/>
                    <a:lstStyle/>
                    <a:p>
                      <a:pPr marL="0" marR="0">
                        <a:lnSpc>
                          <a:spcPct val="115000"/>
                        </a:lnSpc>
                        <a:spcBef>
                          <a:spcPts val="0"/>
                        </a:spcBef>
                        <a:spcAft>
                          <a:spcPts val="0"/>
                        </a:spcAft>
                      </a:pPr>
                      <a:r>
                        <a:rPr lang="en-US" sz="2000" dirty="0">
                          <a:effectLst/>
                          <a:latin typeface="Tahoma" pitchFamily="34" charset="0"/>
                          <a:ea typeface="Tahoma" pitchFamily="34" charset="0"/>
                          <a:cs typeface="Tahoma" pitchFamily="34" charset="0"/>
                        </a:rPr>
                        <a:t>2012</a:t>
                      </a:r>
                    </a:p>
                  </a:txBody>
                  <a:tcPr marL="68580" marR="68580" marT="0" marB="0"/>
                </a:tc>
                <a:tc>
                  <a:txBody>
                    <a:bodyPr/>
                    <a:lstStyle/>
                    <a:p>
                      <a:pPr marL="0" marR="0" algn="r">
                        <a:lnSpc>
                          <a:spcPct val="115000"/>
                        </a:lnSpc>
                        <a:spcBef>
                          <a:spcPts val="0"/>
                        </a:spcBef>
                        <a:spcAft>
                          <a:spcPts val="0"/>
                        </a:spcAft>
                      </a:pPr>
                      <a:r>
                        <a:rPr lang="en-US" sz="2000" dirty="0">
                          <a:effectLst/>
                          <a:latin typeface="Tahoma" pitchFamily="34" charset="0"/>
                          <a:ea typeface="Tahoma" pitchFamily="34" charset="0"/>
                          <a:cs typeface="Tahoma" pitchFamily="34" charset="0"/>
                        </a:rPr>
                        <a:t>65%</a:t>
                      </a:r>
                    </a:p>
                  </a:txBody>
                  <a:tcPr marL="68580" marR="68580" marT="0" marB="0"/>
                </a:tc>
                <a:tc>
                  <a:txBody>
                    <a:bodyPr/>
                    <a:lstStyle/>
                    <a:p>
                      <a:pPr marL="0" marR="0" algn="r">
                        <a:lnSpc>
                          <a:spcPct val="115000"/>
                        </a:lnSpc>
                        <a:spcBef>
                          <a:spcPts val="0"/>
                        </a:spcBef>
                        <a:spcAft>
                          <a:spcPts val="0"/>
                        </a:spcAft>
                      </a:pPr>
                      <a:r>
                        <a:rPr lang="en-US" sz="2000" dirty="0">
                          <a:effectLst/>
                          <a:latin typeface="Tahoma" pitchFamily="34" charset="0"/>
                          <a:ea typeface="Tahoma" pitchFamily="34" charset="0"/>
                          <a:cs typeface="Tahoma" pitchFamily="34" charset="0"/>
                        </a:rPr>
                        <a:t>73%</a:t>
                      </a:r>
                    </a:p>
                  </a:txBody>
                  <a:tcPr marL="68580" marR="68580" marT="0" marB="0"/>
                </a:tc>
                <a:tc>
                  <a:txBody>
                    <a:bodyPr/>
                    <a:lstStyle/>
                    <a:p>
                      <a:pPr marL="0" marR="0" algn="r">
                        <a:lnSpc>
                          <a:spcPct val="115000"/>
                        </a:lnSpc>
                        <a:spcBef>
                          <a:spcPts val="0"/>
                        </a:spcBef>
                        <a:spcAft>
                          <a:spcPts val="0"/>
                        </a:spcAft>
                      </a:pPr>
                      <a:endParaRPr lang="en-US" sz="2000" dirty="0">
                        <a:effectLst/>
                        <a:latin typeface="Tahoma" pitchFamily="34" charset="0"/>
                        <a:ea typeface="Tahoma" pitchFamily="34" charset="0"/>
                        <a:cs typeface="Tahoma" pitchFamily="34" charset="0"/>
                      </a:endParaRPr>
                    </a:p>
                  </a:txBody>
                  <a:tcPr marL="68580" marR="68580" marT="0" marB="0"/>
                </a:tc>
                <a:tc>
                  <a:txBody>
                    <a:bodyPr/>
                    <a:lstStyle/>
                    <a:p>
                      <a:pPr marL="0" marR="0" algn="r">
                        <a:lnSpc>
                          <a:spcPct val="115000"/>
                        </a:lnSpc>
                        <a:spcBef>
                          <a:spcPts val="0"/>
                        </a:spcBef>
                        <a:spcAft>
                          <a:spcPts val="0"/>
                        </a:spcAft>
                      </a:pPr>
                      <a:r>
                        <a:rPr lang="en-US" sz="2000" dirty="0">
                          <a:effectLst/>
                          <a:latin typeface="Tahoma" pitchFamily="34" charset="0"/>
                          <a:ea typeface="Tahoma" pitchFamily="34" charset="0"/>
                          <a:cs typeface="Tahoma" pitchFamily="34" charset="0"/>
                        </a:rPr>
                        <a:t>69%</a:t>
                      </a:r>
                    </a:p>
                  </a:txBody>
                  <a:tcPr marL="68580" marR="68580" marT="0" marB="0"/>
                </a:tc>
                <a:tc>
                  <a:txBody>
                    <a:bodyPr/>
                    <a:lstStyle/>
                    <a:p>
                      <a:pPr marL="0" marR="0" algn="r">
                        <a:lnSpc>
                          <a:spcPct val="115000"/>
                        </a:lnSpc>
                        <a:spcBef>
                          <a:spcPts val="0"/>
                        </a:spcBef>
                        <a:spcAft>
                          <a:spcPts val="0"/>
                        </a:spcAft>
                      </a:pPr>
                      <a:r>
                        <a:rPr lang="en-US" sz="2000" dirty="0">
                          <a:effectLst/>
                          <a:latin typeface="Tahoma" pitchFamily="34" charset="0"/>
                          <a:ea typeface="Tahoma" pitchFamily="34" charset="0"/>
                          <a:cs typeface="Tahoma" pitchFamily="34" charset="0"/>
                        </a:rPr>
                        <a:t>77%</a:t>
                      </a:r>
                    </a:p>
                  </a:txBody>
                  <a:tcPr marL="68580" marR="68580" marT="0" marB="0"/>
                </a:tc>
                <a:tc>
                  <a:txBody>
                    <a:bodyPr/>
                    <a:lstStyle/>
                    <a:p>
                      <a:pPr marL="0" marR="0" algn="r">
                        <a:lnSpc>
                          <a:spcPct val="115000"/>
                        </a:lnSpc>
                        <a:spcBef>
                          <a:spcPts val="0"/>
                        </a:spcBef>
                        <a:spcAft>
                          <a:spcPts val="0"/>
                        </a:spcAft>
                      </a:pPr>
                      <a:endParaRPr lang="en-US" sz="2000" dirty="0">
                        <a:effectLst/>
                        <a:latin typeface="Tahoma" pitchFamily="34" charset="0"/>
                        <a:ea typeface="Tahoma" pitchFamily="34" charset="0"/>
                        <a:cs typeface="Tahoma" pitchFamily="34" charset="0"/>
                      </a:endParaRPr>
                    </a:p>
                  </a:txBody>
                  <a:tcPr marL="68580" marR="68580" marT="0" marB="0"/>
                </a:tc>
                <a:tc>
                  <a:txBody>
                    <a:bodyPr/>
                    <a:lstStyle/>
                    <a:p>
                      <a:pPr marL="0" marR="0" algn="r">
                        <a:lnSpc>
                          <a:spcPct val="115000"/>
                        </a:lnSpc>
                        <a:spcBef>
                          <a:spcPts val="0"/>
                        </a:spcBef>
                        <a:spcAft>
                          <a:spcPts val="0"/>
                        </a:spcAft>
                      </a:pPr>
                      <a:r>
                        <a:rPr lang="en-US" sz="2000" dirty="0">
                          <a:effectLst/>
                          <a:latin typeface="Tahoma" pitchFamily="34" charset="0"/>
                          <a:ea typeface="Tahoma" pitchFamily="34" charset="0"/>
                          <a:cs typeface="Tahoma" pitchFamily="34" charset="0"/>
                        </a:rPr>
                        <a:t>68%</a:t>
                      </a:r>
                    </a:p>
                  </a:txBody>
                  <a:tcPr marL="68580" marR="68580" marT="0" marB="0"/>
                </a:tc>
                <a:tc>
                  <a:txBody>
                    <a:bodyPr/>
                    <a:lstStyle/>
                    <a:p>
                      <a:pPr marL="0" marR="0" algn="r">
                        <a:lnSpc>
                          <a:spcPct val="115000"/>
                        </a:lnSpc>
                        <a:spcBef>
                          <a:spcPts val="0"/>
                        </a:spcBef>
                        <a:spcAft>
                          <a:spcPts val="0"/>
                        </a:spcAft>
                      </a:pPr>
                      <a:r>
                        <a:rPr lang="en-US" sz="2000" dirty="0">
                          <a:effectLst/>
                          <a:latin typeface="Tahoma" pitchFamily="34" charset="0"/>
                          <a:ea typeface="Tahoma" pitchFamily="34" charset="0"/>
                          <a:cs typeface="Tahoma" pitchFamily="34" charset="0"/>
                        </a:rPr>
                        <a:t>77%</a:t>
                      </a:r>
                    </a:p>
                  </a:txBody>
                  <a:tcPr marL="68580" marR="68580" marT="0" marB="0"/>
                </a:tc>
                <a:extLst>
                  <a:ext uri="{0D108BD9-81ED-4DB2-BD59-A6C34878D82A}">
                    <a16:rowId xmlns:a16="http://schemas.microsoft.com/office/drawing/2014/main" xmlns="" val="10008"/>
                  </a:ext>
                </a:extLst>
              </a:tr>
              <a:tr h="353504">
                <a:tc>
                  <a:txBody>
                    <a:bodyPr/>
                    <a:lstStyle/>
                    <a:p>
                      <a:pPr marL="0" marR="0">
                        <a:lnSpc>
                          <a:spcPct val="115000"/>
                        </a:lnSpc>
                        <a:spcBef>
                          <a:spcPts val="0"/>
                        </a:spcBef>
                        <a:spcAft>
                          <a:spcPts val="0"/>
                        </a:spcAft>
                      </a:pPr>
                      <a:r>
                        <a:rPr lang="en-US" sz="2000" dirty="0">
                          <a:effectLst/>
                          <a:latin typeface="Tahoma" pitchFamily="34" charset="0"/>
                          <a:ea typeface="Tahoma" pitchFamily="34" charset="0"/>
                          <a:cs typeface="Tahoma" pitchFamily="34" charset="0"/>
                        </a:rPr>
                        <a:t>2013</a:t>
                      </a:r>
                    </a:p>
                  </a:txBody>
                  <a:tcPr marL="68580" marR="68580" marT="0" marB="0"/>
                </a:tc>
                <a:tc>
                  <a:txBody>
                    <a:bodyPr/>
                    <a:lstStyle/>
                    <a:p>
                      <a:pPr marL="0" marR="0" algn="r">
                        <a:lnSpc>
                          <a:spcPct val="115000"/>
                        </a:lnSpc>
                        <a:spcBef>
                          <a:spcPts val="0"/>
                        </a:spcBef>
                        <a:spcAft>
                          <a:spcPts val="0"/>
                        </a:spcAft>
                      </a:pPr>
                      <a:r>
                        <a:rPr lang="en-US" sz="2000" dirty="0">
                          <a:effectLst/>
                          <a:latin typeface="Tahoma" pitchFamily="34" charset="0"/>
                          <a:ea typeface="Tahoma" pitchFamily="34" charset="0"/>
                          <a:cs typeface="Tahoma" pitchFamily="34" charset="0"/>
                        </a:rPr>
                        <a:t>60%</a:t>
                      </a:r>
                    </a:p>
                  </a:txBody>
                  <a:tcPr marL="68580" marR="68580" marT="0" marB="0"/>
                </a:tc>
                <a:tc>
                  <a:txBody>
                    <a:bodyPr/>
                    <a:lstStyle/>
                    <a:p>
                      <a:pPr marL="0" marR="0" algn="r">
                        <a:lnSpc>
                          <a:spcPct val="115000"/>
                        </a:lnSpc>
                        <a:spcBef>
                          <a:spcPts val="0"/>
                        </a:spcBef>
                        <a:spcAft>
                          <a:spcPts val="0"/>
                        </a:spcAft>
                      </a:pPr>
                      <a:r>
                        <a:rPr lang="en-US" sz="2000" dirty="0">
                          <a:effectLst/>
                          <a:latin typeface="Tahoma" pitchFamily="34" charset="0"/>
                          <a:ea typeface="Tahoma" pitchFamily="34" charset="0"/>
                          <a:cs typeface="Tahoma" pitchFamily="34" charset="0"/>
                        </a:rPr>
                        <a:t>70%</a:t>
                      </a:r>
                    </a:p>
                  </a:txBody>
                  <a:tcPr marL="68580" marR="68580" marT="0" marB="0"/>
                </a:tc>
                <a:tc>
                  <a:txBody>
                    <a:bodyPr/>
                    <a:lstStyle/>
                    <a:p>
                      <a:pPr marL="0" marR="0" algn="r">
                        <a:lnSpc>
                          <a:spcPct val="115000"/>
                        </a:lnSpc>
                        <a:spcBef>
                          <a:spcPts val="0"/>
                        </a:spcBef>
                        <a:spcAft>
                          <a:spcPts val="0"/>
                        </a:spcAft>
                      </a:pPr>
                      <a:endParaRPr lang="en-US" sz="2000" dirty="0">
                        <a:effectLst/>
                        <a:latin typeface="Tahoma" pitchFamily="34" charset="0"/>
                        <a:ea typeface="Tahoma" pitchFamily="34" charset="0"/>
                        <a:cs typeface="Tahoma" pitchFamily="34" charset="0"/>
                      </a:endParaRPr>
                    </a:p>
                  </a:txBody>
                  <a:tcPr marL="68580" marR="68580" marT="0" marB="0"/>
                </a:tc>
                <a:tc>
                  <a:txBody>
                    <a:bodyPr/>
                    <a:lstStyle/>
                    <a:p>
                      <a:pPr marL="0" marR="0" algn="r">
                        <a:lnSpc>
                          <a:spcPct val="115000"/>
                        </a:lnSpc>
                        <a:spcBef>
                          <a:spcPts val="0"/>
                        </a:spcBef>
                        <a:spcAft>
                          <a:spcPts val="0"/>
                        </a:spcAft>
                      </a:pPr>
                      <a:r>
                        <a:rPr lang="en-US" sz="2000" dirty="0">
                          <a:effectLst/>
                          <a:latin typeface="Tahoma" pitchFamily="34" charset="0"/>
                          <a:ea typeface="Tahoma" pitchFamily="34" charset="0"/>
                          <a:cs typeface="Tahoma" pitchFamily="34" charset="0"/>
                        </a:rPr>
                        <a:t>63%</a:t>
                      </a:r>
                    </a:p>
                  </a:txBody>
                  <a:tcPr marL="68580" marR="68580" marT="0" marB="0"/>
                </a:tc>
                <a:tc>
                  <a:txBody>
                    <a:bodyPr/>
                    <a:lstStyle/>
                    <a:p>
                      <a:pPr marL="0" marR="0" algn="r">
                        <a:lnSpc>
                          <a:spcPct val="115000"/>
                        </a:lnSpc>
                        <a:spcBef>
                          <a:spcPts val="0"/>
                        </a:spcBef>
                        <a:spcAft>
                          <a:spcPts val="0"/>
                        </a:spcAft>
                      </a:pPr>
                      <a:r>
                        <a:rPr lang="en-US" sz="2000" dirty="0">
                          <a:effectLst/>
                          <a:latin typeface="Tahoma" pitchFamily="34" charset="0"/>
                          <a:ea typeface="Tahoma" pitchFamily="34" charset="0"/>
                          <a:cs typeface="Tahoma" pitchFamily="34" charset="0"/>
                        </a:rPr>
                        <a:t>72%</a:t>
                      </a:r>
                    </a:p>
                  </a:txBody>
                  <a:tcPr marL="68580" marR="68580" marT="0" marB="0"/>
                </a:tc>
                <a:tc>
                  <a:txBody>
                    <a:bodyPr/>
                    <a:lstStyle/>
                    <a:p>
                      <a:pPr marL="0" marR="0" algn="r">
                        <a:lnSpc>
                          <a:spcPct val="115000"/>
                        </a:lnSpc>
                        <a:spcBef>
                          <a:spcPts val="0"/>
                        </a:spcBef>
                        <a:spcAft>
                          <a:spcPts val="0"/>
                        </a:spcAft>
                      </a:pPr>
                      <a:endParaRPr lang="en-US" sz="2000" dirty="0">
                        <a:effectLst/>
                        <a:latin typeface="Tahoma" pitchFamily="34" charset="0"/>
                        <a:ea typeface="Tahoma" pitchFamily="34" charset="0"/>
                        <a:cs typeface="Tahoma" pitchFamily="34" charset="0"/>
                      </a:endParaRPr>
                    </a:p>
                  </a:txBody>
                  <a:tcPr marL="68580" marR="68580" marT="0" marB="0"/>
                </a:tc>
                <a:tc>
                  <a:txBody>
                    <a:bodyPr/>
                    <a:lstStyle/>
                    <a:p>
                      <a:pPr marL="0" marR="0" algn="r">
                        <a:lnSpc>
                          <a:spcPct val="115000"/>
                        </a:lnSpc>
                        <a:spcBef>
                          <a:spcPts val="0"/>
                        </a:spcBef>
                        <a:spcAft>
                          <a:spcPts val="0"/>
                        </a:spcAft>
                      </a:pPr>
                      <a:r>
                        <a:rPr lang="en-US" sz="2000" dirty="0">
                          <a:effectLst/>
                          <a:latin typeface="Tahoma" pitchFamily="34" charset="0"/>
                          <a:ea typeface="Tahoma" pitchFamily="34" charset="0"/>
                          <a:cs typeface="Tahoma" pitchFamily="34" charset="0"/>
                        </a:rPr>
                        <a:t>64%</a:t>
                      </a:r>
                    </a:p>
                  </a:txBody>
                  <a:tcPr marL="68580" marR="68580" marT="0" marB="0"/>
                </a:tc>
                <a:tc>
                  <a:txBody>
                    <a:bodyPr/>
                    <a:lstStyle/>
                    <a:p>
                      <a:pPr marL="0" marR="0" algn="r">
                        <a:lnSpc>
                          <a:spcPct val="115000"/>
                        </a:lnSpc>
                        <a:spcBef>
                          <a:spcPts val="0"/>
                        </a:spcBef>
                        <a:spcAft>
                          <a:spcPts val="0"/>
                        </a:spcAft>
                      </a:pPr>
                      <a:r>
                        <a:rPr lang="en-US" sz="2000" dirty="0">
                          <a:effectLst/>
                          <a:latin typeface="Tahoma" pitchFamily="34" charset="0"/>
                          <a:ea typeface="Tahoma" pitchFamily="34" charset="0"/>
                          <a:cs typeface="Tahoma" pitchFamily="34" charset="0"/>
                        </a:rPr>
                        <a:t>74%</a:t>
                      </a:r>
                    </a:p>
                  </a:txBody>
                  <a:tcPr marL="68580" marR="68580" marT="0" marB="0"/>
                </a:tc>
                <a:extLst>
                  <a:ext uri="{0D108BD9-81ED-4DB2-BD59-A6C34878D82A}">
                    <a16:rowId xmlns:a16="http://schemas.microsoft.com/office/drawing/2014/main" xmlns="" val="1802641869"/>
                  </a:ext>
                </a:extLst>
              </a:tr>
              <a:tr h="353504">
                <a:tc>
                  <a:txBody>
                    <a:bodyPr/>
                    <a:lstStyle/>
                    <a:p>
                      <a:pPr marL="0" marR="0">
                        <a:lnSpc>
                          <a:spcPct val="115000"/>
                        </a:lnSpc>
                        <a:spcBef>
                          <a:spcPts val="0"/>
                        </a:spcBef>
                        <a:spcAft>
                          <a:spcPts val="0"/>
                        </a:spcAft>
                      </a:pPr>
                      <a:r>
                        <a:rPr lang="en-US" sz="2000" dirty="0">
                          <a:effectLst/>
                          <a:latin typeface="Tahoma" pitchFamily="34" charset="0"/>
                          <a:ea typeface="Tahoma" pitchFamily="34" charset="0"/>
                          <a:cs typeface="Tahoma" pitchFamily="34" charset="0"/>
                        </a:rPr>
                        <a:t>2014</a:t>
                      </a:r>
                    </a:p>
                  </a:txBody>
                  <a:tcPr marL="68580" marR="68580" marT="0" marB="0"/>
                </a:tc>
                <a:tc>
                  <a:txBody>
                    <a:bodyPr/>
                    <a:lstStyle/>
                    <a:p>
                      <a:pPr marL="0" marR="0" algn="r">
                        <a:lnSpc>
                          <a:spcPct val="115000"/>
                        </a:lnSpc>
                        <a:spcBef>
                          <a:spcPts val="0"/>
                        </a:spcBef>
                        <a:spcAft>
                          <a:spcPts val="0"/>
                        </a:spcAft>
                      </a:pPr>
                      <a:r>
                        <a:rPr lang="en-US" sz="2000" dirty="0">
                          <a:effectLst/>
                          <a:latin typeface="Tahoma" pitchFamily="34" charset="0"/>
                          <a:ea typeface="Tahoma" pitchFamily="34" charset="0"/>
                          <a:cs typeface="Tahoma" pitchFamily="34" charset="0"/>
                        </a:rPr>
                        <a:t>63%</a:t>
                      </a:r>
                    </a:p>
                  </a:txBody>
                  <a:tcPr marL="68580" marR="68580" marT="0" marB="0"/>
                </a:tc>
                <a:tc>
                  <a:txBody>
                    <a:bodyPr/>
                    <a:lstStyle/>
                    <a:p>
                      <a:pPr marL="0" marR="0" algn="r">
                        <a:lnSpc>
                          <a:spcPct val="115000"/>
                        </a:lnSpc>
                        <a:spcBef>
                          <a:spcPts val="0"/>
                        </a:spcBef>
                        <a:spcAft>
                          <a:spcPts val="0"/>
                        </a:spcAft>
                      </a:pPr>
                      <a:r>
                        <a:rPr lang="en-US" sz="2000" dirty="0">
                          <a:effectLst/>
                          <a:latin typeface="Tahoma" pitchFamily="34" charset="0"/>
                          <a:ea typeface="Tahoma" pitchFamily="34" charset="0"/>
                          <a:cs typeface="Tahoma" pitchFamily="34" charset="0"/>
                        </a:rPr>
                        <a:t>73%</a:t>
                      </a:r>
                    </a:p>
                  </a:txBody>
                  <a:tcPr marL="68580" marR="68580" marT="0" marB="0"/>
                </a:tc>
                <a:tc>
                  <a:txBody>
                    <a:bodyPr/>
                    <a:lstStyle/>
                    <a:p>
                      <a:pPr marL="0" marR="0" algn="r">
                        <a:lnSpc>
                          <a:spcPct val="115000"/>
                        </a:lnSpc>
                        <a:spcBef>
                          <a:spcPts val="0"/>
                        </a:spcBef>
                        <a:spcAft>
                          <a:spcPts val="0"/>
                        </a:spcAft>
                      </a:pPr>
                      <a:endParaRPr lang="en-US" sz="2000" dirty="0">
                        <a:effectLst/>
                        <a:latin typeface="Tahoma" pitchFamily="34" charset="0"/>
                        <a:ea typeface="Tahoma" pitchFamily="34" charset="0"/>
                        <a:cs typeface="Tahoma" pitchFamily="34" charset="0"/>
                      </a:endParaRPr>
                    </a:p>
                  </a:txBody>
                  <a:tcPr marL="68580" marR="68580" marT="0" marB="0"/>
                </a:tc>
                <a:tc>
                  <a:txBody>
                    <a:bodyPr/>
                    <a:lstStyle/>
                    <a:p>
                      <a:pPr marL="0" marR="0" algn="r">
                        <a:lnSpc>
                          <a:spcPct val="115000"/>
                        </a:lnSpc>
                        <a:spcBef>
                          <a:spcPts val="0"/>
                        </a:spcBef>
                        <a:spcAft>
                          <a:spcPts val="0"/>
                        </a:spcAft>
                      </a:pPr>
                      <a:r>
                        <a:rPr lang="en-US" sz="2000" dirty="0">
                          <a:effectLst/>
                          <a:latin typeface="Tahoma" pitchFamily="34" charset="0"/>
                          <a:ea typeface="Tahoma" pitchFamily="34" charset="0"/>
                          <a:cs typeface="Tahoma" pitchFamily="34" charset="0"/>
                        </a:rPr>
                        <a:t>66%</a:t>
                      </a:r>
                    </a:p>
                  </a:txBody>
                  <a:tcPr marL="68580" marR="68580" marT="0" marB="0"/>
                </a:tc>
                <a:tc>
                  <a:txBody>
                    <a:bodyPr/>
                    <a:lstStyle/>
                    <a:p>
                      <a:pPr marL="0" marR="0" algn="r">
                        <a:lnSpc>
                          <a:spcPct val="115000"/>
                        </a:lnSpc>
                        <a:spcBef>
                          <a:spcPts val="0"/>
                        </a:spcBef>
                        <a:spcAft>
                          <a:spcPts val="0"/>
                        </a:spcAft>
                      </a:pPr>
                      <a:r>
                        <a:rPr lang="en-US" sz="2000" dirty="0">
                          <a:effectLst/>
                          <a:latin typeface="Tahoma" pitchFamily="34" charset="0"/>
                          <a:ea typeface="Tahoma" pitchFamily="34" charset="0"/>
                          <a:cs typeface="Tahoma" pitchFamily="34" charset="0"/>
                        </a:rPr>
                        <a:t>75%</a:t>
                      </a:r>
                    </a:p>
                  </a:txBody>
                  <a:tcPr marL="68580" marR="68580" marT="0" marB="0"/>
                </a:tc>
                <a:tc>
                  <a:txBody>
                    <a:bodyPr/>
                    <a:lstStyle/>
                    <a:p>
                      <a:pPr marL="0" marR="0" algn="r">
                        <a:lnSpc>
                          <a:spcPct val="115000"/>
                        </a:lnSpc>
                        <a:spcBef>
                          <a:spcPts val="0"/>
                        </a:spcBef>
                        <a:spcAft>
                          <a:spcPts val="0"/>
                        </a:spcAft>
                      </a:pPr>
                      <a:endParaRPr lang="en-US" sz="2000" dirty="0">
                        <a:effectLst/>
                        <a:latin typeface="Tahoma" pitchFamily="34" charset="0"/>
                        <a:ea typeface="Tahoma" pitchFamily="34" charset="0"/>
                        <a:cs typeface="Tahoma" pitchFamily="34" charset="0"/>
                      </a:endParaRPr>
                    </a:p>
                  </a:txBody>
                  <a:tcPr marL="68580" marR="68580" marT="0" marB="0"/>
                </a:tc>
                <a:tc>
                  <a:txBody>
                    <a:bodyPr/>
                    <a:lstStyle/>
                    <a:p>
                      <a:pPr marL="0" marR="0" algn="r">
                        <a:lnSpc>
                          <a:spcPct val="115000"/>
                        </a:lnSpc>
                        <a:spcBef>
                          <a:spcPts val="0"/>
                        </a:spcBef>
                        <a:spcAft>
                          <a:spcPts val="0"/>
                        </a:spcAft>
                      </a:pPr>
                      <a:r>
                        <a:rPr lang="en-US" sz="2000" dirty="0">
                          <a:effectLst/>
                          <a:latin typeface="Tahoma" pitchFamily="34" charset="0"/>
                          <a:ea typeface="Tahoma" pitchFamily="34" charset="0"/>
                          <a:cs typeface="Tahoma" pitchFamily="34" charset="0"/>
                        </a:rPr>
                        <a:t>66%</a:t>
                      </a:r>
                    </a:p>
                  </a:txBody>
                  <a:tcPr marL="68580" marR="68580" marT="0" marB="0"/>
                </a:tc>
                <a:tc>
                  <a:txBody>
                    <a:bodyPr/>
                    <a:lstStyle/>
                    <a:p>
                      <a:pPr marL="0" marR="0" algn="r">
                        <a:lnSpc>
                          <a:spcPct val="115000"/>
                        </a:lnSpc>
                        <a:spcBef>
                          <a:spcPts val="0"/>
                        </a:spcBef>
                        <a:spcAft>
                          <a:spcPts val="0"/>
                        </a:spcAft>
                      </a:pPr>
                      <a:r>
                        <a:rPr lang="en-US" sz="2000" dirty="0">
                          <a:effectLst/>
                          <a:latin typeface="Tahoma" pitchFamily="34" charset="0"/>
                          <a:ea typeface="Tahoma" pitchFamily="34" charset="0"/>
                          <a:cs typeface="Tahoma" pitchFamily="34" charset="0"/>
                        </a:rPr>
                        <a:t>75%</a:t>
                      </a:r>
                    </a:p>
                  </a:txBody>
                  <a:tcPr marL="68580" marR="68580" marT="0" marB="0"/>
                </a:tc>
                <a:extLst>
                  <a:ext uri="{0D108BD9-81ED-4DB2-BD59-A6C34878D82A}">
                    <a16:rowId xmlns:a16="http://schemas.microsoft.com/office/drawing/2014/main" xmlns="" val="1990398208"/>
                  </a:ext>
                </a:extLst>
              </a:tr>
              <a:tr h="623468">
                <a:tc>
                  <a:txBody>
                    <a:bodyPr/>
                    <a:lstStyle/>
                    <a:p>
                      <a:pPr marL="0" marR="0">
                        <a:lnSpc>
                          <a:spcPct val="115000"/>
                        </a:lnSpc>
                        <a:spcBef>
                          <a:spcPts val="0"/>
                        </a:spcBef>
                        <a:spcAft>
                          <a:spcPts val="0"/>
                        </a:spcAft>
                      </a:pPr>
                      <a:r>
                        <a:rPr lang="en-US" sz="2000">
                          <a:effectLst/>
                          <a:latin typeface="Tahoma" pitchFamily="34" charset="0"/>
                          <a:ea typeface="Tahoma" pitchFamily="34" charset="0"/>
                          <a:cs typeface="Tahoma" pitchFamily="34" charset="0"/>
                        </a:rPr>
                        <a:t>MARC</a:t>
                      </a:r>
                    </a:p>
                  </a:txBody>
                  <a:tcPr marL="68580" marR="68580" marT="0" marB="0"/>
                </a:tc>
                <a:tc>
                  <a:txBody>
                    <a:bodyPr/>
                    <a:lstStyle/>
                    <a:p>
                      <a:pPr marL="0" marR="0" algn="r">
                        <a:lnSpc>
                          <a:spcPct val="115000"/>
                        </a:lnSpc>
                        <a:spcBef>
                          <a:spcPts val="0"/>
                        </a:spcBef>
                        <a:spcAft>
                          <a:spcPts val="0"/>
                        </a:spcAft>
                      </a:pPr>
                      <a:r>
                        <a:rPr lang="en-US" sz="2000" dirty="0">
                          <a:solidFill>
                            <a:srgbClr val="00B050"/>
                          </a:solidFill>
                          <a:effectLst/>
                          <a:latin typeface="Tahoma" pitchFamily="34" charset="0"/>
                          <a:ea typeface="Tahoma" pitchFamily="34" charset="0"/>
                          <a:cs typeface="Tahoma" pitchFamily="34" charset="0"/>
                        </a:rPr>
                        <a:t>   2.5%</a:t>
                      </a:r>
                    </a:p>
                  </a:txBody>
                  <a:tcPr marL="68580" marR="68580" marT="0" marB="0"/>
                </a:tc>
                <a:tc>
                  <a:txBody>
                    <a:bodyPr/>
                    <a:lstStyle/>
                    <a:p>
                      <a:pPr marL="0" marR="0" algn="r">
                        <a:lnSpc>
                          <a:spcPct val="115000"/>
                        </a:lnSpc>
                        <a:spcBef>
                          <a:spcPts val="0"/>
                        </a:spcBef>
                        <a:spcAft>
                          <a:spcPts val="0"/>
                        </a:spcAft>
                      </a:pPr>
                      <a:r>
                        <a:rPr lang="en-US" sz="2000" dirty="0">
                          <a:solidFill>
                            <a:srgbClr val="00B050"/>
                          </a:solidFill>
                          <a:effectLst/>
                          <a:latin typeface="Tahoma" pitchFamily="34" charset="0"/>
                          <a:ea typeface="Tahoma" pitchFamily="34" charset="0"/>
                          <a:cs typeface="Tahoma" pitchFamily="34" charset="0"/>
                        </a:rPr>
                        <a:t>   2.5%</a:t>
                      </a:r>
                    </a:p>
                  </a:txBody>
                  <a:tcPr marL="68580" marR="68580" marT="0" marB="0"/>
                </a:tc>
                <a:tc>
                  <a:txBody>
                    <a:bodyPr/>
                    <a:lstStyle/>
                    <a:p>
                      <a:pPr marL="0" marR="0" algn="r">
                        <a:lnSpc>
                          <a:spcPct val="115000"/>
                        </a:lnSpc>
                        <a:spcBef>
                          <a:spcPts val="0"/>
                        </a:spcBef>
                        <a:spcAft>
                          <a:spcPts val="0"/>
                        </a:spcAft>
                      </a:pPr>
                      <a:r>
                        <a:rPr lang="en-US" sz="2000" dirty="0">
                          <a:solidFill>
                            <a:srgbClr val="00B050"/>
                          </a:solidFill>
                          <a:effectLst/>
                          <a:latin typeface="Tahoma" pitchFamily="34" charset="0"/>
                          <a:ea typeface="Tahoma" pitchFamily="34" charset="0"/>
                          <a:cs typeface="Tahoma" pitchFamily="34" charset="0"/>
                        </a:rPr>
                        <a:t> </a:t>
                      </a:r>
                    </a:p>
                  </a:txBody>
                  <a:tcPr marL="68580" marR="68580" marT="0" marB="0"/>
                </a:tc>
                <a:tc>
                  <a:txBody>
                    <a:bodyPr/>
                    <a:lstStyle/>
                    <a:p>
                      <a:pPr marL="0" marR="0" algn="r">
                        <a:lnSpc>
                          <a:spcPct val="115000"/>
                        </a:lnSpc>
                        <a:spcBef>
                          <a:spcPts val="0"/>
                        </a:spcBef>
                        <a:spcAft>
                          <a:spcPts val="0"/>
                        </a:spcAft>
                      </a:pPr>
                      <a:r>
                        <a:rPr lang="en-US" sz="2000" dirty="0">
                          <a:solidFill>
                            <a:srgbClr val="00B050"/>
                          </a:solidFill>
                          <a:effectLst/>
                          <a:latin typeface="Tahoma" pitchFamily="34" charset="0"/>
                          <a:ea typeface="Tahoma" pitchFamily="34" charset="0"/>
                          <a:cs typeface="Tahoma" pitchFamily="34" charset="0"/>
                        </a:rPr>
                        <a:t>   2.4%</a:t>
                      </a:r>
                    </a:p>
                  </a:txBody>
                  <a:tcPr marL="68580" marR="68580" marT="0" marB="0"/>
                </a:tc>
                <a:tc>
                  <a:txBody>
                    <a:bodyPr/>
                    <a:lstStyle/>
                    <a:p>
                      <a:pPr marL="0" marR="0" algn="r">
                        <a:lnSpc>
                          <a:spcPct val="115000"/>
                        </a:lnSpc>
                        <a:spcBef>
                          <a:spcPts val="0"/>
                        </a:spcBef>
                        <a:spcAft>
                          <a:spcPts val="0"/>
                        </a:spcAft>
                      </a:pPr>
                      <a:r>
                        <a:rPr lang="en-US" sz="2000" dirty="0">
                          <a:solidFill>
                            <a:srgbClr val="00B050"/>
                          </a:solidFill>
                          <a:effectLst/>
                          <a:latin typeface="Tahoma" pitchFamily="34" charset="0"/>
                          <a:ea typeface="Tahoma" pitchFamily="34" charset="0"/>
                          <a:cs typeface="Tahoma" pitchFamily="34" charset="0"/>
                        </a:rPr>
                        <a:t>  2.5%</a:t>
                      </a:r>
                    </a:p>
                  </a:txBody>
                  <a:tcPr marL="68580" marR="68580" marT="0" marB="0"/>
                </a:tc>
                <a:tc>
                  <a:txBody>
                    <a:bodyPr/>
                    <a:lstStyle/>
                    <a:p>
                      <a:pPr marL="0" marR="0" algn="r">
                        <a:lnSpc>
                          <a:spcPct val="115000"/>
                        </a:lnSpc>
                        <a:spcBef>
                          <a:spcPts val="0"/>
                        </a:spcBef>
                        <a:spcAft>
                          <a:spcPts val="0"/>
                        </a:spcAft>
                      </a:pPr>
                      <a:r>
                        <a:rPr lang="en-US" sz="2000" dirty="0">
                          <a:solidFill>
                            <a:srgbClr val="00B050"/>
                          </a:solidFill>
                          <a:effectLst/>
                          <a:latin typeface="Tahoma" pitchFamily="34" charset="0"/>
                          <a:ea typeface="Tahoma" pitchFamily="34" charset="0"/>
                          <a:cs typeface="Tahoma" pitchFamily="34" charset="0"/>
                        </a:rPr>
                        <a:t> </a:t>
                      </a:r>
                    </a:p>
                  </a:txBody>
                  <a:tcPr marL="68580" marR="68580" marT="0" marB="0"/>
                </a:tc>
                <a:tc>
                  <a:txBody>
                    <a:bodyPr/>
                    <a:lstStyle/>
                    <a:p>
                      <a:pPr marL="0" marR="0" algn="r">
                        <a:lnSpc>
                          <a:spcPct val="115000"/>
                        </a:lnSpc>
                        <a:spcBef>
                          <a:spcPts val="0"/>
                        </a:spcBef>
                        <a:spcAft>
                          <a:spcPts val="0"/>
                        </a:spcAft>
                      </a:pPr>
                      <a:r>
                        <a:rPr lang="en-US" sz="2000" dirty="0">
                          <a:solidFill>
                            <a:srgbClr val="00B050"/>
                          </a:solidFill>
                          <a:effectLst/>
                          <a:latin typeface="Tahoma" pitchFamily="34" charset="0"/>
                          <a:ea typeface="Tahoma" pitchFamily="34" charset="0"/>
                          <a:cs typeface="Tahoma" pitchFamily="34" charset="0"/>
                        </a:rPr>
                        <a:t>   2.4%</a:t>
                      </a:r>
                    </a:p>
                  </a:txBody>
                  <a:tcPr marL="68580" marR="68580" marT="0" marB="0"/>
                </a:tc>
                <a:tc>
                  <a:txBody>
                    <a:bodyPr/>
                    <a:lstStyle/>
                    <a:p>
                      <a:pPr marL="0" marR="0" algn="r">
                        <a:lnSpc>
                          <a:spcPct val="115000"/>
                        </a:lnSpc>
                        <a:spcBef>
                          <a:spcPts val="0"/>
                        </a:spcBef>
                        <a:spcAft>
                          <a:spcPts val="0"/>
                        </a:spcAft>
                      </a:pPr>
                      <a:r>
                        <a:rPr lang="en-US" sz="2000" dirty="0">
                          <a:solidFill>
                            <a:srgbClr val="00B050"/>
                          </a:solidFill>
                          <a:effectLst/>
                          <a:latin typeface="Tahoma" pitchFamily="34" charset="0"/>
                          <a:ea typeface="Tahoma" pitchFamily="34" charset="0"/>
                          <a:cs typeface="Tahoma" pitchFamily="34" charset="0"/>
                        </a:rPr>
                        <a:t>   2.5%</a:t>
                      </a:r>
                    </a:p>
                  </a:txBody>
                  <a:tcPr marL="68580" marR="68580" marT="0" marB="0"/>
                </a:tc>
                <a:extLst>
                  <a:ext uri="{0D108BD9-81ED-4DB2-BD59-A6C34878D82A}">
                    <a16:rowId xmlns:a16="http://schemas.microsoft.com/office/drawing/2014/main" xmlns="" val="10009"/>
                  </a:ext>
                </a:extLst>
              </a:tr>
            </a:tbl>
          </a:graphicData>
        </a:graphic>
      </p:graphicFrame>
      <p:cxnSp>
        <p:nvCxnSpPr>
          <p:cNvPr id="15" name="Straight Arrow Connector 14"/>
          <p:cNvCxnSpPr/>
          <p:nvPr/>
        </p:nvCxnSpPr>
        <p:spPr>
          <a:xfrm flipV="1">
            <a:off x="1828800" y="5715000"/>
            <a:ext cx="0" cy="209550"/>
          </a:xfrm>
          <a:prstGeom prst="straightConnector1">
            <a:avLst/>
          </a:prstGeom>
          <a:noFill/>
          <a:ln w="28575" cap="flat" cmpd="sng" algn="ctr">
            <a:solidFill>
              <a:srgbClr val="0FDB53"/>
            </a:solidFill>
            <a:prstDash val="solid"/>
            <a:tailEnd type="arrow"/>
          </a:ln>
          <a:effectLst/>
        </p:spPr>
      </p:cxnSp>
      <p:cxnSp>
        <p:nvCxnSpPr>
          <p:cNvPr id="16" name="Straight Arrow Connector 15"/>
          <p:cNvCxnSpPr/>
          <p:nvPr/>
        </p:nvCxnSpPr>
        <p:spPr>
          <a:xfrm flipV="1">
            <a:off x="3048000" y="5734050"/>
            <a:ext cx="0" cy="209550"/>
          </a:xfrm>
          <a:prstGeom prst="straightConnector1">
            <a:avLst/>
          </a:prstGeom>
          <a:noFill/>
          <a:ln w="28575" cap="flat" cmpd="sng" algn="ctr">
            <a:solidFill>
              <a:srgbClr val="0FDB53"/>
            </a:solidFill>
            <a:prstDash val="solid"/>
            <a:tailEnd type="arrow"/>
          </a:ln>
          <a:effectLst/>
        </p:spPr>
      </p:cxnSp>
      <p:cxnSp>
        <p:nvCxnSpPr>
          <p:cNvPr id="17" name="Straight Arrow Connector 16"/>
          <p:cNvCxnSpPr/>
          <p:nvPr/>
        </p:nvCxnSpPr>
        <p:spPr>
          <a:xfrm flipV="1">
            <a:off x="4343400" y="5734050"/>
            <a:ext cx="0" cy="209550"/>
          </a:xfrm>
          <a:prstGeom prst="straightConnector1">
            <a:avLst/>
          </a:prstGeom>
          <a:noFill/>
          <a:ln w="28575" cap="flat" cmpd="sng" algn="ctr">
            <a:solidFill>
              <a:srgbClr val="0FDB53"/>
            </a:solidFill>
            <a:prstDash val="solid"/>
            <a:tailEnd type="arrow"/>
          </a:ln>
          <a:effectLst/>
        </p:spPr>
      </p:cxnSp>
      <p:cxnSp>
        <p:nvCxnSpPr>
          <p:cNvPr id="18" name="Straight Arrow Connector 17"/>
          <p:cNvCxnSpPr/>
          <p:nvPr/>
        </p:nvCxnSpPr>
        <p:spPr>
          <a:xfrm flipV="1">
            <a:off x="5943600" y="5734050"/>
            <a:ext cx="0" cy="209550"/>
          </a:xfrm>
          <a:prstGeom prst="straightConnector1">
            <a:avLst/>
          </a:prstGeom>
          <a:noFill/>
          <a:ln w="28575" cap="flat" cmpd="sng" algn="ctr">
            <a:solidFill>
              <a:srgbClr val="0FDB53"/>
            </a:solidFill>
            <a:prstDash val="solid"/>
            <a:tailEnd type="arrow"/>
          </a:ln>
          <a:effectLst/>
        </p:spPr>
      </p:cxnSp>
      <p:cxnSp>
        <p:nvCxnSpPr>
          <p:cNvPr id="19" name="Straight Arrow Connector 18"/>
          <p:cNvCxnSpPr/>
          <p:nvPr/>
        </p:nvCxnSpPr>
        <p:spPr>
          <a:xfrm flipV="1">
            <a:off x="7162800" y="5734050"/>
            <a:ext cx="0" cy="209550"/>
          </a:xfrm>
          <a:prstGeom prst="straightConnector1">
            <a:avLst/>
          </a:prstGeom>
          <a:noFill/>
          <a:ln w="28575" cap="flat" cmpd="sng" algn="ctr">
            <a:solidFill>
              <a:srgbClr val="0FDB53"/>
            </a:solidFill>
            <a:prstDash val="solid"/>
            <a:tailEnd type="arrow"/>
          </a:ln>
          <a:effectLst/>
        </p:spPr>
      </p:cxnSp>
      <p:cxnSp>
        <p:nvCxnSpPr>
          <p:cNvPr id="20" name="Straight Arrow Connector 19"/>
          <p:cNvCxnSpPr/>
          <p:nvPr/>
        </p:nvCxnSpPr>
        <p:spPr>
          <a:xfrm flipV="1">
            <a:off x="8382000" y="5734050"/>
            <a:ext cx="0" cy="209550"/>
          </a:xfrm>
          <a:prstGeom prst="straightConnector1">
            <a:avLst/>
          </a:prstGeom>
          <a:noFill/>
          <a:ln w="28575" cap="flat" cmpd="sng" algn="ctr">
            <a:solidFill>
              <a:srgbClr val="0FDB53"/>
            </a:solidFill>
            <a:prstDash val="solid"/>
            <a:tailEnd type="arrow"/>
          </a:ln>
          <a:effectLst/>
        </p:spPr>
      </p:cxnSp>
    </p:spTree>
    <p:extLst>
      <p:ext uri="{BB962C8B-B14F-4D97-AF65-F5344CB8AC3E}">
        <p14:creationId xmlns:p14="http://schemas.microsoft.com/office/powerpoint/2010/main" val="38861548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ctrTitle" idx="4294967295"/>
          </p:nvPr>
        </p:nvSpPr>
        <p:spPr>
          <a:xfrm>
            <a:off x="0" y="0"/>
            <a:ext cx="9144000" cy="1676400"/>
          </a:xfrm>
          <a:solidFill>
            <a:srgbClr val="FF6600"/>
          </a:solidFill>
        </p:spPr>
        <p:txBody>
          <a:bodyPr/>
          <a:lstStyle/>
          <a:p>
            <a:pPr>
              <a:defRPr sz="1220" b="0" i="0" u="none" strike="noStrike" kern="1200" baseline="0">
                <a:solidFill>
                  <a:sysClr val="windowText" lastClr="000000"/>
                </a:solidFill>
                <a:latin typeface="+mn-lt"/>
                <a:ea typeface="+mn-ea"/>
                <a:cs typeface="+mn-cs"/>
              </a:defRPr>
            </a:pPr>
            <a:r>
              <a:rPr lang="en-US" sz="2400" b="1" dirty="0">
                <a:solidFill>
                  <a:sysClr val="windowText" lastClr="000000"/>
                </a:solidFill>
              </a:rPr>
              <a:t>College-Ready High School Graduates in </a:t>
            </a:r>
            <a:r>
              <a:rPr lang="en-US" sz="2400" b="1" dirty="0">
                <a:solidFill>
                  <a:schemeClr val="bg1"/>
                </a:solidFill>
              </a:rPr>
              <a:t>English Language Arts </a:t>
            </a:r>
            <a:r>
              <a:rPr lang="en-US" sz="2400" b="1" dirty="0">
                <a:solidFill>
                  <a:sysClr val="windowText" lastClr="000000"/>
                </a:solidFill>
              </a:rPr>
              <a:t>and Mean Annual Rate of Change for </a:t>
            </a:r>
            <a:r>
              <a:rPr lang="en-US" sz="2400" b="1" dirty="0">
                <a:solidFill>
                  <a:schemeClr val="bg1"/>
                </a:solidFill>
              </a:rPr>
              <a:t>Male Students </a:t>
            </a:r>
            <a:r>
              <a:rPr lang="en-US" sz="2400" b="1" dirty="0">
                <a:solidFill>
                  <a:sysClr val="windowText" lastClr="000000"/>
                </a:solidFill>
              </a:rPr>
              <a:t>from 2006 to 2014 in State, ESC 10, and ESC 11</a:t>
            </a:r>
            <a:endParaRPr lang="en-US" sz="2400" dirty="0">
              <a:solidFill>
                <a:sysClr val="windowText" lastClr="000000"/>
              </a:solidFill>
            </a:endParaRPr>
          </a:p>
        </p:txBody>
      </p:sp>
      <p:graphicFrame>
        <p:nvGraphicFramePr>
          <p:cNvPr id="5" name="Chart 4"/>
          <p:cNvGraphicFramePr/>
          <p:nvPr>
            <p:extLst>
              <p:ext uri="{D42A27DB-BD31-4B8C-83A1-F6EECF244321}">
                <p14:modId xmlns:p14="http://schemas.microsoft.com/office/powerpoint/2010/main" val="924643050"/>
              </p:ext>
            </p:extLst>
          </p:nvPr>
        </p:nvGraphicFramePr>
        <p:xfrm>
          <a:off x="228600" y="1752600"/>
          <a:ext cx="8686800" cy="5029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33730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ctrTitle" idx="4294967295"/>
          </p:nvPr>
        </p:nvSpPr>
        <p:spPr>
          <a:xfrm>
            <a:off x="0" y="0"/>
            <a:ext cx="9144000" cy="914400"/>
          </a:xfrm>
          <a:solidFill>
            <a:srgbClr val="FF6600"/>
          </a:solidFill>
        </p:spPr>
        <p:txBody>
          <a:bodyPr/>
          <a:lstStyle/>
          <a:p>
            <a:pPr eaLnBrk="1" hangingPunct="1"/>
            <a:r>
              <a:rPr lang="en-US" sz="3600" b="1" dirty="0"/>
              <a:t>The Context</a:t>
            </a:r>
          </a:p>
        </p:txBody>
      </p:sp>
      <p:graphicFrame>
        <p:nvGraphicFramePr>
          <p:cNvPr id="3" name="Table 2"/>
          <p:cNvGraphicFramePr>
            <a:graphicFrameLocks noGrp="1"/>
          </p:cNvGraphicFramePr>
          <p:nvPr>
            <p:extLst>
              <p:ext uri="{D42A27DB-BD31-4B8C-83A1-F6EECF244321}">
                <p14:modId xmlns:p14="http://schemas.microsoft.com/office/powerpoint/2010/main" val="2264687253"/>
              </p:ext>
            </p:extLst>
          </p:nvPr>
        </p:nvGraphicFramePr>
        <p:xfrm>
          <a:off x="304800" y="1066800"/>
          <a:ext cx="8534399" cy="5320403"/>
        </p:xfrm>
        <a:graphic>
          <a:graphicData uri="http://schemas.openxmlformats.org/drawingml/2006/table">
            <a:tbl>
              <a:tblPr>
                <a:tableStyleId>{5C22544A-7EE6-4342-B048-85BDC9FD1C3A}</a:tableStyleId>
              </a:tblPr>
              <a:tblGrid>
                <a:gridCol w="2170257">
                  <a:extLst>
                    <a:ext uri="{9D8B030D-6E8A-4147-A177-3AD203B41FA5}">
                      <a16:colId xmlns:a16="http://schemas.microsoft.com/office/drawing/2014/main" xmlns="" val="20000"/>
                    </a:ext>
                  </a:extLst>
                </a:gridCol>
                <a:gridCol w="6364142">
                  <a:extLst>
                    <a:ext uri="{9D8B030D-6E8A-4147-A177-3AD203B41FA5}">
                      <a16:colId xmlns:a16="http://schemas.microsoft.com/office/drawing/2014/main" xmlns="" val="20001"/>
                    </a:ext>
                  </a:extLst>
                </a:gridCol>
              </a:tblGrid>
              <a:tr h="533400">
                <a:tc>
                  <a:txBody>
                    <a:bodyPr/>
                    <a:lstStyle/>
                    <a:p>
                      <a:pPr marL="0" marR="0">
                        <a:lnSpc>
                          <a:spcPct val="107000"/>
                        </a:lnSpc>
                        <a:spcBef>
                          <a:spcPts val="0"/>
                        </a:spcBef>
                        <a:spcAft>
                          <a:spcPts val="800"/>
                        </a:spcAft>
                      </a:pPr>
                      <a:r>
                        <a:rPr lang="en-US" sz="2600" b="1" dirty="0">
                          <a:effectLst/>
                        </a:rPr>
                        <a:t>Category</a:t>
                      </a:r>
                      <a:endParaRPr lang="en-US" sz="2600" b="1" dirty="0">
                        <a:effectLst/>
                        <a:latin typeface="Calibri" panose="020F0502020204030204" pitchFamily="34" charset="0"/>
                        <a:ea typeface="SimSun" panose="02010600030101010101" pitchFamily="2" charset="-122"/>
                        <a:cs typeface="Times New Roman" panose="02020603050405020304" pitchFamily="18" charset="0"/>
                      </a:endParaRPr>
                    </a:p>
                  </a:txBody>
                  <a:tcPr marL="9525" marR="9525" marT="9525" marB="0"/>
                </a:tc>
                <a:tc>
                  <a:txBody>
                    <a:bodyPr/>
                    <a:lstStyle/>
                    <a:p>
                      <a:pPr marL="0" marR="0">
                        <a:lnSpc>
                          <a:spcPct val="107000"/>
                        </a:lnSpc>
                        <a:spcBef>
                          <a:spcPts val="0"/>
                        </a:spcBef>
                        <a:spcAft>
                          <a:spcPts val="800"/>
                        </a:spcAft>
                      </a:pPr>
                      <a:r>
                        <a:rPr lang="en-US" sz="2600" b="1" dirty="0">
                          <a:effectLst/>
                        </a:rPr>
                        <a:t>Indicators</a:t>
                      </a:r>
                      <a:endParaRPr lang="en-US" sz="2600" b="1" dirty="0">
                        <a:effectLst/>
                        <a:latin typeface="Calibri" panose="020F0502020204030204" pitchFamily="34" charset="0"/>
                        <a:ea typeface="SimSun" panose="02010600030101010101" pitchFamily="2" charset="-122"/>
                        <a:cs typeface="Times New Roman" panose="02020603050405020304" pitchFamily="18" charset="0"/>
                      </a:endParaRPr>
                    </a:p>
                  </a:txBody>
                  <a:tcPr marL="9525" marR="9525" marT="9525" marB="0"/>
                </a:tc>
                <a:extLst>
                  <a:ext uri="{0D108BD9-81ED-4DB2-BD59-A6C34878D82A}">
                    <a16:rowId xmlns:a16="http://schemas.microsoft.com/office/drawing/2014/main" xmlns="" val="10000"/>
                  </a:ext>
                </a:extLst>
              </a:tr>
              <a:tr h="1635255">
                <a:tc>
                  <a:txBody>
                    <a:bodyPr/>
                    <a:lstStyle/>
                    <a:p>
                      <a:pPr marL="0" marR="0">
                        <a:lnSpc>
                          <a:spcPct val="107000"/>
                        </a:lnSpc>
                        <a:spcBef>
                          <a:spcPts val="0"/>
                        </a:spcBef>
                        <a:spcAft>
                          <a:spcPts val="800"/>
                        </a:spcAft>
                      </a:pPr>
                      <a:r>
                        <a:rPr lang="en-US" sz="1600" b="1" dirty="0">
                          <a:effectLst/>
                        </a:rPr>
                        <a:t>North Texas</a:t>
                      </a:r>
                      <a:endParaRPr lang="en-US" sz="1600" b="1" dirty="0">
                        <a:effectLst/>
                        <a:latin typeface="Calibri" panose="020F0502020204030204" pitchFamily="34" charset="0"/>
                        <a:ea typeface="SimSun" panose="02010600030101010101" pitchFamily="2" charset="-122"/>
                        <a:cs typeface="Times New Roman" panose="02020603050405020304" pitchFamily="18" charset="0"/>
                      </a:endParaRPr>
                    </a:p>
                  </a:txBody>
                  <a:tcPr marL="9525" marR="9525" marT="9525" marB="0"/>
                </a:tc>
                <a:tc>
                  <a:txBody>
                    <a:bodyPr/>
                    <a:lstStyle/>
                    <a:p>
                      <a:pPr marL="342900" marR="0" lvl="0" indent="-342900">
                        <a:lnSpc>
                          <a:spcPct val="107000"/>
                        </a:lnSpc>
                        <a:spcBef>
                          <a:spcPts val="0"/>
                        </a:spcBef>
                        <a:spcAft>
                          <a:spcPts val="800"/>
                        </a:spcAft>
                        <a:buFont typeface="+mj-lt"/>
                        <a:buAutoNum type="arabicPeriod"/>
                        <a:tabLst>
                          <a:tab pos="457200" algn="l"/>
                        </a:tabLst>
                      </a:pPr>
                      <a:r>
                        <a:rPr lang="en-US" sz="1600" b="1" dirty="0">
                          <a:effectLst/>
                        </a:rPr>
                        <a:t>Texas Higher Education Coordinating Board Regions 3 (</a:t>
                      </a:r>
                      <a:r>
                        <a:rPr lang="en-US" sz="1600" b="1" dirty="0" err="1">
                          <a:effectLst/>
                        </a:rPr>
                        <a:t>Metroplex</a:t>
                      </a:r>
                      <a:r>
                        <a:rPr lang="en-US" sz="1600" b="1" baseline="0" dirty="0">
                          <a:effectLst/>
                        </a:rPr>
                        <a:t> Region)</a:t>
                      </a:r>
                    </a:p>
                    <a:p>
                      <a:pPr marL="342900" marR="0" lvl="0" indent="-342900">
                        <a:lnSpc>
                          <a:spcPct val="107000"/>
                        </a:lnSpc>
                        <a:spcBef>
                          <a:spcPts val="0"/>
                        </a:spcBef>
                        <a:spcAft>
                          <a:spcPts val="800"/>
                        </a:spcAft>
                        <a:buFont typeface="+mj-lt"/>
                        <a:buAutoNum type="arabicPeriod"/>
                        <a:tabLst>
                          <a:tab pos="457200" algn="l"/>
                        </a:tabLst>
                      </a:pPr>
                      <a:r>
                        <a:rPr lang="en-US" sz="1600" b="1" dirty="0">
                          <a:effectLst/>
                        </a:rPr>
                        <a:t> Institutions of Higher Education in Region 3</a:t>
                      </a:r>
                    </a:p>
                    <a:p>
                      <a:pPr marL="342900" marR="0" lvl="0" indent="-342900">
                        <a:lnSpc>
                          <a:spcPct val="107000"/>
                        </a:lnSpc>
                        <a:spcBef>
                          <a:spcPts val="0"/>
                        </a:spcBef>
                        <a:spcAft>
                          <a:spcPts val="800"/>
                        </a:spcAft>
                        <a:buFont typeface="+mj-lt"/>
                        <a:buAutoNum type="arabicPeriod"/>
                        <a:tabLst>
                          <a:tab pos="457200" algn="l"/>
                        </a:tabLst>
                      </a:pPr>
                      <a:r>
                        <a:rPr lang="en-US" sz="1600" b="1" dirty="0">
                          <a:effectLst/>
                        </a:rPr>
                        <a:t>Texas Education Agency Education Service Centers (ESC 10 and 11)</a:t>
                      </a:r>
                    </a:p>
                    <a:p>
                      <a:pPr marL="342900" marR="0" lvl="0" indent="-342900">
                        <a:lnSpc>
                          <a:spcPct val="107000"/>
                        </a:lnSpc>
                        <a:spcBef>
                          <a:spcPts val="0"/>
                        </a:spcBef>
                        <a:spcAft>
                          <a:spcPts val="800"/>
                        </a:spcAft>
                        <a:buFont typeface="+mj-lt"/>
                        <a:buAutoNum type="arabicPeriod"/>
                        <a:tabLst>
                          <a:tab pos="457200" algn="l"/>
                        </a:tabLst>
                      </a:pPr>
                      <a:r>
                        <a:rPr lang="en-US" sz="1600" b="1" dirty="0">
                          <a:effectLst/>
                        </a:rPr>
                        <a:t>Municipal Counties:</a:t>
                      </a:r>
                      <a:r>
                        <a:rPr lang="en-US" sz="1600" b="1" baseline="0" dirty="0">
                          <a:effectLst/>
                        </a:rPr>
                        <a:t> Collin, Dallas, Denton, and Tarrant</a:t>
                      </a:r>
                      <a:endParaRPr lang="en-US" sz="1600" b="1" dirty="0">
                        <a:effectLst/>
                      </a:endParaRPr>
                    </a:p>
                    <a:p>
                      <a:pPr marL="0" marR="0" lvl="0" indent="0">
                        <a:lnSpc>
                          <a:spcPct val="107000"/>
                        </a:lnSpc>
                        <a:spcBef>
                          <a:spcPts val="0"/>
                        </a:spcBef>
                        <a:spcAft>
                          <a:spcPts val="800"/>
                        </a:spcAft>
                        <a:buFont typeface="+mj-lt"/>
                        <a:buNone/>
                        <a:tabLst>
                          <a:tab pos="457200" algn="l"/>
                        </a:tabLst>
                      </a:pPr>
                      <a:endParaRPr lang="en-US" sz="1600" b="1" dirty="0">
                        <a:effectLst/>
                      </a:endParaRPr>
                    </a:p>
                  </a:txBody>
                  <a:tcPr marL="9525" marR="9525" marT="9525" marB="0"/>
                </a:tc>
                <a:extLst>
                  <a:ext uri="{0D108BD9-81ED-4DB2-BD59-A6C34878D82A}">
                    <a16:rowId xmlns:a16="http://schemas.microsoft.com/office/drawing/2014/main" xmlns="" val="10001"/>
                  </a:ext>
                </a:extLst>
              </a:tr>
              <a:tr h="1597224">
                <a:tc>
                  <a:txBody>
                    <a:bodyPr/>
                    <a:lstStyle/>
                    <a:p>
                      <a:pPr marL="0" marR="0">
                        <a:lnSpc>
                          <a:spcPct val="107000"/>
                        </a:lnSpc>
                        <a:spcBef>
                          <a:spcPts val="0"/>
                        </a:spcBef>
                        <a:spcAft>
                          <a:spcPts val="800"/>
                        </a:spcAft>
                      </a:pPr>
                      <a:r>
                        <a:rPr lang="en-US" sz="1600" b="1" dirty="0">
                          <a:effectLst/>
                        </a:rPr>
                        <a:t>TAPR</a:t>
                      </a:r>
                      <a:r>
                        <a:rPr lang="en-US" sz="1600" b="1" baseline="0" dirty="0">
                          <a:effectLst/>
                        </a:rPr>
                        <a:t> </a:t>
                      </a:r>
                      <a:r>
                        <a:rPr lang="en-US" sz="1600" b="1" dirty="0">
                          <a:effectLst/>
                        </a:rPr>
                        <a:t>Reporting System</a:t>
                      </a:r>
                      <a:endParaRPr lang="en-US" sz="1600" b="1" dirty="0">
                        <a:effectLst/>
                        <a:latin typeface="Calibri" panose="020F0502020204030204" pitchFamily="34" charset="0"/>
                        <a:ea typeface="SimSun" panose="02010600030101010101" pitchFamily="2" charset="-122"/>
                        <a:cs typeface="Times New Roman" panose="02020603050405020304" pitchFamily="18" charset="0"/>
                      </a:endParaRPr>
                    </a:p>
                  </a:txBody>
                  <a:tcPr marL="9525" marR="9525" marT="9525" marB="0"/>
                </a:tc>
                <a:tc>
                  <a:txBody>
                    <a:bodyPr/>
                    <a:lstStyle/>
                    <a:p>
                      <a:pPr marL="342900" marR="0" lvl="0" indent="-342900">
                        <a:lnSpc>
                          <a:spcPct val="107000"/>
                        </a:lnSpc>
                        <a:spcBef>
                          <a:spcPts val="0"/>
                        </a:spcBef>
                        <a:spcAft>
                          <a:spcPts val="800"/>
                        </a:spcAft>
                        <a:buFont typeface="+mj-lt"/>
                        <a:buAutoNum type="arabicPeriod"/>
                        <a:tabLst>
                          <a:tab pos="457200" algn="l"/>
                        </a:tabLst>
                      </a:pPr>
                      <a:r>
                        <a:rPr lang="en-US" sz="1600" b="1" dirty="0">
                          <a:effectLst/>
                        </a:rPr>
                        <a:t>TAPRs replaced AEIS based on a phase-out approach, starting with the 2011-2012 ninth grade. As we focus on the high school senior year, this change generally does not affect the indicators chosen fo</a:t>
                      </a:r>
                      <a:r>
                        <a:rPr lang="en-US" sz="1600" b="1" baseline="0" dirty="0">
                          <a:effectLst/>
                        </a:rPr>
                        <a:t>r this </a:t>
                      </a:r>
                      <a:r>
                        <a:rPr lang="en-US" sz="1600" b="1" dirty="0">
                          <a:effectLst/>
                        </a:rPr>
                        <a:t>report.</a:t>
                      </a:r>
                    </a:p>
                    <a:p>
                      <a:pPr marL="342900" marR="0" lvl="0" indent="-342900">
                        <a:lnSpc>
                          <a:spcPct val="107000"/>
                        </a:lnSpc>
                        <a:spcBef>
                          <a:spcPts val="0"/>
                        </a:spcBef>
                        <a:spcAft>
                          <a:spcPts val="800"/>
                        </a:spcAft>
                        <a:buFont typeface="+mj-lt"/>
                        <a:buAutoNum type="arabicPeriod"/>
                        <a:tabLst>
                          <a:tab pos="457200" algn="l"/>
                        </a:tabLst>
                      </a:pPr>
                      <a:r>
                        <a:rPr lang="en-US" sz="1600" b="1" dirty="0">
                          <a:effectLst/>
                        </a:rPr>
                        <a:t>One key difference between TAPRs and AEIS is that TAPRs use EOC (End Of Course) tests, instead of TAKS tests, in the high school years.</a:t>
                      </a:r>
                    </a:p>
                    <a:p>
                      <a:pPr marL="0" marR="0" lvl="0" indent="0">
                        <a:lnSpc>
                          <a:spcPct val="107000"/>
                        </a:lnSpc>
                        <a:spcBef>
                          <a:spcPts val="0"/>
                        </a:spcBef>
                        <a:spcAft>
                          <a:spcPts val="800"/>
                        </a:spcAft>
                        <a:buFont typeface="+mj-lt"/>
                        <a:buNone/>
                        <a:tabLst>
                          <a:tab pos="457200" algn="l"/>
                        </a:tabLst>
                      </a:pPr>
                      <a:endParaRPr lang="en-US" sz="1600" b="1" dirty="0">
                        <a:effectLst/>
                        <a:latin typeface="Calibri" panose="020F0502020204030204" pitchFamily="34" charset="0"/>
                        <a:ea typeface="SimSun" panose="02010600030101010101" pitchFamily="2" charset="-122"/>
                        <a:cs typeface="Times New Roman" panose="02020603050405020304" pitchFamily="18" charset="0"/>
                      </a:endParaRPr>
                    </a:p>
                  </a:txBody>
                  <a:tcPr marL="9525" marR="9525" marT="9525" marB="0"/>
                </a:tc>
                <a:extLst>
                  <a:ext uri="{0D108BD9-81ED-4DB2-BD59-A6C34878D82A}">
                    <a16:rowId xmlns:a16="http://schemas.microsoft.com/office/drawing/2014/main" xmlns="" val="10002"/>
                  </a:ext>
                </a:extLst>
              </a:tr>
              <a:tr h="1027295">
                <a:tc>
                  <a:txBody>
                    <a:bodyPr/>
                    <a:lstStyle/>
                    <a:p>
                      <a:pPr marL="0" marR="0">
                        <a:lnSpc>
                          <a:spcPct val="107000"/>
                        </a:lnSpc>
                        <a:spcBef>
                          <a:spcPts val="0"/>
                        </a:spcBef>
                        <a:spcAft>
                          <a:spcPts val="800"/>
                        </a:spcAft>
                      </a:pPr>
                      <a:r>
                        <a:rPr lang="en-US" sz="1600" b="1">
                          <a:effectLst/>
                        </a:rPr>
                        <a:t>Demographics</a:t>
                      </a:r>
                      <a:endParaRPr lang="en-US" sz="1600" b="1">
                        <a:effectLst/>
                        <a:latin typeface="Calibri" panose="020F0502020204030204" pitchFamily="34" charset="0"/>
                        <a:ea typeface="SimSun" panose="02010600030101010101" pitchFamily="2" charset="-122"/>
                        <a:cs typeface="Times New Roman" panose="02020603050405020304" pitchFamily="18" charset="0"/>
                      </a:endParaRPr>
                    </a:p>
                  </a:txBody>
                  <a:tcPr marL="9525" marR="9525" marT="9525" marB="0"/>
                </a:tc>
                <a:tc>
                  <a:txBody>
                    <a:bodyPr/>
                    <a:lstStyle/>
                    <a:p>
                      <a:pPr marL="342900" marR="0" lvl="0" indent="-342900">
                        <a:lnSpc>
                          <a:spcPct val="107000"/>
                        </a:lnSpc>
                        <a:spcBef>
                          <a:spcPts val="0"/>
                        </a:spcBef>
                        <a:spcAft>
                          <a:spcPts val="800"/>
                        </a:spcAft>
                        <a:buFont typeface="+mj-lt"/>
                        <a:buAutoNum type="arabicPeriod"/>
                        <a:tabLst>
                          <a:tab pos="457200" algn="l"/>
                        </a:tabLst>
                      </a:pPr>
                      <a:r>
                        <a:rPr lang="en-US" sz="1600" b="1" dirty="0">
                          <a:effectLst/>
                        </a:rPr>
                        <a:t>2000 and 2010 Population Estimates and 2015 and 2020 Projections in State and Region 3 by Ethnicity (Ages 18 – 35 only)</a:t>
                      </a:r>
                      <a:endParaRPr lang="en-US" sz="1600" b="1" dirty="0">
                        <a:effectLst/>
                        <a:latin typeface="Calibri" panose="020F0502020204030204" pitchFamily="34" charset="0"/>
                        <a:ea typeface="SimSun" panose="02010600030101010101" pitchFamily="2" charset="-122"/>
                        <a:cs typeface="Times New Roman" panose="02020603050405020304" pitchFamily="18" charset="0"/>
                      </a:endParaRPr>
                    </a:p>
                  </a:txBody>
                  <a:tcPr marL="9525" marR="9525" marT="9525" marB="0"/>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6229299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ctrTitle" idx="4294967295"/>
          </p:nvPr>
        </p:nvSpPr>
        <p:spPr>
          <a:xfrm>
            <a:off x="0" y="0"/>
            <a:ext cx="9144000" cy="1676400"/>
          </a:xfrm>
          <a:solidFill>
            <a:srgbClr val="FF6600"/>
          </a:solidFill>
        </p:spPr>
        <p:txBody>
          <a:bodyPr/>
          <a:lstStyle/>
          <a:p>
            <a:pPr>
              <a:defRPr sz="1220" b="0" i="0" u="none" strike="noStrike" kern="1200" baseline="0">
                <a:solidFill>
                  <a:sysClr val="windowText" lastClr="000000"/>
                </a:solidFill>
                <a:latin typeface="+mn-lt"/>
                <a:ea typeface="+mn-ea"/>
                <a:cs typeface="+mn-cs"/>
              </a:defRPr>
            </a:pPr>
            <a:r>
              <a:rPr lang="en-US" sz="2400" b="1" dirty="0">
                <a:solidFill>
                  <a:sysClr val="windowText" lastClr="000000"/>
                </a:solidFill>
              </a:rPr>
              <a:t>College-Ready High School Graduates in </a:t>
            </a:r>
            <a:r>
              <a:rPr lang="en-US" sz="2400" b="1" dirty="0">
                <a:solidFill>
                  <a:schemeClr val="bg1"/>
                </a:solidFill>
              </a:rPr>
              <a:t>English Language Arts </a:t>
            </a:r>
            <a:r>
              <a:rPr lang="en-US" sz="2400" b="1" dirty="0">
                <a:solidFill>
                  <a:sysClr val="windowText" lastClr="000000"/>
                </a:solidFill>
              </a:rPr>
              <a:t>and Mean Annual Rate of Change for </a:t>
            </a:r>
            <a:r>
              <a:rPr lang="en-US" sz="2400" b="1" dirty="0">
                <a:solidFill>
                  <a:schemeClr val="bg1"/>
                </a:solidFill>
              </a:rPr>
              <a:t>Female Students </a:t>
            </a:r>
            <a:r>
              <a:rPr lang="en-US" sz="2400" b="1" dirty="0">
                <a:solidFill>
                  <a:sysClr val="windowText" lastClr="000000"/>
                </a:solidFill>
              </a:rPr>
              <a:t>from 2006 to 2014 in State, ESC 10, and ESC 11</a:t>
            </a:r>
            <a:endParaRPr lang="en-US" sz="2400" dirty="0">
              <a:solidFill>
                <a:sysClr val="windowText" lastClr="000000"/>
              </a:solidFill>
            </a:endParaRPr>
          </a:p>
        </p:txBody>
      </p:sp>
      <p:graphicFrame>
        <p:nvGraphicFramePr>
          <p:cNvPr id="5" name="Chart 4"/>
          <p:cNvGraphicFramePr/>
          <p:nvPr>
            <p:extLst>
              <p:ext uri="{D42A27DB-BD31-4B8C-83A1-F6EECF244321}">
                <p14:modId xmlns:p14="http://schemas.microsoft.com/office/powerpoint/2010/main" val="3666253444"/>
              </p:ext>
            </p:extLst>
          </p:nvPr>
        </p:nvGraphicFramePr>
        <p:xfrm>
          <a:off x="228600" y="1752600"/>
          <a:ext cx="8763000" cy="5029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911616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ctrTitle" idx="4294967295"/>
          </p:nvPr>
        </p:nvSpPr>
        <p:spPr>
          <a:xfrm>
            <a:off x="0" y="0"/>
            <a:ext cx="9144000" cy="1676400"/>
          </a:xfrm>
          <a:solidFill>
            <a:srgbClr val="FF6600"/>
          </a:solidFill>
        </p:spPr>
        <p:txBody>
          <a:bodyPr/>
          <a:lstStyle/>
          <a:p>
            <a:r>
              <a:rPr lang="en-US" sz="2400" b="1" dirty="0"/>
              <a:t>College-Ready High School Graduates in </a:t>
            </a:r>
            <a:r>
              <a:rPr lang="en-US" sz="2400" b="1" dirty="0">
                <a:solidFill>
                  <a:schemeClr val="bg1"/>
                </a:solidFill>
              </a:rPr>
              <a:t>Mathematics </a:t>
            </a:r>
            <a:r>
              <a:rPr lang="en-US" sz="2400" b="1" dirty="0"/>
              <a:t>and Mean Annual Rate of Change from 2006 to 2014 in State, ESC 10, and ESC 11 </a:t>
            </a:r>
            <a:r>
              <a:rPr lang="en-US" sz="2400" b="1" dirty="0">
                <a:solidFill>
                  <a:schemeClr val="bg1"/>
                </a:solidFill>
              </a:rPr>
              <a:t>by Gender</a:t>
            </a:r>
          </a:p>
        </p:txBody>
      </p:sp>
      <p:sp>
        <p:nvSpPr>
          <p:cNvPr id="5" name="Rectangle 4"/>
          <p:cNvSpPr/>
          <p:nvPr/>
        </p:nvSpPr>
        <p:spPr>
          <a:xfrm>
            <a:off x="18142" y="6477000"/>
            <a:ext cx="9144000" cy="338554"/>
          </a:xfrm>
          <a:prstGeom prst="rect">
            <a:avLst/>
          </a:prstGeom>
        </p:spPr>
        <p:txBody>
          <a:bodyPr wrap="square">
            <a:spAutoFit/>
          </a:bodyPr>
          <a:lstStyle/>
          <a:p>
            <a:r>
              <a:rPr lang="en-US" sz="1600" i="1" dirty="0"/>
              <a:t>Note</a:t>
            </a:r>
            <a:r>
              <a:rPr lang="en-US" sz="1600" dirty="0"/>
              <a:t>: MARC = Mean Annual Rate of Change</a:t>
            </a:r>
          </a:p>
        </p:txBody>
      </p:sp>
      <p:graphicFrame>
        <p:nvGraphicFramePr>
          <p:cNvPr id="3" name="Table 2"/>
          <p:cNvGraphicFramePr>
            <a:graphicFrameLocks noGrp="1"/>
          </p:cNvGraphicFramePr>
          <p:nvPr>
            <p:extLst>
              <p:ext uri="{D42A27DB-BD31-4B8C-83A1-F6EECF244321}">
                <p14:modId xmlns:p14="http://schemas.microsoft.com/office/powerpoint/2010/main" val="3693255030"/>
              </p:ext>
            </p:extLst>
          </p:nvPr>
        </p:nvGraphicFramePr>
        <p:xfrm>
          <a:off x="18142" y="1676403"/>
          <a:ext cx="9125857" cy="4572000"/>
        </p:xfrm>
        <a:graphic>
          <a:graphicData uri="http://schemas.openxmlformats.org/drawingml/2006/table">
            <a:tbl>
              <a:tblPr firstRow="1" firstCol="1" bandRow="1">
                <a:tableStyleId>{5C22544A-7EE6-4342-B048-85BDC9FD1C3A}</a:tableStyleId>
              </a:tblPr>
              <a:tblGrid>
                <a:gridCol w="1337410">
                  <a:extLst>
                    <a:ext uri="{9D8B030D-6E8A-4147-A177-3AD203B41FA5}">
                      <a16:colId xmlns:a16="http://schemas.microsoft.com/office/drawing/2014/main" xmlns="" val="20000"/>
                    </a:ext>
                  </a:extLst>
                </a:gridCol>
                <a:gridCol w="1258739">
                  <a:extLst>
                    <a:ext uri="{9D8B030D-6E8A-4147-A177-3AD203B41FA5}">
                      <a16:colId xmlns:a16="http://schemas.microsoft.com/office/drawing/2014/main" xmlns="" val="20001"/>
                    </a:ext>
                  </a:extLst>
                </a:gridCol>
                <a:gridCol w="1248249">
                  <a:extLst>
                    <a:ext uri="{9D8B030D-6E8A-4147-A177-3AD203B41FA5}">
                      <a16:colId xmlns:a16="http://schemas.microsoft.com/office/drawing/2014/main" xmlns="" val="20002"/>
                    </a:ext>
                  </a:extLst>
                </a:gridCol>
                <a:gridCol w="167832">
                  <a:extLst>
                    <a:ext uri="{9D8B030D-6E8A-4147-A177-3AD203B41FA5}">
                      <a16:colId xmlns:a16="http://schemas.microsoft.com/office/drawing/2014/main" xmlns="" val="20003"/>
                    </a:ext>
                  </a:extLst>
                </a:gridCol>
                <a:gridCol w="1101396">
                  <a:extLst>
                    <a:ext uri="{9D8B030D-6E8A-4147-A177-3AD203B41FA5}">
                      <a16:colId xmlns:a16="http://schemas.microsoft.com/office/drawing/2014/main" xmlns="" val="20004"/>
                    </a:ext>
                  </a:extLst>
                </a:gridCol>
                <a:gridCol w="1573424">
                  <a:extLst>
                    <a:ext uri="{9D8B030D-6E8A-4147-A177-3AD203B41FA5}">
                      <a16:colId xmlns:a16="http://schemas.microsoft.com/office/drawing/2014/main" xmlns="" val="20005"/>
                    </a:ext>
                  </a:extLst>
                </a:gridCol>
                <a:gridCol w="236013">
                  <a:extLst>
                    <a:ext uri="{9D8B030D-6E8A-4147-A177-3AD203B41FA5}">
                      <a16:colId xmlns:a16="http://schemas.microsoft.com/office/drawing/2014/main" xmlns="" val="20006"/>
                    </a:ext>
                  </a:extLst>
                </a:gridCol>
                <a:gridCol w="1022725">
                  <a:extLst>
                    <a:ext uri="{9D8B030D-6E8A-4147-A177-3AD203B41FA5}">
                      <a16:colId xmlns:a16="http://schemas.microsoft.com/office/drawing/2014/main" xmlns="" val="20007"/>
                    </a:ext>
                  </a:extLst>
                </a:gridCol>
                <a:gridCol w="1180069">
                  <a:extLst>
                    <a:ext uri="{9D8B030D-6E8A-4147-A177-3AD203B41FA5}">
                      <a16:colId xmlns:a16="http://schemas.microsoft.com/office/drawing/2014/main" xmlns="" val="20008"/>
                    </a:ext>
                  </a:extLst>
                </a:gridCol>
              </a:tblGrid>
              <a:tr h="352576">
                <a:tc rowSpan="2">
                  <a:txBody>
                    <a:bodyPr/>
                    <a:lstStyle/>
                    <a:p>
                      <a:pPr marL="0" marR="0">
                        <a:lnSpc>
                          <a:spcPct val="115000"/>
                        </a:lnSpc>
                        <a:spcBef>
                          <a:spcPts val="600"/>
                        </a:spcBef>
                        <a:spcAft>
                          <a:spcPts val="0"/>
                        </a:spcAft>
                      </a:pPr>
                      <a:r>
                        <a:rPr lang="en-US" sz="2000" dirty="0">
                          <a:effectLst/>
                          <a:latin typeface="Tahoma" pitchFamily="34" charset="0"/>
                          <a:ea typeface="Tahoma" pitchFamily="34" charset="0"/>
                          <a:cs typeface="Tahoma" pitchFamily="34" charset="0"/>
                        </a:rPr>
                        <a:t>Year/</a:t>
                      </a:r>
                    </a:p>
                    <a:p>
                      <a:pPr marL="0" marR="0">
                        <a:lnSpc>
                          <a:spcPct val="115000"/>
                        </a:lnSpc>
                        <a:spcBef>
                          <a:spcPts val="600"/>
                        </a:spcBef>
                        <a:spcAft>
                          <a:spcPts val="600"/>
                        </a:spcAft>
                      </a:pPr>
                      <a:r>
                        <a:rPr lang="en-US" sz="2000" dirty="0">
                          <a:effectLst/>
                          <a:latin typeface="Tahoma" pitchFamily="34" charset="0"/>
                          <a:ea typeface="Tahoma" pitchFamily="34" charset="0"/>
                          <a:cs typeface="Tahoma" pitchFamily="34" charset="0"/>
                        </a:rPr>
                        <a:t>MARC</a:t>
                      </a:r>
                    </a:p>
                  </a:txBody>
                  <a:tcPr marL="68580" marR="68580" marT="0" marB="0"/>
                </a:tc>
                <a:tc gridSpan="2">
                  <a:txBody>
                    <a:bodyPr/>
                    <a:lstStyle/>
                    <a:p>
                      <a:pPr marL="0" marR="0" algn="ctr">
                        <a:lnSpc>
                          <a:spcPct val="115000"/>
                        </a:lnSpc>
                        <a:spcBef>
                          <a:spcPts val="600"/>
                        </a:spcBef>
                        <a:spcAft>
                          <a:spcPts val="0"/>
                        </a:spcAft>
                      </a:pPr>
                      <a:r>
                        <a:rPr lang="en-US" sz="2000">
                          <a:effectLst/>
                          <a:latin typeface="Tahoma" pitchFamily="34" charset="0"/>
                          <a:ea typeface="Tahoma" pitchFamily="34" charset="0"/>
                          <a:cs typeface="Tahoma" pitchFamily="34" charset="0"/>
                        </a:rPr>
                        <a:t>State</a:t>
                      </a:r>
                    </a:p>
                  </a:txBody>
                  <a:tcPr marL="68580" marR="68580" marT="0" marB="0"/>
                </a:tc>
                <a:tc hMerge="1">
                  <a:txBody>
                    <a:bodyPr/>
                    <a:lstStyle/>
                    <a:p>
                      <a:endParaRPr lang="en-US"/>
                    </a:p>
                  </a:txBody>
                  <a:tcPr/>
                </a:tc>
                <a:tc>
                  <a:txBody>
                    <a:bodyPr/>
                    <a:lstStyle/>
                    <a:p>
                      <a:pPr marL="0" marR="0" algn="ctr">
                        <a:lnSpc>
                          <a:spcPct val="115000"/>
                        </a:lnSpc>
                        <a:spcBef>
                          <a:spcPts val="600"/>
                        </a:spcBef>
                        <a:spcAft>
                          <a:spcPts val="0"/>
                        </a:spcAft>
                      </a:pPr>
                      <a:r>
                        <a:rPr lang="en-US" sz="2000">
                          <a:effectLst/>
                          <a:latin typeface="Tahoma" pitchFamily="34" charset="0"/>
                          <a:ea typeface="Tahoma" pitchFamily="34" charset="0"/>
                          <a:cs typeface="Tahoma" pitchFamily="34" charset="0"/>
                        </a:rPr>
                        <a:t> </a:t>
                      </a:r>
                    </a:p>
                  </a:txBody>
                  <a:tcPr marL="68580" marR="68580" marT="0" marB="0"/>
                </a:tc>
                <a:tc gridSpan="2">
                  <a:txBody>
                    <a:bodyPr/>
                    <a:lstStyle/>
                    <a:p>
                      <a:pPr marL="0" marR="0" algn="ctr">
                        <a:lnSpc>
                          <a:spcPct val="115000"/>
                        </a:lnSpc>
                        <a:spcBef>
                          <a:spcPts val="600"/>
                        </a:spcBef>
                        <a:spcAft>
                          <a:spcPts val="0"/>
                        </a:spcAft>
                      </a:pPr>
                      <a:r>
                        <a:rPr lang="en-US" sz="2000">
                          <a:effectLst/>
                          <a:latin typeface="Tahoma" pitchFamily="34" charset="0"/>
                          <a:ea typeface="Tahoma" pitchFamily="34" charset="0"/>
                          <a:cs typeface="Tahoma" pitchFamily="34" charset="0"/>
                        </a:rPr>
                        <a:t>ESC 10</a:t>
                      </a:r>
                    </a:p>
                  </a:txBody>
                  <a:tcPr marL="68580" marR="68580" marT="0" marB="0"/>
                </a:tc>
                <a:tc hMerge="1">
                  <a:txBody>
                    <a:bodyPr/>
                    <a:lstStyle/>
                    <a:p>
                      <a:endParaRPr lang="en-US"/>
                    </a:p>
                  </a:txBody>
                  <a:tcPr/>
                </a:tc>
                <a:tc>
                  <a:txBody>
                    <a:bodyPr/>
                    <a:lstStyle/>
                    <a:p>
                      <a:pPr marL="0" marR="0" algn="ctr">
                        <a:lnSpc>
                          <a:spcPct val="115000"/>
                        </a:lnSpc>
                        <a:spcBef>
                          <a:spcPts val="600"/>
                        </a:spcBef>
                        <a:spcAft>
                          <a:spcPts val="0"/>
                        </a:spcAft>
                      </a:pPr>
                      <a:r>
                        <a:rPr lang="en-US" sz="2000">
                          <a:effectLst/>
                          <a:latin typeface="Tahoma" pitchFamily="34" charset="0"/>
                          <a:ea typeface="Tahoma" pitchFamily="34" charset="0"/>
                          <a:cs typeface="Tahoma" pitchFamily="34" charset="0"/>
                        </a:rPr>
                        <a:t> </a:t>
                      </a:r>
                    </a:p>
                  </a:txBody>
                  <a:tcPr marL="68580" marR="68580" marT="0" marB="0"/>
                </a:tc>
                <a:tc gridSpan="2">
                  <a:txBody>
                    <a:bodyPr/>
                    <a:lstStyle/>
                    <a:p>
                      <a:pPr marL="0" marR="0" algn="ctr">
                        <a:lnSpc>
                          <a:spcPct val="115000"/>
                        </a:lnSpc>
                        <a:spcBef>
                          <a:spcPts val="600"/>
                        </a:spcBef>
                        <a:spcAft>
                          <a:spcPts val="0"/>
                        </a:spcAft>
                      </a:pPr>
                      <a:r>
                        <a:rPr lang="en-US" sz="2000">
                          <a:effectLst/>
                          <a:latin typeface="Tahoma" pitchFamily="34" charset="0"/>
                          <a:ea typeface="Tahoma" pitchFamily="34" charset="0"/>
                          <a:cs typeface="Tahoma" pitchFamily="34" charset="0"/>
                        </a:rPr>
                        <a:t>ESC 11</a:t>
                      </a:r>
                    </a:p>
                  </a:txBody>
                  <a:tcPr marL="68580" marR="68580" marT="0" marB="0"/>
                </a:tc>
                <a:tc hMerge="1">
                  <a:txBody>
                    <a:bodyPr/>
                    <a:lstStyle/>
                    <a:p>
                      <a:endParaRPr lang="en-US"/>
                    </a:p>
                  </a:txBody>
                  <a:tcPr/>
                </a:tc>
                <a:extLst>
                  <a:ext uri="{0D108BD9-81ED-4DB2-BD59-A6C34878D82A}">
                    <a16:rowId xmlns:a16="http://schemas.microsoft.com/office/drawing/2014/main" xmlns="" val="10000"/>
                  </a:ext>
                </a:extLst>
              </a:tr>
              <a:tr h="463503">
                <a:tc vMerge="1">
                  <a:txBody>
                    <a:bodyPr/>
                    <a:lstStyle/>
                    <a:p>
                      <a:endParaRPr lang="en-US"/>
                    </a:p>
                  </a:txBody>
                  <a:tcPr/>
                </a:tc>
                <a:tc>
                  <a:txBody>
                    <a:bodyPr/>
                    <a:lstStyle/>
                    <a:p>
                      <a:pPr marL="0" marR="0" algn="ctr">
                        <a:lnSpc>
                          <a:spcPct val="115000"/>
                        </a:lnSpc>
                        <a:spcBef>
                          <a:spcPts val="0"/>
                        </a:spcBef>
                        <a:spcAft>
                          <a:spcPts val="600"/>
                        </a:spcAft>
                      </a:pPr>
                      <a:r>
                        <a:rPr lang="en-US" sz="2000" dirty="0">
                          <a:effectLst/>
                          <a:latin typeface="Tahoma" pitchFamily="34" charset="0"/>
                          <a:ea typeface="Tahoma" pitchFamily="34" charset="0"/>
                          <a:cs typeface="Tahoma" pitchFamily="34" charset="0"/>
                        </a:rPr>
                        <a:t>Male</a:t>
                      </a:r>
                    </a:p>
                  </a:txBody>
                  <a:tcPr marL="68580" marR="68580" marT="0" marB="0"/>
                </a:tc>
                <a:tc>
                  <a:txBody>
                    <a:bodyPr/>
                    <a:lstStyle/>
                    <a:p>
                      <a:pPr marL="0" marR="0" algn="ctr">
                        <a:lnSpc>
                          <a:spcPct val="115000"/>
                        </a:lnSpc>
                        <a:spcBef>
                          <a:spcPts val="0"/>
                        </a:spcBef>
                        <a:spcAft>
                          <a:spcPts val="600"/>
                        </a:spcAft>
                      </a:pPr>
                      <a:r>
                        <a:rPr lang="en-US" sz="2000" dirty="0">
                          <a:effectLst/>
                          <a:latin typeface="Tahoma" pitchFamily="34" charset="0"/>
                          <a:ea typeface="Tahoma" pitchFamily="34" charset="0"/>
                          <a:cs typeface="Tahoma" pitchFamily="34" charset="0"/>
                        </a:rPr>
                        <a:t>Female</a:t>
                      </a:r>
                    </a:p>
                  </a:txBody>
                  <a:tcPr marL="68580" marR="68580" marT="0" marB="0"/>
                </a:tc>
                <a:tc>
                  <a:txBody>
                    <a:bodyPr/>
                    <a:lstStyle/>
                    <a:p>
                      <a:pPr marL="0" marR="0" algn="ctr">
                        <a:lnSpc>
                          <a:spcPct val="115000"/>
                        </a:lnSpc>
                        <a:spcBef>
                          <a:spcPts val="0"/>
                        </a:spcBef>
                        <a:spcAft>
                          <a:spcPts val="600"/>
                        </a:spcAft>
                      </a:pPr>
                      <a:r>
                        <a:rPr lang="en-US" sz="2000" dirty="0">
                          <a:effectLst/>
                          <a:latin typeface="Tahoma" pitchFamily="34" charset="0"/>
                          <a:ea typeface="Tahoma" pitchFamily="34" charset="0"/>
                          <a:cs typeface="Tahoma" pitchFamily="34" charset="0"/>
                        </a:rPr>
                        <a:t> </a:t>
                      </a:r>
                    </a:p>
                  </a:txBody>
                  <a:tcPr marL="68580" marR="68580" marT="0" marB="0"/>
                </a:tc>
                <a:tc>
                  <a:txBody>
                    <a:bodyPr/>
                    <a:lstStyle/>
                    <a:p>
                      <a:pPr marL="0" marR="0" algn="ctr">
                        <a:lnSpc>
                          <a:spcPct val="115000"/>
                        </a:lnSpc>
                        <a:spcBef>
                          <a:spcPts val="0"/>
                        </a:spcBef>
                        <a:spcAft>
                          <a:spcPts val="600"/>
                        </a:spcAft>
                      </a:pPr>
                      <a:r>
                        <a:rPr lang="en-US" sz="2000" dirty="0">
                          <a:effectLst/>
                          <a:latin typeface="Tahoma" pitchFamily="34" charset="0"/>
                          <a:ea typeface="Tahoma" pitchFamily="34" charset="0"/>
                          <a:cs typeface="Tahoma" pitchFamily="34" charset="0"/>
                        </a:rPr>
                        <a:t>Male</a:t>
                      </a:r>
                    </a:p>
                  </a:txBody>
                  <a:tcPr marL="68580" marR="68580" marT="0" marB="0"/>
                </a:tc>
                <a:tc>
                  <a:txBody>
                    <a:bodyPr/>
                    <a:lstStyle/>
                    <a:p>
                      <a:pPr marL="0" marR="0" algn="ctr">
                        <a:lnSpc>
                          <a:spcPct val="115000"/>
                        </a:lnSpc>
                        <a:spcBef>
                          <a:spcPts val="0"/>
                        </a:spcBef>
                        <a:spcAft>
                          <a:spcPts val="600"/>
                        </a:spcAft>
                      </a:pPr>
                      <a:r>
                        <a:rPr lang="en-US" sz="2000" dirty="0">
                          <a:effectLst/>
                          <a:latin typeface="Tahoma" pitchFamily="34" charset="0"/>
                          <a:ea typeface="Tahoma" pitchFamily="34" charset="0"/>
                          <a:cs typeface="Tahoma" pitchFamily="34" charset="0"/>
                        </a:rPr>
                        <a:t>Female</a:t>
                      </a:r>
                    </a:p>
                  </a:txBody>
                  <a:tcPr marL="68580" marR="68580" marT="0" marB="0"/>
                </a:tc>
                <a:tc>
                  <a:txBody>
                    <a:bodyPr/>
                    <a:lstStyle/>
                    <a:p>
                      <a:pPr marL="0" marR="0" algn="ctr">
                        <a:lnSpc>
                          <a:spcPct val="115000"/>
                        </a:lnSpc>
                        <a:spcBef>
                          <a:spcPts val="0"/>
                        </a:spcBef>
                        <a:spcAft>
                          <a:spcPts val="600"/>
                        </a:spcAft>
                      </a:pPr>
                      <a:r>
                        <a:rPr lang="en-US" sz="2000" dirty="0">
                          <a:effectLst/>
                          <a:latin typeface="Tahoma" pitchFamily="34" charset="0"/>
                          <a:ea typeface="Tahoma" pitchFamily="34" charset="0"/>
                          <a:cs typeface="Tahoma" pitchFamily="34" charset="0"/>
                        </a:rPr>
                        <a:t> </a:t>
                      </a:r>
                    </a:p>
                  </a:txBody>
                  <a:tcPr marL="68580" marR="68580" marT="0" marB="0"/>
                </a:tc>
                <a:tc>
                  <a:txBody>
                    <a:bodyPr/>
                    <a:lstStyle/>
                    <a:p>
                      <a:pPr marL="0" marR="0" algn="ctr">
                        <a:lnSpc>
                          <a:spcPct val="115000"/>
                        </a:lnSpc>
                        <a:spcBef>
                          <a:spcPts val="0"/>
                        </a:spcBef>
                        <a:spcAft>
                          <a:spcPts val="600"/>
                        </a:spcAft>
                      </a:pPr>
                      <a:r>
                        <a:rPr lang="en-US" sz="2000" dirty="0">
                          <a:effectLst/>
                          <a:latin typeface="Tahoma" pitchFamily="34" charset="0"/>
                          <a:ea typeface="Tahoma" pitchFamily="34" charset="0"/>
                          <a:cs typeface="Tahoma" pitchFamily="34" charset="0"/>
                        </a:rPr>
                        <a:t>Male</a:t>
                      </a:r>
                    </a:p>
                  </a:txBody>
                  <a:tcPr marL="68580" marR="68580" marT="0" marB="0"/>
                </a:tc>
                <a:tc>
                  <a:txBody>
                    <a:bodyPr/>
                    <a:lstStyle/>
                    <a:p>
                      <a:pPr marL="0" marR="0" algn="ctr">
                        <a:lnSpc>
                          <a:spcPct val="115000"/>
                        </a:lnSpc>
                        <a:spcBef>
                          <a:spcPts val="0"/>
                        </a:spcBef>
                        <a:spcAft>
                          <a:spcPts val="600"/>
                        </a:spcAft>
                      </a:pPr>
                      <a:r>
                        <a:rPr lang="en-US" sz="2000" dirty="0">
                          <a:effectLst/>
                          <a:latin typeface="Tahoma" pitchFamily="34" charset="0"/>
                          <a:ea typeface="Tahoma" pitchFamily="34" charset="0"/>
                          <a:cs typeface="Tahoma" pitchFamily="34" charset="0"/>
                        </a:rPr>
                        <a:t>Female</a:t>
                      </a:r>
                    </a:p>
                  </a:txBody>
                  <a:tcPr marL="68580" marR="68580" marT="0" marB="0"/>
                </a:tc>
                <a:extLst>
                  <a:ext uri="{0D108BD9-81ED-4DB2-BD59-A6C34878D82A}">
                    <a16:rowId xmlns:a16="http://schemas.microsoft.com/office/drawing/2014/main" xmlns="" val="10001"/>
                  </a:ext>
                </a:extLst>
              </a:tr>
              <a:tr h="352576">
                <a:tc>
                  <a:txBody>
                    <a:bodyPr/>
                    <a:lstStyle/>
                    <a:p>
                      <a:pPr marL="0" marR="0">
                        <a:lnSpc>
                          <a:spcPct val="115000"/>
                        </a:lnSpc>
                        <a:spcBef>
                          <a:spcPts val="600"/>
                        </a:spcBef>
                        <a:spcAft>
                          <a:spcPts val="0"/>
                        </a:spcAft>
                      </a:pPr>
                      <a:r>
                        <a:rPr lang="en-US" sz="2000">
                          <a:effectLst/>
                          <a:latin typeface="Tahoma" pitchFamily="34" charset="0"/>
                          <a:ea typeface="Tahoma" pitchFamily="34" charset="0"/>
                          <a:cs typeface="Tahoma" pitchFamily="34" charset="0"/>
                        </a:rPr>
                        <a:t>2006</a:t>
                      </a:r>
                    </a:p>
                  </a:txBody>
                  <a:tcPr marL="68580" marR="68580" marT="0" marB="0"/>
                </a:tc>
                <a:tc>
                  <a:txBody>
                    <a:bodyPr/>
                    <a:lstStyle/>
                    <a:p>
                      <a:pPr marL="0" marR="0" algn="r">
                        <a:lnSpc>
                          <a:spcPct val="115000"/>
                        </a:lnSpc>
                        <a:spcBef>
                          <a:spcPts val="600"/>
                        </a:spcBef>
                        <a:spcAft>
                          <a:spcPts val="0"/>
                        </a:spcAft>
                      </a:pPr>
                      <a:r>
                        <a:rPr lang="en-US" sz="2000">
                          <a:solidFill>
                            <a:srgbClr val="000000"/>
                          </a:solidFill>
                          <a:effectLst/>
                          <a:latin typeface="Tahoma" pitchFamily="34" charset="0"/>
                          <a:ea typeface="Tahoma" pitchFamily="34" charset="0"/>
                          <a:cs typeface="Tahoma" pitchFamily="34" charset="0"/>
                        </a:rPr>
                        <a:t>56%</a:t>
                      </a:r>
                      <a:endParaRPr lang="en-US" sz="2000">
                        <a:effectLst/>
                        <a:latin typeface="Tahoma" pitchFamily="34" charset="0"/>
                        <a:ea typeface="Tahoma" pitchFamily="34" charset="0"/>
                        <a:cs typeface="Tahoma" pitchFamily="34" charset="0"/>
                      </a:endParaRPr>
                    </a:p>
                  </a:txBody>
                  <a:tcPr marL="68580" marR="68580" marT="0" marB="0" anchor="b"/>
                </a:tc>
                <a:tc>
                  <a:txBody>
                    <a:bodyPr/>
                    <a:lstStyle/>
                    <a:p>
                      <a:pPr marL="0" marR="0" algn="r">
                        <a:lnSpc>
                          <a:spcPct val="115000"/>
                        </a:lnSpc>
                        <a:spcBef>
                          <a:spcPts val="600"/>
                        </a:spcBef>
                        <a:spcAft>
                          <a:spcPts val="0"/>
                        </a:spcAft>
                      </a:pPr>
                      <a:r>
                        <a:rPr lang="en-US" sz="2000">
                          <a:solidFill>
                            <a:srgbClr val="000000"/>
                          </a:solidFill>
                          <a:effectLst/>
                          <a:latin typeface="Tahoma" pitchFamily="34" charset="0"/>
                          <a:ea typeface="Tahoma" pitchFamily="34" charset="0"/>
                          <a:cs typeface="Tahoma" pitchFamily="34" charset="0"/>
                        </a:rPr>
                        <a:t>47%</a:t>
                      </a:r>
                      <a:endParaRPr lang="en-US" sz="2000">
                        <a:effectLst/>
                        <a:latin typeface="Tahoma" pitchFamily="34" charset="0"/>
                        <a:ea typeface="Tahoma" pitchFamily="34" charset="0"/>
                        <a:cs typeface="Tahoma" pitchFamily="34" charset="0"/>
                      </a:endParaRPr>
                    </a:p>
                  </a:txBody>
                  <a:tcPr marL="68580" marR="68580" marT="0" marB="0" anchor="b"/>
                </a:tc>
                <a:tc>
                  <a:txBody>
                    <a:bodyPr/>
                    <a:lstStyle/>
                    <a:p>
                      <a:pPr marL="0" marR="0" algn="r">
                        <a:lnSpc>
                          <a:spcPct val="115000"/>
                        </a:lnSpc>
                        <a:spcBef>
                          <a:spcPts val="600"/>
                        </a:spcBef>
                        <a:spcAft>
                          <a:spcPts val="0"/>
                        </a:spcAft>
                      </a:pPr>
                      <a:r>
                        <a:rPr lang="en-US" sz="2000">
                          <a:solidFill>
                            <a:srgbClr val="000000"/>
                          </a:solidFill>
                          <a:effectLst/>
                          <a:latin typeface="Tahoma" pitchFamily="34" charset="0"/>
                          <a:ea typeface="Tahoma" pitchFamily="34" charset="0"/>
                          <a:cs typeface="Tahoma" pitchFamily="34" charset="0"/>
                        </a:rPr>
                        <a:t> </a:t>
                      </a:r>
                      <a:endParaRPr lang="en-US" sz="2000">
                        <a:effectLst/>
                        <a:latin typeface="Tahoma" pitchFamily="34" charset="0"/>
                        <a:ea typeface="Tahoma" pitchFamily="34" charset="0"/>
                        <a:cs typeface="Tahoma" pitchFamily="34" charset="0"/>
                      </a:endParaRPr>
                    </a:p>
                  </a:txBody>
                  <a:tcPr marL="68580" marR="68580" marT="0" marB="0"/>
                </a:tc>
                <a:tc>
                  <a:txBody>
                    <a:bodyPr/>
                    <a:lstStyle/>
                    <a:p>
                      <a:pPr marL="0" marR="0" algn="r">
                        <a:lnSpc>
                          <a:spcPct val="115000"/>
                        </a:lnSpc>
                        <a:spcBef>
                          <a:spcPts val="600"/>
                        </a:spcBef>
                        <a:spcAft>
                          <a:spcPts val="0"/>
                        </a:spcAft>
                      </a:pPr>
                      <a:r>
                        <a:rPr lang="en-US" sz="2000">
                          <a:solidFill>
                            <a:srgbClr val="000000"/>
                          </a:solidFill>
                          <a:effectLst/>
                          <a:latin typeface="Tahoma" pitchFamily="34" charset="0"/>
                          <a:ea typeface="Tahoma" pitchFamily="34" charset="0"/>
                          <a:cs typeface="Tahoma" pitchFamily="34" charset="0"/>
                        </a:rPr>
                        <a:t>58%</a:t>
                      </a:r>
                      <a:endParaRPr lang="en-US" sz="2000">
                        <a:effectLst/>
                        <a:latin typeface="Tahoma" pitchFamily="34" charset="0"/>
                        <a:ea typeface="Tahoma" pitchFamily="34" charset="0"/>
                        <a:cs typeface="Tahoma" pitchFamily="34" charset="0"/>
                      </a:endParaRPr>
                    </a:p>
                  </a:txBody>
                  <a:tcPr marL="68580" marR="68580" marT="0" marB="0" anchor="b"/>
                </a:tc>
                <a:tc>
                  <a:txBody>
                    <a:bodyPr/>
                    <a:lstStyle/>
                    <a:p>
                      <a:pPr marL="0" marR="0" algn="r">
                        <a:lnSpc>
                          <a:spcPct val="115000"/>
                        </a:lnSpc>
                        <a:spcBef>
                          <a:spcPts val="600"/>
                        </a:spcBef>
                        <a:spcAft>
                          <a:spcPts val="0"/>
                        </a:spcAft>
                      </a:pPr>
                      <a:r>
                        <a:rPr lang="en-US" sz="2000">
                          <a:solidFill>
                            <a:srgbClr val="000000"/>
                          </a:solidFill>
                          <a:effectLst/>
                          <a:latin typeface="Tahoma" pitchFamily="34" charset="0"/>
                          <a:ea typeface="Tahoma" pitchFamily="34" charset="0"/>
                          <a:cs typeface="Tahoma" pitchFamily="34" charset="0"/>
                        </a:rPr>
                        <a:t>50%</a:t>
                      </a:r>
                      <a:endParaRPr lang="en-US" sz="2000">
                        <a:effectLst/>
                        <a:latin typeface="Tahoma" pitchFamily="34" charset="0"/>
                        <a:ea typeface="Tahoma" pitchFamily="34" charset="0"/>
                        <a:cs typeface="Tahoma" pitchFamily="34" charset="0"/>
                      </a:endParaRPr>
                    </a:p>
                  </a:txBody>
                  <a:tcPr marL="68580" marR="68580" marT="0" marB="0" anchor="b"/>
                </a:tc>
                <a:tc>
                  <a:txBody>
                    <a:bodyPr/>
                    <a:lstStyle/>
                    <a:p>
                      <a:pPr marL="0" marR="0" algn="r">
                        <a:lnSpc>
                          <a:spcPct val="115000"/>
                        </a:lnSpc>
                        <a:spcBef>
                          <a:spcPts val="600"/>
                        </a:spcBef>
                        <a:spcAft>
                          <a:spcPts val="0"/>
                        </a:spcAft>
                      </a:pPr>
                      <a:r>
                        <a:rPr lang="en-US" sz="2000">
                          <a:solidFill>
                            <a:srgbClr val="000000"/>
                          </a:solidFill>
                          <a:effectLst/>
                          <a:latin typeface="Tahoma" pitchFamily="34" charset="0"/>
                          <a:ea typeface="Tahoma" pitchFamily="34" charset="0"/>
                          <a:cs typeface="Tahoma" pitchFamily="34" charset="0"/>
                        </a:rPr>
                        <a:t> </a:t>
                      </a:r>
                      <a:endParaRPr lang="en-US" sz="2000">
                        <a:effectLst/>
                        <a:latin typeface="Tahoma" pitchFamily="34" charset="0"/>
                        <a:ea typeface="Tahoma" pitchFamily="34" charset="0"/>
                        <a:cs typeface="Tahoma" pitchFamily="34" charset="0"/>
                      </a:endParaRPr>
                    </a:p>
                  </a:txBody>
                  <a:tcPr marL="68580" marR="68580" marT="0" marB="0"/>
                </a:tc>
                <a:tc>
                  <a:txBody>
                    <a:bodyPr/>
                    <a:lstStyle/>
                    <a:p>
                      <a:pPr marL="0" marR="0" algn="r">
                        <a:lnSpc>
                          <a:spcPct val="115000"/>
                        </a:lnSpc>
                        <a:spcBef>
                          <a:spcPts val="600"/>
                        </a:spcBef>
                        <a:spcAft>
                          <a:spcPts val="0"/>
                        </a:spcAft>
                      </a:pPr>
                      <a:r>
                        <a:rPr lang="en-US" sz="2000">
                          <a:solidFill>
                            <a:srgbClr val="000000"/>
                          </a:solidFill>
                          <a:effectLst/>
                          <a:latin typeface="Tahoma" pitchFamily="34" charset="0"/>
                          <a:ea typeface="Tahoma" pitchFamily="34" charset="0"/>
                          <a:cs typeface="Tahoma" pitchFamily="34" charset="0"/>
                        </a:rPr>
                        <a:t>60%</a:t>
                      </a:r>
                      <a:endParaRPr lang="en-US" sz="2000">
                        <a:effectLst/>
                        <a:latin typeface="Tahoma" pitchFamily="34" charset="0"/>
                        <a:ea typeface="Tahoma" pitchFamily="34" charset="0"/>
                        <a:cs typeface="Tahoma" pitchFamily="34" charset="0"/>
                      </a:endParaRPr>
                    </a:p>
                  </a:txBody>
                  <a:tcPr marL="68580" marR="68580" marT="0" marB="0" anchor="b"/>
                </a:tc>
                <a:tc>
                  <a:txBody>
                    <a:bodyPr/>
                    <a:lstStyle/>
                    <a:p>
                      <a:pPr marL="0" marR="0" algn="r">
                        <a:lnSpc>
                          <a:spcPct val="115000"/>
                        </a:lnSpc>
                        <a:spcBef>
                          <a:spcPts val="600"/>
                        </a:spcBef>
                        <a:spcAft>
                          <a:spcPts val="0"/>
                        </a:spcAft>
                      </a:pPr>
                      <a:r>
                        <a:rPr lang="en-US" sz="2000">
                          <a:solidFill>
                            <a:srgbClr val="000000"/>
                          </a:solidFill>
                          <a:effectLst/>
                          <a:latin typeface="Tahoma" pitchFamily="34" charset="0"/>
                          <a:ea typeface="Tahoma" pitchFamily="34" charset="0"/>
                          <a:cs typeface="Tahoma" pitchFamily="34" charset="0"/>
                        </a:rPr>
                        <a:t>51%</a:t>
                      </a:r>
                      <a:endParaRPr lang="en-US" sz="2000">
                        <a:effectLst/>
                        <a:latin typeface="Tahoma" pitchFamily="34" charset="0"/>
                        <a:ea typeface="Tahoma" pitchFamily="34" charset="0"/>
                        <a:cs typeface="Tahoma" pitchFamily="34" charset="0"/>
                      </a:endParaRPr>
                    </a:p>
                  </a:txBody>
                  <a:tcPr marL="68580" marR="68580" marT="0" marB="0" anchor="b"/>
                </a:tc>
                <a:extLst>
                  <a:ext uri="{0D108BD9-81ED-4DB2-BD59-A6C34878D82A}">
                    <a16:rowId xmlns:a16="http://schemas.microsoft.com/office/drawing/2014/main" xmlns="" val="10002"/>
                  </a:ext>
                </a:extLst>
              </a:tr>
              <a:tr h="352576">
                <a:tc>
                  <a:txBody>
                    <a:bodyPr/>
                    <a:lstStyle/>
                    <a:p>
                      <a:pPr marL="0" marR="0">
                        <a:lnSpc>
                          <a:spcPct val="115000"/>
                        </a:lnSpc>
                        <a:spcBef>
                          <a:spcPts val="0"/>
                        </a:spcBef>
                        <a:spcAft>
                          <a:spcPts val="0"/>
                        </a:spcAft>
                      </a:pPr>
                      <a:r>
                        <a:rPr lang="en-US" sz="2000">
                          <a:effectLst/>
                          <a:latin typeface="Tahoma" pitchFamily="34" charset="0"/>
                          <a:ea typeface="Tahoma" pitchFamily="34" charset="0"/>
                          <a:cs typeface="Tahoma" pitchFamily="34" charset="0"/>
                        </a:rPr>
                        <a:t>2007</a:t>
                      </a:r>
                    </a:p>
                  </a:txBody>
                  <a:tcPr marL="68580" marR="68580" marT="0" marB="0"/>
                </a:tc>
                <a:tc>
                  <a:txBody>
                    <a:bodyPr/>
                    <a:lstStyle/>
                    <a:p>
                      <a:pPr marL="0" marR="0" algn="r">
                        <a:lnSpc>
                          <a:spcPct val="115000"/>
                        </a:lnSpc>
                        <a:spcBef>
                          <a:spcPts val="0"/>
                        </a:spcBef>
                        <a:spcAft>
                          <a:spcPts val="0"/>
                        </a:spcAft>
                      </a:pPr>
                      <a:r>
                        <a:rPr lang="en-US" sz="2000">
                          <a:solidFill>
                            <a:srgbClr val="000000"/>
                          </a:solidFill>
                          <a:effectLst/>
                          <a:latin typeface="Tahoma" pitchFamily="34" charset="0"/>
                          <a:ea typeface="Tahoma" pitchFamily="34" charset="0"/>
                          <a:cs typeface="Tahoma" pitchFamily="34" charset="0"/>
                        </a:rPr>
                        <a:t>59%</a:t>
                      </a:r>
                      <a:endParaRPr lang="en-US" sz="2000">
                        <a:effectLst/>
                        <a:latin typeface="Tahoma" pitchFamily="34" charset="0"/>
                        <a:ea typeface="Tahoma" pitchFamily="34" charset="0"/>
                        <a:cs typeface="Tahoma" pitchFamily="34" charset="0"/>
                      </a:endParaRPr>
                    </a:p>
                  </a:txBody>
                  <a:tcPr marL="68580" marR="68580" marT="0" marB="0" anchor="b"/>
                </a:tc>
                <a:tc>
                  <a:txBody>
                    <a:bodyPr/>
                    <a:lstStyle/>
                    <a:p>
                      <a:pPr marL="0" marR="0" algn="r">
                        <a:lnSpc>
                          <a:spcPct val="115000"/>
                        </a:lnSpc>
                        <a:spcBef>
                          <a:spcPts val="0"/>
                        </a:spcBef>
                        <a:spcAft>
                          <a:spcPts val="0"/>
                        </a:spcAft>
                      </a:pPr>
                      <a:r>
                        <a:rPr lang="en-US" sz="2000">
                          <a:solidFill>
                            <a:srgbClr val="000000"/>
                          </a:solidFill>
                          <a:effectLst/>
                          <a:latin typeface="Tahoma" pitchFamily="34" charset="0"/>
                          <a:ea typeface="Tahoma" pitchFamily="34" charset="0"/>
                          <a:cs typeface="Tahoma" pitchFamily="34" charset="0"/>
                        </a:rPr>
                        <a:t>52%</a:t>
                      </a:r>
                      <a:endParaRPr lang="en-US" sz="2000">
                        <a:effectLst/>
                        <a:latin typeface="Tahoma" pitchFamily="34" charset="0"/>
                        <a:ea typeface="Tahoma" pitchFamily="34" charset="0"/>
                        <a:cs typeface="Tahoma" pitchFamily="34" charset="0"/>
                      </a:endParaRPr>
                    </a:p>
                  </a:txBody>
                  <a:tcPr marL="68580" marR="68580" marT="0" marB="0" anchor="b"/>
                </a:tc>
                <a:tc>
                  <a:txBody>
                    <a:bodyPr/>
                    <a:lstStyle/>
                    <a:p>
                      <a:pPr marL="0" marR="0" algn="r">
                        <a:lnSpc>
                          <a:spcPct val="115000"/>
                        </a:lnSpc>
                        <a:spcBef>
                          <a:spcPts val="0"/>
                        </a:spcBef>
                        <a:spcAft>
                          <a:spcPts val="0"/>
                        </a:spcAft>
                      </a:pPr>
                      <a:r>
                        <a:rPr lang="en-US" sz="2000">
                          <a:solidFill>
                            <a:srgbClr val="000000"/>
                          </a:solidFill>
                          <a:effectLst/>
                          <a:latin typeface="Tahoma" pitchFamily="34" charset="0"/>
                          <a:ea typeface="Tahoma" pitchFamily="34" charset="0"/>
                          <a:cs typeface="Tahoma" pitchFamily="34" charset="0"/>
                        </a:rPr>
                        <a:t> </a:t>
                      </a:r>
                      <a:endParaRPr lang="en-US" sz="2000">
                        <a:effectLst/>
                        <a:latin typeface="Tahoma" pitchFamily="34" charset="0"/>
                        <a:ea typeface="Tahoma" pitchFamily="34" charset="0"/>
                        <a:cs typeface="Tahoma" pitchFamily="34" charset="0"/>
                      </a:endParaRPr>
                    </a:p>
                  </a:txBody>
                  <a:tcPr marL="68580" marR="68580" marT="0" marB="0"/>
                </a:tc>
                <a:tc>
                  <a:txBody>
                    <a:bodyPr/>
                    <a:lstStyle/>
                    <a:p>
                      <a:pPr marL="0" marR="0" algn="r">
                        <a:lnSpc>
                          <a:spcPct val="115000"/>
                        </a:lnSpc>
                        <a:spcBef>
                          <a:spcPts val="0"/>
                        </a:spcBef>
                        <a:spcAft>
                          <a:spcPts val="0"/>
                        </a:spcAft>
                      </a:pPr>
                      <a:r>
                        <a:rPr lang="en-US" sz="2000">
                          <a:solidFill>
                            <a:srgbClr val="000000"/>
                          </a:solidFill>
                          <a:effectLst/>
                          <a:latin typeface="Tahoma" pitchFamily="34" charset="0"/>
                          <a:ea typeface="Tahoma" pitchFamily="34" charset="0"/>
                          <a:cs typeface="Tahoma" pitchFamily="34" charset="0"/>
                        </a:rPr>
                        <a:t>61%</a:t>
                      </a:r>
                      <a:endParaRPr lang="en-US" sz="2000">
                        <a:effectLst/>
                        <a:latin typeface="Tahoma" pitchFamily="34" charset="0"/>
                        <a:ea typeface="Tahoma" pitchFamily="34" charset="0"/>
                        <a:cs typeface="Tahoma" pitchFamily="34" charset="0"/>
                      </a:endParaRPr>
                    </a:p>
                  </a:txBody>
                  <a:tcPr marL="68580" marR="68580" marT="0" marB="0" anchor="b"/>
                </a:tc>
                <a:tc>
                  <a:txBody>
                    <a:bodyPr/>
                    <a:lstStyle/>
                    <a:p>
                      <a:pPr marL="0" marR="0" algn="r">
                        <a:lnSpc>
                          <a:spcPct val="115000"/>
                        </a:lnSpc>
                        <a:spcBef>
                          <a:spcPts val="0"/>
                        </a:spcBef>
                        <a:spcAft>
                          <a:spcPts val="0"/>
                        </a:spcAft>
                      </a:pPr>
                      <a:r>
                        <a:rPr lang="en-US" sz="2000">
                          <a:solidFill>
                            <a:srgbClr val="000000"/>
                          </a:solidFill>
                          <a:effectLst/>
                          <a:latin typeface="Tahoma" pitchFamily="34" charset="0"/>
                          <a:ea typeface="Tahoma" pitchFamily="34" charset="0"/>
                          <a:cs typeface="Tahoma" pitchFamily="34" charset="0"/>
                        </a:rPr>
                        <a:t>54%</a:t>
                      </a:r>
                      <a:endParaRPr lang="en-US" sz="2000">
                        <a:effectLst/>
                        <a:latin typeface="Tahoma" pitchFamily="34" charset="0"/>
                        <a:ea typeface="Tahoma" pitchFamily="34" charset="0"/>
                        <a:cs typeface="Tahoma" pitchFamily="34" charset="0"/>
                      </a:endParaRPr>
                    </a:p>
                  </a:txBody>
                  <a:tcPr marL="68580" marR="68580" marT="0" marB="0" anchor="b"/>
                </a:tc>
                <a:tc>
                  <a:txBody>
                    <a:bodyPr/>
                    <a:lstStyle/>
                    <a:p>
                      <a:pPr marL="0" marR="0" algn="r">
                        <a:lnSpc>
                          <a:spcPct val="115000"/>
                        </a:lnSpc>
                        <a:spcBef>
                          <a:spcPts val="0"/>
                        </a:spcBef>
                        <a:spcAft>
                          <a:spcPts val="0"/>
                        </a:spcAft>
                      </a:pPr>
                      <a:r>
                        <a:rPr lang="en-US" sz="2000">
                          <a:solidFill>
                            <a:srgbClr val="000000"/>
                          </a:solidFill>
                          <a:effectLst/>
                          <a:latin typeface="Tahoma" pitchFamily="34" charset="0"/>
                          <a:ea typeface="Tahoma" pitchFamily="34" charset="0"/>
                          <a:cs typeface="Tahoma" pitchFamily="34" charset="0"/>
                        </a:rPr>
                        <a:t> </a:t>
                      </a:r>
                      <a:endParaRPr lang="en-US" sz="2000">
                        <a:effectLst/>
                        <a:latin typeface="Tahoma" pitchFamily="34" charset="0"/>
                        <a:ea typeface="Tahoma" pitchFamily="34" charset="0"/>
                        <a:cs typeface="Tahoma" pitchFamily="34" charset="0"/>
                      </a:endParaRPr>
                    </a:p>
                  </a:txBody>
                  <a:tcPr marL="68580" marR="68580" marT="0" marB="0"/>
                </a:tc>
                <a:tc>
                  <a:txBody>
                    <a:bodyPr/>
                    <a:lstStyle/>
                    <a:p>
                      <a:pPr marL="0" marR="0" algn="r">
                        <a:lnSpc>
                          <a:spcPct val="115000"/>
                        </a:lnSpc>
                        <a:spcBef>
                          <a:spcPts val="0"/>
                        </a:spcBef>
                        <a:spcAft>
                          <a:spcPts val="0"/>
                        </a:spcAft>
                      </a:pPr>
                      <a:r>
                        <a:rPr lang="en-US" sz="2000">
                          <a:solidFill>
                            <a:srgbClr val="000000"/>
                          </a:solidFill>
                          <a:effectLst/>
                          <a:latin typeface="Tahoma" pitchFamily="34" charset="0"/>
                          <a:ea typeface="Tahoma" pitchFamily="34" charset="0"/>
                          <a:cs typeface="Tahoma" pitchFamily="34" charset="0"/>
                        </a:rPr>
                        <a:t>63%</a:t>
                      </a:r>
                      <a:endParaRPr lang="en-US" sz="2000">
                        <a:effectLst/>
                        <a:latin typeface="Tahoma" pitchFamily="34" charset="0"/>
                        <a:ea typeface="Tahoma" pitchFamily="34" charset="0"/>
                        <a:cs typeface="Tahoma" pitchFamily="34" charset="0"/>
                      </a:endParaRPr>
                    </a:p>
                  </a:txBody>
                  <a:tcPr marL="68580" marR="68580" marT="0" marB="0" anchor="b"/>
                </a:tc>
                <a:tc>
                  <a:txBody>
                    <a:bodyPr/>
                    <a:lstStyle/>
                    <a:p>
                      <a:pPr marL="0" marR="0" algn="r">
                        <a:lnSpc>
                          <a:spcPct val="115000"/>
                        </a:lnSpc>
                        <a:spcBef>
                          <a:spcPts val="0"/>
                        </a:spcBef>
                        <a:spcAft>
                          <a:spcPts val="0"/>
                        </a:spcAft>
                      </a:pPr>
                      <a:r>
                        <a:rPr lang="en-US" sz="2000">
                          <a:solidFill>
                            <a:srgbClr val="000000"/>
                          </a:solidFill>
                          <a:effectLst/>
                          <a:latin typeface="Tahoma" pitchFamily="34" charset="0"/>
                          <a:ea typeface="Tahoma" pitchFamily="34" charset="0"/>
                          <a:cs typeface="Tahoma" pitchFamily="34" charset="0"/>
                        </a:rPr>
                        <a:t>55%</a:t>
                      </a:r>
                      <a:endParaRPr lang="en-US" sz="2000">
                        <a:effectLst/>
                        <a:latin typeface="Tahoma" pitchFamily="34" charset="0"/>
                        <a:ea typeface="Tahoma" pitchFamily="34" charset="0"/>
                        <a:cs typeface="Tahoma" pitchFamily="34" charset="0"/>
                      </a:endParaRPr>
                    </a:p>
                  </a:txBody>
                  <a:tcPr marL="68580" marR="68580" marT="0" marB="0" anchor="b"/>
                </a:tc>
                <a:extLst>
                  <a:ext uri="{0D108BD9-81ED-4DB2-BD59-A6C34878D82A}">
                    <a16:rowId xmlns:a16="http://schemas.microsoft.com/office/drawing/2014/main" xmlns="" val="10003"/>
                  </a:ext>
                </a:extLst>
              </a:tr>
              <a:tr h="352576">
                <a:tc>
                  <a:txBody>
                    <a:bodyPr/>
                    <a:lstStyle/>
                    <a:p>
                      <a:pPr marL="0" marR="0">
                        <a:lnSpc>
                          <a:spcPct val="115000"/>
                        </a:lnSpc>
                        <a:spcBef>
                          <a:spcPts val="0"/>
                        </a:spcBef>
                        <a:spcAft>
                          <a:spcPts val="0"/>
                        </a:spcAft>
                      </a:pPr>
                      <a:r>
                        <a:rPr lang="en-US" sz="2000">
                          <a:effectLst/>
                          <a:latin typeface="Tahoma" pitchFamily="34" charset="0"/>
                          <a:ea typeface="Tahoma" pitchFamily="34" charset="0"/>
                          <a:cs typeface="Tahoma" pitchFamily="34" charset="0"/>
                        </a:rPr>
                        <a:t>2008</a:t>
                      </a:r>
                    </a:p>
                  </a:txBody>
                  <a:tcPr marL="68580" marR="68580" marT="0" marB="0"/>
                </a:tc>
                <a:tc>
                  <a:txBody>
                    <a:bodyPr/>
                    <a:lstStyle/>
                    <a:p>
                      <a:pPr marL="0" marR="0" algn="r">
                        <a:lnSpc>
                          <a:spcPct val="115000"/>
                        </a:lnSpc>
                        <a:spcBef>
                          <a:spcPts val="0"/>
                        </a:spcBef>
                        <a:spcAft>
                          <a:spcPts val="0"/>
                        </a:spcAft>
                      </a:pPr>
                      <a:r>
                        <a:rPr lang="en-US" sz="2000">
                          <a:solidFill>
                            <a:srgbClr val="000000"/>
                          </a:solidFill>
                          <a:effectLst/>
                          <a:latin typeface="Tahoma" pitchFamily="34" charset="0"/>
                          <a:ea typeface="Tahoma" pitchFamily="34" charset="0"/>
                          <a:cs typeface="Tahoma" pitchFamily="34" charset="0"/>
                        </a:rPr>
                        <a:t>63%</a:t>
                      </a:r>
                      <a:endParaRPr lang="en-US" sz="2000">
                        <a:effectLst/>
                        <a:latin typeface="Tahoma" pitchFamily="34" charset="0"/>
                        <a:ea typeface="Tahoma" pitchFamily="34" charset="0"/>
                        <a:cs typeface="Tahoma" pitchFamily="34" charset="0"/>
                      </a:endParaRPr>
                    </a:p>
                  </a:txBody>
                  <a:tcPr marL="68580" marR="68580" marT="0" marB="0" anchor="b"/>
                </a:tc>
                <a:tc>
                  <a:txBody>
                    <a:bodyPr/>
                    <a:lstStyle/>
                    <a:p>
                      <a:pPr marL="0" marR="0" algn="r">
                        <a:lnSpc>
                          <a:spcPct val="115000"/>
                        </a:lnSpc>
                        <a:spcBef>
                          <a:spcPts val="0"/>
                        </a:spcBef>
                        <a:spcAft>
                          <a:spcPts val="0"/>
                        </a:spcAft>
                      </a:pPr>
                      <a:r>
                        <a:rPr lang="en-US" sz="2000">
                          <a:solidFill>
                            <a:srgbClr val="000000"/>
                          </a:solidFill>
                          <a:effectLst/>
                          <a:latin typeface="Tahoma" pitchFamily="34" charset="0"/>
                          <a:ea typeface="Tahoma" pitchFamily="34" charset="0"/>
                          <a:cs typeface="Tahoma" pitchFamily="34" charset="0"/>
                        </a:rPr>
                        <a:t>54%</a:t>
                      </a:r>
                      <a:endParaRPr lang="en-US" sz="2000">
                        <a:effectLst/>
                        <a:latin typeface="Tahoma" pitchFamily="34" charset="0"/>
                        <a:ea typeface="Tahoma" pitchFamily="34" charset="0"/>
                        <a:cs typeface="Tahoma" pitchFamily="34" charset="0"/>
                      </a:endParaRPr>
                    </a:p>
                  </a:txBody>
                  <a:tcPr marL="68580" marR="68580" marT="0" marB="0" anchor="b"/>
                </a:tc>
                <a:tc>
                  <a:txBody>
                    <a:bodyPr/>
                    <a:lstStyle/>
                    <a:p>
                      <a:pPr marL="0" marR="0" algn="r">
                        <a:lnSpc>
                          <a:spcPct val="115000"/>
                        </a:lnSpc>
                        <a:spcBef>
                          <a:spcPts val="0"/>
                        </a:spcBef>
                        <a:spcAft>
                          <a:spcPts val="0"/>
                        </a:spcAft>
                      </a:pPr>
                      <a:r>
                        <a:rPr lang="en-US" sz="2000">
                          <a:solidFill>
                            <a:srgbClr val="000000"/>
                          </a:solidFill>
                          <a:effectLst/>
                          <a:latin typeface="Tahoma" pitchFamily="34" charset="0"/>
                          <a:ea typeface="Tahoma" pitchFamily="34" charset="0"/>
                          <a:cs typeface="Tahoma" pitchFamily="34" charset="0"/>
                        </a:rPr>
                        <a:t> </a:t>
                      </a:r>
                      <a:endParaRPr lang="en-US" sz="2000">
                        <a:effectLst/>
                        <a:latin typeface="Tahoma" pitchFamily="34" charset="0"/>
                        <a:ea typeface="Tahoma" pitchFamily="34" charset="0"/>
                        <a:cs typeface="Tahoma" pitchFamily="34" charset="0"/>
                      </a:endParaRPr>
                    </a:p>
                  </a:txBody>
                  <a:tcPr marL="68580" marR="68580" marT="0" marB="0"/>
                </a:tc>
                <a:tc>
                  <a:txBody>
                    <a:bodyPr/>
                    <a:lstStyle/>
                    <a:p>
                      <a:pPr marL="0" marR="0" algn="r">
                        <a:lnSpc>
                          <a:spcPct val="115000"/>
                        </a:lnSpc>
                        <a:spcBef>
                          <a:spcPts val="0"/>
                        </a:spcBef>
                        <a:spcAft>
                          <a:spcPts val="0"/>
                        </a:spcAft>
                      </a:pPr>
                      <a:r>
                        <a:rPr lang="en-US" sz="2000">
                          <a:solidFill>
                            <a:srgbClr val="000000"/>
                          </a:solidFill>
                          <a:effectLst/>
                          <a:latin typeface="Tahoma" pitchFamily="34" charset="0"/>
                          <a:ea typeface="Tahoma" pitchFamily="34" charset="0"/>
                          <a:cs typeface="Tahoma" pitchFamily="34" charset="0"/>
                        </a:rPr>
                        <a:t>65%</a:t>
                      </a:r>
                      <a:endParaRPr lang="en-US" sz="2000">
                        <a:effectLst/>
                        <a:latin typeface="Tahoma" pitchFamily="34" charset="0"/>
                        <a:ea typeface="Tahoma" pitchFamily="34" charset="0"/>
                        <a:cs typeface="Tahoma" pitchFamily="34" charset="0"/>
                      </a:endParaRPr>
                    </a:p>
                  </a:txBody>
                  <a:tcPr marL="68580" marR="68580" marT="0" marB="0" anchor="b"/>
                </a:tc>
                <a:tc>
                  <a:txBody>
                    <a:bodyPr/>
                    <a:lstStyle/>
                    <a:p>
                      <a:pPr marL="0" marR="0" algn="r">
                        <a:lnSpc>
                          <a:spcPct val="115000"/>
                        </a:lnSpc>
                        <a:spcBef>
                          <a:spcPts val="0"/>
                        </a:spcBef>
                        <a:spcAft>
                          <a:spcPts val="0"/>
                        </a:spcAft>
                      </a:pPr>
                      <a:r>
                        <a:rPr lang="en-US" sz="2000">
                          <a:solidFill>
                            <a:srgbClr val="000000"/>
                          </a:solidFill>
                          <a:effectLst/>
                          <a:latin typeface="Tahoma" pitchFamily="34" charset="0"/>
                          <a:ea typeface="Tahoma" pitchFamily="34" charset="0"/>
                          <a:cs typeface="Tahoma" pitchFamily="34" charset="0"/>
                        </a:rPr>
                        <a:t>56%</a:t>
                      </a:r>
                      <a:endParaRPr lang="en-US" sz="2000">
                        <a:effectLst/>
                        <a:latin typeface="Tahoma" pitchFamily="34" charset="0"/>
                        <a:ea typeface="Tahoma" pitchFamily="34" charset="0"/>
                        <a:cs typeface="Tahoma" pitchFamily="34" charset="0"/>
                      </a:endParaRPr>
                    </a:p>
                  </a:txBody>
                  <a:tcPr marL="68580" marR="68580" marT="0" marB="0" anchor="b"/>
                </a:tc>
                <a:tc>
                  <a:txBody>
                    <a:bodyPr/>
                    <a:lstStyle/>
                    <a:p>
                      <a:pPr marL="0" marR="0" algn="r">
                        <a:lnSpc>
                          <a:spcPct val="115000"/>
                        </a:lnSpc>
                        <a:spcBef>
                          <a:spcPts val="0"/>
                        </a:spcBef>
                        <a:spcAft>
                          <a:spcPts val="0"/>
                        </a:spcAft>
                      </a:pPr>
                      <a:r>
                        <a:rPr lang="en-US" sz="2000">
                          <a:solidFill>
                            <a:srgbClr val="000000"/>
                          </a:solidFill>
                          <a:effectLst/>
                          <a:latin typeface="Tahoma" pitchFamily="34" charset="0"/>
                          <a:ea typeface="Tahoma" pitchFamily="34" charset="0"/>
                          <a:cs typeface="Tahoma" pitchFamily="34" charset="0"/>
                        </a:rPr>
                        <a:t> </a:t>
                      </a:r>
                      <a:endParaRPr lang="en-US" sz="2000">
                        <a:effectLst/>
                        <a:latin typeface="Tahoma" pitchFamily="34" charset="0"/>
                        <a:ea typeface="Tahoma" pitchFamily="34" charset="0"/>
                        <a:cs typeface="Tahoma" pitchFamily="34" charset="0"/>
                      </a:endParaRPr>
                    </a:p>
                  </a:txBody>
                  <a:tcPr marL="68580" marR="68580" marT="0" marB="0"/>
                </a:tc>
                <a:tc>
                  <a:txBody>
                    <a:bodyPr/>
                    <a:lstStyle/>
                    <a:p>
                      <a:pPr marL="0" marR="0" algn="r">
                        <a:lnSpc>
                          <a:spcPct val="115000"/>
                        </a:lnSpc>
                        <a:spcBef>
                          <a:spcPts val="0"/>
                        </a:spcBef>
                        <a:spcAft>
                          <a:spcPts val="0"/>
                        </a:spcAft>
                      </a:pPr>
                      <a:r>
                        <a:rPr lang="en-US" sz="2000">
                          <a:solidFill>
                            <a:srgbClr val="000000"/>
                          </a:solidFill>
                          <a:effectLst/>
                          <a:latin typeface="Tahoma" pitchFamily="34" charset="0"/>
                          <a:ea typeface="Tahoma" pitchFamily="34" charset="0"/>
                          <a:cs typeface="Tahoma" pitchFamily="34" charset="0"/>
                        </a:rPr>
                        <a:t>66%</a:t>
                      </a:r>
                      <a:endParaRPr lang="en-US" sz="2000">
                        <a:effectLst/>
                        <a:latin typeface="Tahoma" pitchFamily="34" charset="0"/>
                        <a:ea typeface="Tahoma" pitchFamily="34" charset="0"/>
                        <a:cs typeface="Tahoma" pitchFamily="34" charset="0"/>
                      </a:endParaRPr>
                    </a:p>
                  </a:txBody>
                  <a:tcPr marL="68580" marR="68580" marT="0" marB="0" anchor="b"/>
                </a:tc>
                <a:tc>
                  <a:txBody>
                    <a:bodyPr/>
                    <a:lstStyle/>
                    <a:p>
                      <a:pPr marL="0" marR="0" algn="r">
                        <a:lnSpc>
                          <a:spcPct val="115000"/>
                        </a:lnSpc>
                        <a:spcBef>
                          <a:spcPts val="0"/>
                        </a:spcBef>
                        <a:spcAft>
                          <a:spcPts val="0"/>
                        </a:spcAft>
                      </a:pPr>
                      <a:r>
                        <a:rPr lang="en-US" sz="2000">
                          <a:solidFill>
                            <a:srgbClr val="000000"/>
                          </a:solidFill>
                          <a:effectLst/>
                          <a:latin typeface="Tahoma" pitchFamily="34" charset="0"/>
                          <a:ea typeface="Tahoma" pitchFamily="34" charset="0"/>
                          <a:cs typeface="Tahoma" pitchFamily="34" charset="0"/>
                        </a:rPr>
                        <a:t>57%</a:t>
                      </a:r>
                      <a:endParaRPr lang="en-US" sz="2000">
                        <a:effectLst/>
                        <a:latin typeface="Tahoma" pitchFamily="34" charset="0"/>
                        <a:ea typeface="Tahoma" pitchFamily="34" charset="0"/>
                        <a:cs typeface="Tahoma" pitchFamily="34" charset="0"/>
                      </a:endParaRPr>
                    </a:p>
                  </a:txBody>
                  <a:tcPr marL="68580" marR="68580" marT="0" marB="0" anchor="b"/>
                </a:tc>
                <a:extLst>
                  <a:ext uri="{0D108BD9-81ED-4DB2-BD59-A6C34878D82A}">
                    <a16:rowId xmlns:a16="http://schemas.microsoft.com/office/drawing/2014/main" xmlns="" val="10004"/>
                  </a:ext>
                </a:extLst>
              </a:tr>
              <a:tr h="352576">
                <a:tc>
                  <a:txBody>
                    <a:bodyPr/>
                    <a:lstStyle/>
                    <a:p>
                      <a:pPr marL="0" marR="0">
                        <a:lnSpc>
                          <a:spcPct val="115000"/>
                        </a:lnSpc>
                        <a:spcBef>
                          <a:spcPts val="0"/>
                        </a:spcBef>
                        <a:spcAft>
                          <a:spcPts val="0"/>
                        </a:spcAft>
                      </a:pPr>
                      <a:r>
                        <a:rPr lang="en-US" sz="2000" dirty="0">
                          <a:effectLst/>
                          <a:latin typeface="Tahoma" pitchFamily="34" charset="0"/>
                          <a:ea typeface="Tahoma" pitchFamily="34" charset="0"/>
                          <a:cs typeface="Tahoma" pitchFamily="34" charset="0"/>
                        </a:rPr>
                        <a:t>2009</a:t>
                      </a:r>
                    </a:p>
                  </a:txBody>
                  <a:tcPr marL="68580" marR="68580" marT="0" marB="0"/>
                </a:tc>
                <a:tc>
                  <a:txBody>
                    <a:bodyPr/>
                    <a:lstStyle/>
                    <a:p>
                      <a:pPr marL="0" marR="0" algn="r">
                        <a:lnSpc>
                          <a:spcPct val="115000"/>
                        </a:lnSpc>
                        <a:spcBef>
                          <a:spcPts val="0"/>
                        </a:spcBef>
                        <a:spcAft>
                          <a:spcPts val="0"/>
                        </a:spcAft>
                      </a:pPr>
                      <a:r>
                        <a:rPr lang="en-US" sz="2000">
                          <a:solidFill>
                            <a:srgbClr val="000000"/>
                          </a:solidFill>
                          <a:effectLst/>
                          <a:latin typeface="Tahoma" pitchFamily="34" charset="0"/>
                          <a:ea typeface="Tahoma" pitchFamily="34" charset="0"/>
                          <a:cs typeface="Tahoma" pitchFamily="34" charset="0"/>
                        </a:rPr>
                        <a:t>62%</a:t>
                      </a:r>
                      <a:endParaRPr lang="en-US" sz="2000">
                        <a:effectLst/>
                        <a:latin typeface="Tahoma" pitchFamily="34" charset="0"/>
                        <a:ea typeface="Tahoma" pitchFamily="34" charset="0"/>
                        <a:cs typeface="Tahoma" pitchFamily="34" charset="0"/>
                      </a:endParaRPr>
                    </a:p>
                  </a:txBody>
                  <a:tcPr marL="68580" marR="68580" marT="0" marB="0" anchor="b"/>
                </a:tc>
                <a:tc>
                  <a:txBody>
                    <a:bodyPr/>
                    <a:lstStyle/>
                    <a:p>
                      <a:pPr marL="0" marR="0" algn="r">
                        <a:lnSpc>
                          <a:spcPct val="115000"/>
                        </a:lnSpc>
                        <a:spcBef>
                          <a:spcPts val="0"/>
                        </a:spcBef>
                        <a:spcAft>
                          <a:spcPts val="0"/>
                        </a:spcAft>
                      </a:pPr>
                      <a:r>
                        <a:rPr lang="en-US" sz="2000">
                          <a:solidFill>
                            <a:srgbClr val="000000"/>
                          </a:solidFill>
                          <a:effectLst/>
                          <a:latin typeface="Tahoma" pitchFamily="34" charset="0"/>
                          <a:ea typeface="Tahoma" pitchFamily="34" charset="0"/>
                          <a:cs typeface="Tahoma" pitchFamily="34" charset="0"/>
                        </a:rPr>
                        <a:t>58%</a:t>
                      </a:r>
                      <a:endParaRPr lang="en-US" sz="2000">
                        <a:effectLst/>
                        <a:latin typeface="Tahoma" pitchFamily="34" charset="0"/>
                        <a:ea typeface="Tahoma" pitchFamily="34" charset="0"/>
                        <a:cs typeface="Tahoma" pitchFamily="34" charset="0"/>
                      </a:endParaRPr>
                    </a:p>
                  </a:txBody>
                  <a:tcPr marL="68580" marR="68580" marT="0" marB="0" anchor="b"/>
                </a:tc>
                <a:tc>
                  <a:txBody>
                    <a:bodyPr/>
                    <a:lstStyle/>
                    <a:p>
                      <a:pPr marL="0" marR="0" algn="r">
                        <a:lnSpc>
                          <a:spcPct val="115000"/>
                        </a:lnSpc>
                        <a:spcBef>
                          <a:spcPts val="0"/>
                        </a:spcBef>
                        <a:spcAft>
                          <a:spcPts val="0"/>
                        </a:spcAft>
                      </a:pPr>
                      <a:r>
                        <a:rPr lang="en-US" sz="2000">
                          <a:solidFill>
                            <a:srgbClr val="000000"/>
                          </a:solidFill>
                          <a:effectLst/>
                          <a:latin typeface="Tahoma" pitchFamily="34" charset="0"/>
                          <a:ea typeface="Tahoma" pitchFamily="34" charset="0"/>
                          <a:cs typeface="Tahoma" pitchFamily="34" charset="0"/>
                        </a:rPr>
                        <a:t> </a:t>
                      </a:r>
                      <a:endParaRPr lang="en-US" sz="2000">
                        <a:effectLst/>
                        <a:latin typeface="Tahoma" pitchFamily="34" charset="0"/>
                        <a:ea typeface="Tahoma" pitchFamily="34" charset="0"/>
                        <a:cs typeface="Tahoma" pitchFamily="34" charset="0"/>
                      </a:endParaRPr>
                    </a:p>
                  </a:txBody>
                  <a:tcPr marL="68580" marR="68580" marT="0" marB="0"/>
                </a:tc>
                <a:tc>
                  <a:txBody>
                    <a:bodyPr/>
                    <a:lstStyle/>
                    <a:p>
                      <a:pPr marL="0" marR="0" algn="r">
                        <a:lnSpc>
                          <a:spcPct val="115000"/>
                        </a:lnSpc>
                        <a:spcBef>
                          <a:spcPts val="0"/>
                        </a:spcBef>
                        <a:spcAft>
                          <a:spcPts val="0"/>
                        </a:spcAft>
                      </a:pPr>
                      <a:r>
                        <a:rPr lang="en-US" sz="2000">
                          <a:solidFill>
                            <a:srgbClr val="000000"/>
                          </a:solidFill>
                          <a:effectLst/>
                          <a:latin typeface="Tahoma" pitchFamily="34" charset="0"/>
                          <a:ea typeface="Tahoma" pitchFamily="34" charset="0"/>
                          <a:cs typeface="Tahoma" pitchFamily="34" charset="0"/>
                        </a:rPr>
                        <a:t>65%</a:t>
                      </a:r>
                      <a:endParaRPr lang="en-US" sz="2000">
                        <a:effectLst/>
                        <a:latin typeface="Tahoma" pitchFamily="34" charset="0"/>
                        <a:ea typeface="Tahoma" pitchFamily="34" charset="0"/>
                        <a:cs typeface="Tahoma" pitchFamily="34" charset="0"/>
                      </a:endParaRPr>
                    </a:p>
                  </a:txBody>
                  <a:tcPr marL="68580" marR="68580" marT="0" marB="0" anchor="b"/>
                </a:tc>
                <a:tc>
                  <a:txBody>
                    <a:bodyPr/>
                    <a:lstStyle/>
                    <a:p>
                      <a:pPr marL="0" marR="0" algn="r">
                        <a:lnSpc>
                          <a:spcPct val="115000"/>
                        </a:lnSpc>
                        <a:spcBef>
                          <a:spcPts val="0"/>
                        </a:spcBef>
                        <a:spcAft>
                          <a:spcPts val="0"/>
                        </a:spcAft>
                      </a:pPr>
                      <a:r>
                        <a:rPr lang="en-US" sz="2000">
                          <a:solidFill>
                            <a:srgbClr val="000000"/>
                          </a:solidFill>
                          <a:effectLst/>
                          <a:latin typeface="Tahoma" pitchFamily="34" charset="0"/>
                          <a:ea typeface="Tahoma" pitchFamily="34" charset="0"/>
                          <a:cs typeface="Tahoma" pitchFamily="34" charset="0"/>
                        </a:rPr>
                        <a:t>60%</a:t>
                      </a:r>
                      <a:endParaRPr lang="en-US" sz="2000">
                        <a:effectLst/>
                        <a:latin typeface="Tahoma" pitchFamily="34" charset="0"/>
                        <a:ea typeface="Tahoma" pitchFamily="34" charset="0"/>
                        <a:cs typeface="Tahoma" pitchFamily="34" charset="0"/>
                      </a:endParaRPr>
                    </a:p>
                  </a:txBody>
                  <a:tcPr marL="68580" marR="68580" marT="0" marB="0" anchor="b"/>
                </a:tc>
                <a:tc>
                  <a:txBody>
                    <a:bodyPr/>
                    <a:lstStyle/>
                    <a:p>
                      <a:pPr marL="0" marR="0" algn="r">
                        <a:lnSpc>
                          <a:spcPct val="115000"/>
                        </a:lnSpc>
                        <a:spcBef>
                          <a:spcPts val="0"/>
                        </a:spcBef>
                        <a:spcAft>
                          <a:spcPts val="0"/>
                        </a:spcAft>
                      </a:pPr>
                      <a:r>
                        <a:rPr lang="en-US" sz="2000">
                          <a:solidFill>
                            <a:srgbClr val="000000"/>
                          </a:solidFill>
                          <a:effectLst/>
                          <a:latin typeface="Tahoma" pitchFamily="34" charset="0"/>
                          <a:ea typeface="Tahoma" pitchFamily="34" charset="0"/>
                          <a:cs typeface="Tahoma" pitchFamily="34" charset="0"/>
                        </a:rPr>
                        <a:t> </a:t>
                      </a:r>
                      <a:endParaRPr lang="en-US" sz="2000">
                        <a:effectLst/>
                        <a:latin typeface="Tahoma" pitchFamily="34" charset="0"/>
                        <a:ea typeface="Tahoma" pitchFamily="34" charset="0"/>
                        <a:cs typeface="Tahoma" pitchFamily="34" charset="0"/>
                      </a:endParaRPr>
                    </a:p>
                  </a:txBody>
                  <a:tcPr marL="68580" marR="68580" marT="0" marB="0"/>
                </a:tc>
                <a:tc>
                  <a:txBody>
                    <a:bodyPr/>
                    <a:lstStyle/>
                    <a:p>
                      <a:pPr marL="0" marR="0" algn="r">
                        <a:lnSpc>
                          <a:spcPct val="115000"/>
                        </a:lnSpc>
                        <a:spcBef>
                          <a:spcPts val="0"/>
                        </a:spcBef>
                        <a:spcAft>
                          <a:spcPts val="0"/>
                        </a:spcAft>
                      </a:pPr>
                      <a:r>
                        <a:rPr lang="en-US" sz="2000">
                          <a:solidFill>
                            <a:srgbClr val="000000"/>
                          </a:solidFill>
                          <a:effectLst/>
                          <a:latin typeface="Tahoma" pitchFamily="34" charset="0"/>
                          <a:ea typeface="Tahoma" pitchFamily="34" charset="0"/>
                          <a:cs typeface="Tahoma" pitchFamily="34" charset="0"/>
                        </a:rPr>
                        <a:t>65%</a:t>
                      </a:r>
                      <a:endParaRPr lang="en-US" sz="2000">
                        <a:effectLst/>
                        <a:latin typeface="Tahoma" pitchFamily="34" charset="0"/>
                        <a:ea typeface="Tahoma" pitchFamily="34" charset="0"/>
                        <a:cs typeface="Tahoma" pitchFamily="34" charset="0"/>
                      </a:endParaRPr>
                    </a:p>
                  </a:txBody>
                  <a:tcPr marL="68580" marR="68580" marT="0" marB="0" anchor="b"/>
                </a:tc>
                <a:tc>
                  <a:txBody>
                    <a:bodyPr/>
                    <a:lstStyle/>
                    <a:p>
                      <a:pPr marL="0" marR="0" algn="r">
                        <a:lnSpc>
                          <a:spcPct val="115000"/>
                        </a:lnSpc>
                        <a:spcBef>
                          <a:spcPts val="0"/>
                        </a:spcBef>
                        <a:spcAft>
                          <a:spcPts val="0"/>
                        </a:spcAft>
                      </a:pPr>
                      <a:r>
                        <a:rPr lang="en-US" sz="2000">
                          <a:solidFill>
                            <a:srgbClr val="000000"/>
                          </a:solidFill>
                          <a:effectLst/>
                          <a:latin typeface="Tahoma" pitchFamily="34" charset="0"/>
                          <a:ea typeface="Tahoma" pitchFamily="34" charset="0"/>
                          <a:cs typeface="Tahoma" pitchFamily="34" charset="0"/>
                        </a:rPr>
                        <a:t>60%</a:t>
                      </a:r>
                      <a:endParaRPr lang="en-US" sz="2000">
                        <a:effectLst/>
                        <a:latin typeface="Tahoma" pitchFamily="34" charset="0"/>
                        <a:ea typeface="Tahoma" pitchFamily="34" charset="0"/>
                        <a:cs typeface="Tahoma" pitchFamily="34" charset="0"/>
                      </a:endParaRPr>
                    </a:p>
                  </a:txBody>
                  <a:tcPr marL="68580" marR="68580" marT="0" marB="0" anchor="b"/>
                </a:tc>
                <a:extLst>
                  <a:ext uri="{0D108BD9-81ED-4DB2-BD59-A6C34878D82A}">
                    <a16:rowId xmlns:a16="http://schemas.microsoft.com/office/drawing/2014/main" xmlns="" val="10005"/>
                  </a:ext>
                </a:extLst>
              </a:tr>
              <a:tr h="352576">
                <a:tc>
                  <a:txBody>
                    <a:bodyPr/>
                    <a:lstStyle/>
                    <a:p>
                      <a:pPr marL="0" marR="0">
                        <a:lnSpc>
                          <a:spcPct val="115000"/>
                        </a:lnSpc>
                        <a:spcBef>
                          <a:spcPts val="0"/>
                        </a:spcBef>
                        <a:spcAft>
                          <a:spcPts val="0"/>
                        </a:spcAft>
                      </a:pPr>
                      <a:r>
                        <a:rPr lang="en-US" sz="2000">
                          <a:effectLst/>
                          <a:latin typeface="Tahoma" pitchFamily="34" charset="0"/>
                          <a:ea typeface="Tahoma" pitchFamily="34" charset="0"/>
                          <a:cs typeface="Tahoma" pitchFamily="34" charset="0"/>
                        </a:rPr>
                        <a:t>2010</a:t>
                      </a:r>
                    </a:p>
                  </a:txBody>
                  <a:tcPr marL="68580" marR="68580" marT="0" marB="0"/>
                </a:tc>
                <a:tc>
                  <a:txBody>
                    <a:bodyPr/>
                    <a:lstStyle/>
                    <a:p>
                      <a:pPr marL="0" marR="0" algn="r">
                        <a:lnSpc>
                          <a:spcPct val="115000"/>
                        </a:lnSpc>
                        <a:spcBef>
                          <a:spcPts val="0"/>
                        </a:spcBef>
                        <a:spcAft>
                          <a:spcPts val="0"/>
                        </a:spcAft>
                      </a:pPr>
                      <a:r>
                        <a:rPr lang="en-US" sz="2000">
                          <a:solidFill>
                            <a:srgbClr val="000000"/>
                          </a:solidFill>
                          <a:effectLst/>
                          <a:latin typeface="Tahoma" pitchFamily="34" charset="0"/>
                          <a:ea typeface="Tahoma" pitchFamily="34" charset="0"/>
                          <a:cs typeface="Tahoma" pitchFamily="34" charset="0"/>
                        </a:rPr>
                        <a:t>66%</a:t>
                      </a:r>
                      <a:endParaRPr lang="en-US" sz="2000">
                        <a:effectLst/>
                        <a:latin typeface="Tahoma" pitchFamily="34" charset="0"/>
                        <a:ea typeface="Tahoma" pitchFamily="34" charset="0"/>
                        <a:cs typeface="Tahoma" pitchFamily="34" charset="0"/>
                      </a:endParaRPr>
                    </a:p>
                  </a:txBody>
                  <a:tcPr marL="68580" marR="68580" marT="0" marB="0"/>
                </a:tc>
                <a:tc>
                  <a:txBody>
                    <a:bodyPr/>
                    <a:lstStyle/>
                    <a:p>
                      <a:pPr marL="0" marR="0" algn="r">
                        <a:lnSpc>
                          <a:spcPct val="115000"/>
                        </a:lnSpc>
                        <a:spcBef>
                          <a:spcPts val="0"/>
                        </a:spcBef>
                        <a:spcAft>
                          <a:spcPts val="0"/>
                        </a:spcAft>
                      </a:pPr>
                      <a:r>
                        <a:rPr lang="en-US" sz="2000">
                          <a:solidFill>
                            <a:srgbClr val="000000"/>
                          </a:solidFill>
                          <a:effectLst/>
                          <a:latin typeface="Tahoma" pitchFamily="34" charset="0"/>
                          <a:ea typeface="Tahoma" pitchFamily="34" charset="0"/>
                          <a:cs typeface="Tahoma" pitchFamily="34" charset="0"/>
                        </a:rPr>
                        <a:t>62%</a:t>
                      </a:r>
                      <a:endParaRPr lang="en-US" sz="2000">
                        <a:effectLst/>
                        <a:latin typeface="Tahoma" pitchFamily="34" charset="0"/>
                        <a:ea typeface="Tahoma" pitchFamily="34" charset="0"/>
                        <a:cs typeface="Tahoma" pitchFamily="34" charset="0"/>
                      </a:endParaRPr>
                    </a:p>
                  </a:txBody>
                  <a:tcPr marL="68580" marR="68580" marT="0" marB="0"/>
                </a:tc>
                <a:tc>
                  <a:txBody>
                    <a:bodyPr/>
                    <a:lstStyle/>
                    <a:p>
                      <a:pPr marL="0" marR="0" algn="r">
                        <a:lnSpc>
                          <a:spcPct val="115000"/>
                        </a:lnSpc>
                        <a:spcBef>
                          <a:spcPts val="0"/>
                        </a:spcBef>
                        <a:spcAft>
                          <a:spcPts val="0"/>
                        </a:spcAft>
                      </a:pPr>
                      <a:r>
                        <a:rPr lang="en-US" sz="2000">
                          <a:solidFill>
                            <a:srgbClr val="000000"/>
                          </a:solidFill>
                          <a:effectLst/>
                          <a:latin typeface="Tahoma" pitchFamily="34" charset="0"/>
                          <a:ea typeface="Tahoma" pitchFamily="34" charset="0"/>
                          <a:cs typeface="Tahoma" pitchFamily="34" charset="0"/>
                        </a:rPr>
                        <a:t> </a:t>
                      </a:r>
                      <a:endParaRPr lang="en-US" sz="2000">
                        <a:effectLst/>
                        <a:latin typeface="Tahoma" pitchFamily="34" charset="0"/>
                        <a:ea typeface="Tahoma" pitchFamily="34" charset="0"/>
                        <a:cs typeface="Tahoma" pitchFamily="34" charset="0"/>
                      </a:endParaRPr>
                    </a:p>
                  </a:txBody>
                  <a:tcPr marL="68580" marR="68580" marT="0" marB="0"/>
                </a:tc>
                <a:tc>
                  <a:txBody>
                    <a:bodyPr/>
                    <a:lstStyle/>
                    <a:p>
                      <a:pPr marL="0" marR="0" algn="r">
                        <a:lnSpc>
                          <a:spcPct val="115000"/>
                        </a:lnSpc>
                        <a:spcBef>
                          <a:spcPts val="0"/>
                        </a:spcBef>
                        <a:spcAft>
                          <a:spcPts val="0"/>
                        </a:spcAft>
                      </a:pPr>
                      <a:r>
                        <a:rPr lang="en-US" sz="2000">
                          <a:solidFill>
                            <a:srgbClr val="000000"/>
                          </a:solidFill>
                          <a:effectLst/>
                          <a:latin typeface="Tahoma" pitchFamily="34" charset="0"/>
                          <a:ea typeface="Tahoma" pitchFamily="34" charset="0"/>
                          <a:cs typeface="Tahoma" pitchFamily="34" charset="0"/>
                        </a:rPr>
                        <a:t>69%</a:t>
                      </a:r>
                      <a:endParaRPr lang="en-US" sz="2000">
                        <a:effectLst/>
                        <a:latin typeface="Tahoma" pitchFamily="34" charset="0"/>
                        <a:ea typeface="Tahoma" pitchFamily="34" charset="0"/>
                        <a:cs typeface="Tahoma" pitchFamily="34" charset="0"/>
                      </a:endParaRPr>
                    </a:p>
                  </a:txBody>
                  <a:tcPr marL="68580" marR="68580" marT="0" marB="0" anchor="b"/>
                </a:tc>
                <a:tc>
                  <a:txBody>
                    <a:bodyPr/>
                    <a:lstStyle/>
                    <a:p>
                      <a:pPr marL="0" marR="0" algn="r">
                        <a:lnSpc>
                          <a:spcPct val="115000"/>
                        </a:lnSpc>
                        <a:spcBef>
                          <a:spcPts val="0"/>
                        </a:spcBef>
                        <a:spcAft>
                          <a:spcPts val="0"/>
                        </a:spcAft>
                      </a:pPr>
                      <a:r>
                        <a:rPr lang="en-US" sz="2000">
                          <a:solidFill>
                            <a:srgbClr val="000000"/>
                          </a:solidFill>
                          <a:effectLst/>
                          <a:latin typeface="Tahoma" pitchFamily="34" charset="0"/>
                          <a:ea typeface="Tahoma" pitchFamily="34" charset="0"/>
                          <a:cs typeface="Tahoma" pitchFamily="34" charset="0"/>
                        </a:rPr>
                        <a:t>65%</a:t>
                      </a:r>
                      <a:endParaRPr lang="en-US" sz="2000">
                        <a:effectLst/>
                        <a:latin typeface="Tahoma" pitchFamily="34" charset="0"/>
                        <a:ea typeface="Tahoma" pitchFamily="34" charset="0"/>
                        <a:cs typeface="Tahoma" pitchFamily="34" charset="0"/>
                      </a:endParaRPr>
                    </a:p>
                  </a:txBody>
                  <a:tcPr marL="68580" marR="68580" marT="0" marB="0" anchor="b"/>
                </a:tc>
                <a:tc>
                  <a:txBody>
                    <a:bodyPr/>
                    <a:lstStyle/>
                    <a:p>
                      <a:pPr marL="0" marR="0" algn="r">
                        <a:lnSpc>
                          <a:spcPct val="115000"/>
                        </a:lnSpc>
                        <a:spcBef>
                          <a:spcPts val="0"/>
                        </a:spcBef>
                        <a:spcAft>
                          <a:spcPts val="0"/>
                        </a:spcAft>
                      </a:pPr>
                      <a:r>
                        <a:rPr lang="en-US" sz="2000">
                          <a:solidFill>
                            <a:srgbClr val="000000"/>
                          </a:solidFill>
                          <a:effectLst/>
                          <a:latin typeface="Tahoma" pitchFamily="34" charset="0"/>
                          <a:ea typeface="Tahoma" pitchFamily="34" charset="0"/>
                          <a:cs typeface="Tahoma" pitchFamily="34" charset="0"/>
                        </a:rPr>
                        <a:t> </a:t>
                      </a:r>
                      <a:endParaRPr lang="en-US" sz="2000">
                        <a:effectLst/>
                        <a:latin typeface="Tahoma" pitchFamily="34" charset="0"/>
                        <a:ea typeface="Tahoma" pitchFamily="34" charset="0"/>
                        <a:cs typeface="Tahoma" pitchFamily="34" charset="0"/>
                      </a:endParaRPr>
                    </a:p>
                  </a:txBody>
                  <a:tcPr marL="68580" marR="68580" marT="0" marB="0"/>
                </a:tc>
                <a:tc>
                  <a:txBody>
                    <a:bodyPr/>
                    <a:lstStyle/>
                    <a:p>
                      <a:pPr marL="0" marR="0" algn="r">
                        <a:lnSpc>
                          <a:spcPct val="115000"/>
                        </a:lnSpc>
                        <a:spcBef>
                          <a:spcPts val="0"/>
                        </a:spcBef>
                        <a:spcAft>
                          <a:spcPts val="0"/>
                        </a:spcAft>
                      </a:pPr>
                      <a:r>
                        <a:rPr lang="en-US" sz="2000">
                          <a:solidFill>
                            <a:srgbClr val="000000"/>
                          </a:solidFill>
                          <a:effectLst/>
                          <a:latin typeface="Tahoma" pitchFamily="34" charset="0"/>
                          <a:ea typeface="Tahoma" pitchFamily="34" charset="0"/>
                          <a:cs typeface="Tahoma" pitchFamily="34" charset="0"/>
                        </a:rPr>
                        <a:t>70%</a:t>
                      </a:r>
                      <a:endParaRPr lang="en-US" sz="2000">
                        <a:effectLst/>
                        <a:latin typeface="Tahoma" pitchFamily="34" charset="0"/>
                        <a:ea typeface="Tahoma" pitchFamily="34" charset="0"/>
                        <a:cs typeface="Tahoma" pitchFamily="34" charset="0"/>
                      </a:endParaRPr>
                    </a:p>
                  </a:txBody>
                  <a:tcPr marL="68580" marR="68580" marT="0" marB="0"/>
                </a:tc>
                <a:tc>
                  <a:txBody>
                    <a:bodyPr/>
                    <a:lstStyle/>
                    <a:p>
                      <a:pPr marL="0" marR="0" algn="r">
                        <a:lnSpc>
                          <a:spcPct val="115000"/>
                        </a:lnSpc>
                        <a:spcBef>
                          <a:spcPts val="0"/>
                        </a:spcBef>
                        <a:spcAft>
                          <a:spcPts val="0"/>
                        </a:spcAft>
                      </a:pPr>
                      <a:r>
                        <a:rPr lang="en-US" sz="2000">
                          <a:solidFill>
                            <a:srgbClr val="000000"/>
                          </a:solidFill>
                          <a:effectLst/>
                          <a:latin typeface="Tahoma" pitchFamily="34" charset="0"/>
                          <a:ea typeface="Tahoma" pitchFamily="34" charset="0"/>
                          <a:cs typeface="Tahoma" pitchFamily="34" charset="0"/>
                        </a:rPr>
                        <a:t>65%</a:t>
                      </a:r>
                      <a:endParaRPr lang="en-US" sz="2000">
                        <a:effectLst/>
                        <a:latin typeface="Tahoma" pitchFamily="34" charset="0"/>
                        <a:ea typeface="Tahoma" pitchFamily="34" charset="0"/>
                        <a:cs typeface="Tahoma" pitchFamily="34" charset="0"/>
                      </a:endParaRPr>
                    </a:p>
                  </a:txBody>
                  <a:tcPr marL="68580" marR="68580" marT="0" marB="0"/>
                </a:tc>
                <a:extLst>
                  <a:ext uri="{0D108BD9-81ED-4DB2-BD59-A6C34878D82A}">
                    <a16:rowId xmlns:a16="http://schemas.microsoft.com/office/drawing/2014/main" xmlns="" val="10006"/>
                  </a:ext>
                </a:extLst>
              </a:tr>
              <a:tr h="352576">
                <a:tc>
                  <a:txBody>
                    <a:bodyPr/>
                    <a:lstStyle/>
                    <a:p>
                      <a:pPr marL="0" marR="0">
                        <a:lnSpc>
                          <a:spcPct val="115000"/>
                        </a:lnSpc>
                        <a:spcBef>
                          <a:spcPts val="0"/>
                        </a:spcBef>
                        <a:spcAft>
                          <a:spcPts val="0"/>
                        </a:spcAft>
                      </a:pPr>
                      <a:r>
                        <a:rPr lang="en-US" sz="2000">
                          <a:effectLst/>
                          <a:latin typeface="Tahoma" pitchFamily="34" charset="0"/>
                          <a:ea typeface="Tahoma" pitchFamily="34" charset="0"/>
                          <a:cs typeface="Tahoma" pitchFamily="34" charset="0"/>
                        </a:rPr>
                        <a:t>2011</a:t>
                      </a:r>
                    </a:p>
                  </a:txBody>
                  <a:tcPr marL="68580" marR="68580" marT="0" marB="0"/>
                </a:tc>
                <a:tc>
                  <a:txBody>
                    <a:bodyPr/>
                    <a:lstStyle/>
                    <a:p>
                      <a:pPr marL="0" marR="0" algn="r">
                        <a:lnSpc>
                          <a:spcPct val="115000"/>
                        </a:lnSpc>
                        <a:spcBef>
                          <a:spcPts val="0"/>
                        </a:spcBef>
                        <a:spcAft>
                          <a:spcPts val="0"/>
                        </a:spcAft>
                      </a:pPr>
                      <a:r>
                        <a:rPr lang="en-US" sz="2000">
                          <a:solidFill>
                            <a:srgbClr val="000000"/>
                          </a:solidFill>
                          <a:effectLst/>
                          <a:latin typeface="Tahoma" pitchFamily="34" charset="0"/>
                          <a:ea typeface="Tahoma" pitchFamily="34" charset="0"/>
                          <a:cs typeface="Tahoma" pitchFamily="34" charset="0"/>
                        </a:rPr>
                        <a:t>69%</a:t>
                      </a:r>
                      <a:endParaRPr lang="en-US" sz="2000">
                        <a:effectLst/>
                        <a:latin typeface="Tahoma" pitchFamily="34" charset="0"/>
                        <a:ea typeface="Tahoma" pitchFamily="34" charset="0"/>
                        <a:cs typeface="Tahoma" pitchFamily="34" charset="0"/>
                      </a:endParaRPr>
                    </a:p>
                  </a:txBody>
                  <a:tcPr marL="68580" marR="68580" marT="0" marB="0"/>
                </a:tc>
                <a:tc>
                  <a:txBody>
                    <a:bodyPr/>
                    <a:lstStyle/>
                    <a:p>
                      <a:pPr marL="0" marR="0" algn="r">
                        <a:lnSpc>
                          <a:spcPct val="115000"/>
                        </a:lnSpc>
                        <a:spcBef>
                          <a:spcPts val="0"/>
                        </a:spcBef>
                        <a:spcAft>
                          <a:spcPts val="0"/>
                        </a:spcAft>
                      </a:pPr>
                      <a:r>
                        <a:rPr lang="en-US" sz="2000">
                          <a:solidFill>
                            <a:srgbClr val="000000"/>
                          </a:solidFill>
                          <a:effectLst/>
                          <a:latin typeface="Tahoma" pitchFamily="34" charset="0"/>
                          <a:ea typeface="Tahoma" pitchFamily="34" charset="0"/>
                          <a:cs typeface="Tahoma" pitchFamily="34" charset="0"/>
                        </a:rPr>
                        <a:t>66%</a:t>
                      </a:r>
                      <a:endParaRPr lang="en-US" sz="2000">
                        <a:effectLst/>
                        <a:latin typeface="Tahoma" pitchFamily="34" charset="0"/>
                        <a:ea typeface="Tahoma" pitchFamily="34" charset="0"/>
                        <a:cs typeface="Tahoma" pitchFamily="34" charset="0"/>
                      </a:endParaRPr>
                    </a:p>
                  </a:txBody>
                  <a:tcPr marL="68580" marR="68580" marT="0" marB="0"/>
                </a:tc>
                <a:tc>
                  <a:txBody>
                    <a:bodyPr/>
                    <a:lstStyle/>
                    <a:p>
                      <a:pPr marL="0" marR="0" algn="r">
                        <a:lnSpc>
                          <a:spcPct val="115000"/>
                        </a:lnSpc>
                        <a:spcBef>
                          <a:spcPts val="0"/>
                        </a:spcBef>
                        <a:spcAft>
                          <a:spcPts val="0"/>
                        </a:spcAft>
                      </a:pPr>
                      <a:r>
                        <a:rPr lang="en-US" sz="2000">
                          <a:solidFill>
                            <a:srgbClr val="000000"/>
                          </a:solidFill>
                          <a:effectLst/>
                          <a:latin typeface="Tahoma" pitchFamily="34" charset="0"/>
                          <a:ea typeface="Tahoma" pitchFamily="34" charset="0"/>
                          <a:cs typeface="Tahoma" pitchFamily="34" charset="0"/>
                        </a:rPr>
                        <a:t> </a:t>
                      </a:r>
                      <a:endParaRPr lang="en-US" sz="2000">
                        <a:effectLst/>
                        <a:latin typeface="Tahoma" pitchFamily="34" charset="0"/>
                        <a:ea typeface="Tahoma" pitchFamily="34" charset="0"/>
                        <a:cs typeface="Tahoma" pitchFamily="34" charset="0"/>
                      </a:endParaRPr>
                    </a:p>
                  </a:txBody>
                  <a:tcPr marL="68580" marR="68580" marT="0" marB="0"/>
                </a:tc>
                <a:tc>
                  <a:txBody>
                    <a:bodyPr/>
                    <a:lstStyle/>
                    <a:p>
                      <a:pPr marL="0" marR="0" algn="r">
                        <a:lnSpc>
                          <a:spcPct val="115000"/>
                        </a:lnSpc>
                        <a:spcBef>
                          <a:spcPts val="0"/>
                        </a:spcBef>
                        <a:spcAft>
                          <a:spcPts val="0"/>
                        </a:spcAft>
                      </a:pPr>
                      <a:r>
                        <a:rPr lang="en-US" sz="2000">
                          <a:solidFill>
                            <a:srgbClr val="000000"/>
                          </a:solidFill>
                          <a:effectLst/>
                          <a:latin typeface="Tahoma" pitchFamily="34" charset="0"/>
                          <a:ea typeface="Tahoma" pitchFamily="34" charset="0"/>
                          <a:cs typeface="Tahoma" pitchFamily="34" charset="0"/>
                        </a:rPr>
                        <a:t>71%</a:t>
                      </a:r>
                      <a:endParaRPr lang="en-US" sz="2000">
                        <a:effectLst/>
                        <a:latin typeface="Tahoma" pitchFamily="34" charset="0"/>
                        <a:ea typeface="Tahoma" pitchFamily="34" charset="0"/>
                        <a:cs typeface="Tahoma" pitchFamily="34" charset="0"/>
                      </a:endParaRPr>
                    </a:p>
                  </a:txBody>
                  <a:tcPr marL="68580" marR="68580" marT="0" marB="0"/>
                </a:tc>
                <a:tc>
                  <a:txBody>
                    <a:bodyPr/>
                    <a:lstStyle/>
                    <a:p>
                      <a:pPr marL="0" marR="0" algn="r">
                        <a:lnSpc>
                          <a:spcPct val="115000"/>
                        </a:lnSpc>
                        <a:spcBef>
                          <a:spcPts val="0"/>
                        </a:spcBef>
                        <a:spcAft>
                          <a:spcPts val="0"/>
                        </a:spcAft>
                      </a:pPr>
                      <a:r>
                        <a:rPr lang="en-US" sz="2000">
                          <a:solidFill>
                            <a:srgbClr val="000000"/>
                          </a:solidFill>
                          <a:effectLst/>
                          <a:latin typeface="Tahoma" pitchFamily="34" charset="0"/>
                          <a:ea typeface="Tahoma" pitchFamily="34" charset="0"/>
                          <a:cs typeface="Tahoma" pitchFamily="34" charset="0"/>
                        </a:rPr>
                        <a:t>68%</a:t>
                      </a:r>
                      <a:endParaRPr lang="en-US" sz="2000">
                        <a:effectLst/>
                        <a:latin typeface="Tahoma" pitchFamily="34" charset="0"/>
                        <a:ea typeface="Tahoma" pitchFamily="34" charset="0"/>
                        <a:cs typeface="Tahoma" pitchFamily="34" charset="0"/>
                      </a:endParaRPr>
                    </a:p>
                  </a:txBody>
                  <a:tcPr marL="68580" marR="68580" marT="0" marB="0"/>
                </a:tc>
                <a:tc>
                  <a:txBody>
                    <a:bodyPr/>
                    <a:lstStyle/>
                    <a:p>
                      <a:pPr marL="0" marR="0" algn="r">
                        <a:lnSpc>
                          <a:spcPct val="115000"/>
                        </a:lnSpc>
                        <a:spcBef>
                          <a:spcPts val="0"/>
                        </a:spcBef>
                        <a:spcAft>
                          <a:spcPts val="0"/>
                        </a:spcAft>
                      </a:pPr>
                      <a:r>
                        <a:rPr lang="en-US" sz="2000">
                          <a:solidFill>
                            <a:srgbClr val="000000"/>
                          </a:solidFill>
                          <a:effectLst/>
                          <a:latin typeface="Tahoma" pitchFamily="34" charset="0"/>
                          <a:ea typeface="Tahoma" pitchFamily="34" charset="0"/>
                          <a:cs typeface="Tahoma" pitchFamily="34" charset="0"/>
                        </a:rPr>
                        <a:t> </a:t>
                      </a:r>
                      <a:endParaRPr lang="en-US" sz="2000">
                        <a:effectLst/>
                        <a:latin typeface="Tahoma" pitchFamily="34" charset="0"/>
                        <a:ea typeface="Tahoma" pitchFamily="34" charset="0"/>
                        <a:cs typeface="Tahoma" pitchFamily="34" charset="0"/>
                      </a:endParaRPr>
                    </a:p>
                  </a:txBody>
                  <a:tcPr marL="68580" marR="68580" marT="0" marB="0"/>
                </a:tc>
                <a:tc>
                  <a:txBody>
                    <a:bodyPr/>
                    <a:lstStyle/>
                    <a:p>
                      <a:pPr marL="0" marR="0" algn="r">
                        <a:lnSpc>
                          <a:spcPct val="115000"/>
                        </a:lnSpc>
                        <a:spcBef>
                          <a:spcPts val="0"/>
                        </a:spcBef>
                        <a:spcAft>
                          <a:spcPts val="0"/>
                        </a:spcAft>
                      </a:pPr>
                      <a:r>
                        <a:rPr lang="en-US" sz="2000">
                          <a:solidFill>
                            <a:srgbClr val="000000"/>
                          </a:solidFill>
                          <a:effectLst/>
                          <a:latin typeface="Tahoma" pitchFamily="34" charset="0"/>
                          <a:ea typeface="Tahoma" pitchFamily="34" charset="0"/>
                          <a:cs typeface="Tahoma" pitchFamily="34" charset="0"/>
                        </a:rPr>
                        <a:t>72%</a:t>
                      </a:r>
                      <a:endParaRPr lang="en-US" sz="2000">
                        <a:effectLst/>
                        <a:latin typeface="Tahoma" pitchFamily="34" charset="0"/>
                        <a:ea typeface="Tahoma" pitchFamily="34" charset="0"/>
                        <a:cs typeface="Tahoma" pitchFamily="34" charset="0"/>
                      </a:endParaRPr>
                    </a:p>
                  </a:txBody>
                  <a:tcPr marL="68580" marR="68580" marT="0" marB="0"/>
                </a:tc>
                <a:tc>
                  <a:txBody>
                    <a:bodyPr/>
                    <a:lstStyle/>
                    <a:p>
                      <a:pPr marL="0" marR="0" algn="r">
                        <a:lnSpc>
                          <a:spcPct val="115000"/>
                        </a:lnSpc>
                        <a:spcBef>
                          <a:spcPts val="0"/>
                        </a:spcBef>
                        <a:spcAft>
                          <a:spcPts val="0"/>
                        </a:spcAft>
                      </a:pPr>
                      <a:r>
                        <a:rPr lang="en-US" sz="2000" dirty="0">
                          <a:solidFill>
                            <a:srgbClr val="000000"/>
                          </a:solidFill>
                          <a:effectLst/>
                          <a:latin typeface="Tahoma" pitchFamily="34" charset="0"/>
                          <a:ea typeface="Tahoma" pitchFamily="34" charset="0"/>
                          <a:cs typeface="Tahoma" pitchFamily="34" charset="0"/>
                        </a:rPr>
                        <a:t>68%</a:t>
                      </a:r>
                      <a:endParaRPr lang="en-US" sz="2000" dirty="0">
                        <a:effectLst/>
                        <a:latin typeface="Tahoma" pitchFamily="34" charset="0"/>
                        <a:ea typeface="Tahoma" pitchFamily="34" charset="0"/>
                        <a:cs typeface="Tahoma" pitchFamily="34" charset="0"/>
                      </a:endParaRPr>
                    </a:p>
                  </a:txBody>
                  <a:tcPr marL="68580" marR="68580" marT="0" marB="0"/>
                </a:tc>
                <a:extLst>
                  <a:ext uri="{0D108BD9-81ED-4DB2-BD59-A6C34878D82A}">
                    <a16:rowId xmlns:a16="http://schemas.microsoft.com/office/drawing/2014/main" xmlns="" val="10007"/>
                  </a:ext>
                </a:extLst>
              </a:tr>
              <a:tr h="352576">
                <a:tc>
                  <a:txBody>
                    <a:bodyPr/>
                    <a:lstStyle/>
                    <a:p>
                      <a:pPr marL="0" marR="0">
                        <a:lnSpc>
                          <a:spcPct val="115000"/>
                        </a:lnSpc>
                        <a:spcBef>
                          <a:spcPts val="0"/>
                        </a:spcBef>
                        <a:spcAft>
                          <a:spcPts val="0"/>
                        </a:spcAft>
                      </a:pPr>
                      <a:r>
                        <a:rPr lang="en-US" sz="2000" dirty="0">
                          <a:effectLst/>
                          <a:latin typeface="Tahoma" pitchFamily="34" charset="0"/>
                          <a:ea typeface="Tahoma" pitchFamily="34" charset="0"/>
                          <a:cs typeface="Tahoma" pitchFamily="34" charset="0"/>
                        </a:rPr>
                        <a:t>2012</a:t>
                      </a:r>
                    </a:p>
                  </a:txBody>
                  <a:tcPr marL="68580" marR="68580" marT="0" marB="0"/>
                </a:tc>
                <a:tc>
                  <a:txBody>
                    <a:bodyPr/>
                    <a:lstStyle/>
                    <a:p>
                      <a:pPr marL="0" marR="0" algn="r">
                        <a:lnSpc>
                          <a:spcPct val="115000"/>
                        </a:lnSpc>
                        <a:spcBef>
                          <a:spcPts val="0"/>
                        </a:spcBef>
                        <a:spcAft>
                          <a:spcPts val="0"/>
                        </a:spcAft>
                      </a:pPr>
                      <a:r>
                        <a:rPr lang="en-US" sz="2000" dirty="0">
                          <a:effectLst/>
                          <a:latin typeface="Tahoma" pitchFamily="34" charset="0"/>
                          <a:ea typeface="Tahoma" pitchFamily="34" charset="0"/>
                          <a:cs typeface="Tahoma" pitchFamily="34" charset="0"/>
                        </a:rPr>
                        <a:t>71%</a:t>
                      </a:r>
                    </a:p>
                  </a:txBody>
                  <a:tcPr marL="68580" marR="68580" marT="0" marB="0"/>
                </a:tc>
                <a:tc>
                  <a:txBody>
                    <a:bodyPr/>
                    <a:lstStyle/>
                    <a:p>
                      <a:pPr marL="0" marR="0" algn="r">
                        <a:lnSpc>
                          <a:spcPct val="115000"/>
                        </a:lnSpc>
                        <a:spcBef>
                          <a:spcPts val="0"/>
                        </a:spcBef>
                        <a:spcAft>
                          <a:spcPts val="0"/>
                        </a:spcAft>
                      </a:pPr>
                      <a:r>
                        <a:rPr lang="en-US" sz="2000" dirty="0">
                          <a:effectLst/>
                          <a:latin typeface="Tahoma" pitchFamily="34" charset="0"/>
                          <a:ea typeface="Tahoma" pitchFamily="34" charset="0"/>
                          <a:cs typeface="Tahoma" pitchFamily="34" charset="0"/>
                        </a:rPr>
                        <a:t>69%</a:t>
                      </a:r>
                    </a:p>
                  </a:txBody>
                  <a:tcPr marL="68580" marR="68580" marT="0" marB="0"/>
                </a:tc>
                <a:tc>
                  <a:txBody>
                    <a:bodyPr/>
                    <a:lstStyle/>
                    <a:p>
                      <a:pPr marL="0" marR="0" algn="r">
                        <a:lnSpc>
                          <a:spcPct val="115000"/>
                        </a:lnSpc>
                        <a:spcBef>
                          <a:spcPts val="0"/>
                        </a:spcBef>
                        <a:spcAft>
                          <a:spcPts val="0"/>
                        </a:spcAft>
                      </a:pPr>
                      <a:endParaRPr lang="en-US" sz="2000" dirty="0">
                        <a:effectLst/>
                        <a:latin typeface="Tahoma" pitchFamily="34" charset="0"/>
                        <a:ea typeface="Tahoma" pitchFamily="34" charset="0"/>
                        <a:cs typeface="Tahoma" pitchFamily="34" charset="0"/>
                      </a:endParaRPr>
                    </a:p>
                  </a:txBody>
                  <a:tcPr marL="68580" marR="68580" marT="0" marB="0"/>
                </a:tc>
                <a:tc>
                  <a:txBody>
                    <a:bodyPr/>
                    <a:lstStyle/>
                    <a:p>
                      <a:pPr marL="0" marR="0" algn="r">
                        <a:lnSpc>
                          <a:spcPct val="115000"/>
                        </a:lnSpc>
                        <a:spcBef>
                          <a:spcPts val="0"/>
                        </a:spcBef>
                        <a:spcAft>
                          <a:spcPts val="0"/>
                        </a:spcAft>
                      </a:pPr>
                      <a:r>
                        <a:rPr lang="en-US" sz="2000" dirty="0">
                          <a:effectLst/>
                          <a:latin typeface="Tahoma" pitchFamily="34" charset="0"/>
                          <a:ea typeface="Tahoma" pitchFamily="34" charset="0"/>
                          <a:cs typeface="Tahoma" pitchFamily="34" charset="0"/>
                        </a:rPr>
                        <a:t>74%</a:t>
                      </a:r>
                    </a:p>
                  </a:txBody>
                  <a:tcPr marL="68580" marR="68580" marT="0" marB="0"/>
                </a:tc>
                <a:tc>
                  <a:txBody>
                    <a:bodyPr/>
                    <a:lstStyle/>
                    <a:p>
                      <a:pPr marL="0" marR="0" algn="r">
                        <a:lnSpc>
                          <a:spcPct val="115000"/>
                        </a:lnSpc>
                        <a:spcBef>
                          <a:spcPts val="0"/>
                        </a:spcBef>
                        <a:spcAft>
                          <a:spcPts val="0"/>
                        </a:spcAft>
                      </a:pPr>
                      <a:r>
                        <a:rPr lang="en-US" sz="2000" dirty="0">
                          <a:effectLst/>
                          <a:latin typeface="Tahoma" pitchFamily="34" charset="0"/>
                          <a:ea typeface="Tahoma" pitchFamily="34" charset="0"/>
                          <a:cs typeface="Tahoma" pitchFamily="34" charset="0"/>
                        </a:rPr>
                        <a:t>72%</a:t>
                      </a:r>
                    </a:p>
                  </a:txBody>
                  <a:tcPr marL="68580" marR="68580" marT="0" marB="0"/>
                </a:tc>
                <a:tc>
                  <a:txBody>
                    <a:bodyPr/>
                    <a:lstStyle/>
                    <a:p>
                      <a:pPr marL="0" marR="0" algn="r">
                        <a:lnSpc>
                          <a:spcPct val="115000"/>
                        </a:lnSpc>
                        <a:spcBef>
                          <a:spcPts val="0"/>
                        </a:spcBef>
                        <a:spcAft>
                          <a:spcPts val="0"/>
                        </a:spcAft>
                      </a:pPr>
                      <a:endParaRPr lang="en-US" sz="2000" dirty="0">
                        <a:effectLst/>
                        <a:latin typeface="Tahoma" pitchFamily="34" charset="0"/>
                        <a:ea typeface="Tahoma" pitchFamily="34" charset="0"/>
                        <a:cs typeface="Tahoma" pitchFamily="34" charset="0"/>
                      </a:endParaRPr>
                    </a:p>
                  </a:txBody>
                  <a:tcPr marL="68580" marR="68580" marT="0" marB="0"/>
                </a:tc>
                <a:tc>
                  <a:txBody>
                    <a:bodyPr/>
                    <a:lstStyle/>
                    <a:p>
                      <a:pPr marL="0" marR="0" algn="r">
                        <a:lnSpc>
                          <a:spcPct val="115000"/>
                        </a:lnSpc>
                        <a:spcBef>
                          <a:spcPts val="0"/>
                        </a:spcBef>
                        <a:spcAft>
                          <a:spcPts val="0"/>
                        </a:spcAft>
                      </a:pPr>
                      <a:r>
                        <a:rPr lang="en-US" sz="2000" dirty="0">
                          <a:effectLst/>
                          <a:latin typeface="Tahoma" pitchFamily="34" charset="0"/>
                          <a:ea typeface="Tahoma" pitchFamily="34" charset="0"/>
                          <a:cs typeface="Tahoma" pitchFamily="34" charset="0"/>
                        </a:rPr>
                        <a:t>72%</a:t>
                      </a:r>
                    </a:p>
                  </a:txBody>
                  <a:tcPr marL="68580" marR="68580" marT="0" marB="0"/>
                </a:tc>
                <a:tc>
                  <a:txBody>
                    <a:bodyPr/>
                    <a:lstStyle/>
                    <a:p>
                      <a:pPr marL="0" marR="0" algn="r">
                        <a:lnSpc>
                          <a:spcPct val="115000"/>
                        </a:lnSpc>
                        <a:spcBef>
                          <a:spcPts val="0"/>
                        </a:spcBef>
                        <a:spcAft>
                          <a:spcPts val="0"/>
                        </a:spcAft>
                      </a:pPr>
                      <a:r>
                        <a:rPr lang="en-US" sz="2000" dirty="0">
                          <a:effectLst/>
                          <a:latin typeface="Tahoma" pitchFamily="34" charset="0"/>
                          <a:ea typeface="Tahoma" pitchFamily="34" charset="0"/>
                          <a:cs typeface="Tahoma" pitchFamily="34" charset="0"/>
                        </a:rPr>
                        <a:t>69%</a:t>
                      </a:r>
                    </a:p>
                  </a:txBody>
                  <a:tcPr marL="68580" marR="68580" marT="0" marB="0"/>
                </a:tc>
                <a:extLst>
                  <a:ext uri="{0D108BD9-81ED-4DB2-BD59-A6C34878D82A}">
                    <a16:rowId xmlns:a16="http://schemas.microsoft.com/office/drawing/2014/main" xmlns="" val="10008"/>
                  </a:ext>
                </a:extLst>
              </a:tr>
              <a:tr h="352576">
                <a:tc>
                  <a:txBody>
                    <a:bodyPr/>
                    <a:lstStyle/>
                    <a:p>
                      <a:pPr marL="0" marR="0">
                        <a:lnSpc>
                          <a:spcPct val="115000"/>
                        </a:lnSpc>
                        <a:spcBef>
                          <a:spcPts val="0"/>
                        </a:spcBef>
                        <a:spcAft>
                          <a:spcPts val="0"/>
                        </a:spcAft>
                      </a:pPr>
                      <a:r>
                        <a:rPr lang="en-US" sz="2000" dirty="0">
                          <a:effectLst/>
                          <a:latin typeface="Tahoma" pitchFamily="34" charset="0"/>
                          <a:ea typeface="Tahoma" pitchFamily="34" charset="0"/>
                          <a:cs typeface="Tahoma" pitchFamily="34" charset="0"/>
                        </a:rPr>
                        <a:t>2013</a:t>
                      </a:r>
                    </a:p>
                  </a:txBody>
                  <a:tcPr marL="68580" marR="68580" marT="0" marB="0"/>
                </a:tc>
                <a:tc>
                  <a:txBody>
                    <a:bodyPr/>
                    <a:lstStyle/>
                    <a:p>
                      <a:pPr marL="0" marR="0" algn="r">
                        <a:lnSpc>
                          <a:spcPct val="115000"/>
                        </a:lnSpc>
                        <a:spcBef>
                          <a:spcPts val="0"/>
                        </a:spcBef>
                        <a:spcAft>
                          <a:spcPts val="0"/>
                        </a:spcAft>
                      </a:pPr>
                      <a:r>
                        <a:rPr lang="en-US" sz="2000" dirty="0">
                          <a:effectLst/>
                          <a:latin typeface="Tahoma" pitchFamily="34" charset="0"/>
                          <a:ea typeface="Tahoma" pitchFamily="34" charset="0"/>
                          <a:cs typeface="Tahoma" pitchFamily="34" charset="0"/>
                        </a:rPr>
                        <a:t>75%</a:t>
                      </a:r>
                    </a:p>
                  </a:txBody>
                  <a:tcPr marL="68580" marR="68580" marT="0" marB="0"/>
                </a:tc>
                <a:tc>
                  <a:txBody>
                    <a:bodyPr/>
                    <a:lstStyle/>
                    <a:p>
                      <a:pPr marL="0" marR="0" algn="r">
                        <a:lnSpc>
                          <a:spcPct val="115000"/>
                        </a:lnSpc>
                        <a:spcBef>
                          <a:spcPts val="0"/>
                        </a:spcBef>
                        <a:spcAft>
                          <a:spcPts val="0"/>
                        </a:spcAft>
                      </a:pPr>
                      <a:r>
                        <a:rPr lang="en-US" sz="2000" dirty="0">
                          <a:effectLst/>
                          <a:latin typeface="Tahoma" pitchFamily="34" charset="0"/>
                          <a:ea typeface="Tahoma" pitchFamily="34" charset="0"/>
                          <a:cs typeface="Tahoma" pitchFamily="34" charset="0"/>
                        </a:rPr>
                        <a:t>73%</a:t>
                      </a:r>
                    </a:p>
                  </a:txBody>
                  <a:tcPr marL="68580" marR="68580" marT="0" marB="0"/>
                </a:tc>
                <a:tc>
                  <a:txBody>
                    <a:bodyPr/>
                    <a:lstStyle/>
                    <a:p>
                      <a:pPr marL="0" marR="0" algn="r">
                        <a:lnSpc>
                          <a:spcPct val="115000"/>
                        </a:lnSpc>
                        <a:spcBef>
                          <a:spcPts val="0"/>
                        </a:spcBef>
                        <a:spcAft>
                          <a:spcPts val="0"/>
                        </a:spcAft>
                      </a:pPr>
                      <a:endParaRPr lang="en-US" sz="2000" dirty="0">
                        <a:effectLst/>
                        <a:latin typeface="Tahoma" pitchFamily="34" charset="0"/>
                        <a:ea typeface="Tahoma" pitchFamily="34" charset="0"/>
                        <a:cs typeface="Tahoma" pitchFamily="34" charset="0"/>
                      </a:endParaRPr>
                    </a:p>
                  </a:txBody>
                  <a:tcPr marL="68580" marR="68580" marT="0" marB="0"/>
                </a:tc>
                <a:tc>
                  <a:txBody>
                    <a:bodyPr/>
                    <a:lstStyle/>
                    <a:p>
                      <a:pPr marL="0" marR="0" algn="r">
                        <a:lnSpc>
                          <a:spcPct val="115000"/>
                        </a:lnSpc>
                        <a:spcBef>
                          <a:spcPts val="0"/>
                        </a:spcBef>
                        <a:spcAft>
                          <a:spcPts val="0"/>
                        </a:spcAft>
                      </a:pPr>
                      <a:r>
                        <a:rPr lang="en-US" sz="2000" dirty="0">
                          <a:effectLst/>
                          <a:latin typeface="Tahoma" pitchFamily="34" charset="0"/>
                          <a:ea typeface="Tahoma" pitchFamily="34" charset="0"/>
                          <a:cs typeface="Tahoma" pitchFamily="34" charset="0"/>
                        </a:rPr>
                        <a:t>78%</a:t>
                      </a:r>
                    </a:p>
                  </a:txBody>
                  <a:tcPr marL="68580" marR="68580" marT="0" marB="0"/>
                </a:tc>
                <a:tc>
                  <a:txBody>
                    <a:bodyPr/>
                    <a:lstStyle/>
                    <a:p>
                      <a:pPr marL="0" marR="0" algn="r">
                        <a:lnSpc>
                          <a:spcPct val="115000"/>
                        </a:lnSpc>
                        <a:spcBef>
                          <a:spcPts val="0"/>
                        </a:spcBef>
                        <a:spcAft>
                          <a:spcPts val="0"/>
                        </a:spcAft>
                      </a:pPr>
                      <a:r>
                        <a:rPr lang="en-US" sz="2000" dirty="0">
                          <a:effectLst/>
                          <a:latin typeface="Tahoma" pitchFamily="34" charset="0"/>
                          <a:ea typeface="Tahoma" pitchFamily="34" charset="0"/>
                          <a:cs typeface="Tahoma" pitchFamily="34" charset="0"/>
                        </a:rPr>
                        <a:t>75%</a:t>
                      </a:r>
                    </a:p>
                  </a:txBody>
                  <a:tcPr marL="68580" marR="68580" marT="0" marB="0"/>
                </a:tc>
                <a:tc>
                  <a:txBody>
                    <a:bodyPr/>
                    <a:lstStyle/>
                    <a:p>
                      <a:pPr marL="0" marR="0" algn="r">
                        <a:lnSpc>
                          <a:spcPct val="115000"/>
                        </a:lnSpc>
                        <a:spcBef>
                          <a:spcPts val="0"/>
                        </a:spcBef>
                        <a:spcAft>
                          <a:spcPts val="0"/>
                        </a:spcAft>
                      </a:pPr>
                      <a:endParaRPr lang="en-US" sz="2000" dirty="0">
                        <a:effectLst/>
                        <a:latin typeface="Tahoma" pitchFamily="34" charset="0"/>
                        <a:ea typeface="Tahoma" pitchFamily="34" charset="0"/>
                        <a:cs typeface="Tahoma" pitchFamily="34" charset="0"/>
                      </a:endParaRPr>
                    </a:p>
                  </a:txBody>
                  <a:tcPr marL="68580" marR="68580" marT="0" marB="0"/>
                </a:tc>
                <a:tc>
                  <a:txBody>
                    <a:bodyPr/>
                    <a:lstStyle/>
                    <a:p>
                      <a:pPr marL="0" marR="0" algn="r">
                        <a:lnSpc>
                          <a:spcPct val="115000"/>
                        </a:lnSpc>
                        <a:spcBef>
                          <a:spcPts val="0"/>
                        </a:spcBef>
                        <a:spcAft>
                          <a:spcPts val="0"/>
                        </a:spcAft>
                      </a:pPr>
                      <a:r>
                        <a:rPr lang="en-US" sz="2000" dirty="0">
                          <a:effectLst/>
                          <a:latin typeface="Tahoma" pitchFamily="34" charset="0"/>
                          <a:ea typeface="Tahoma" pitchFamily="34" charset="0"/>
                          <a:cs typeface="Tahoma" pitchFamily="34" charset="0"/>
                        </a:rPr>
                        <a:t>78%</a:t>
                      </a:r>
                    </a:p>
                  </a:txBody>
                  <a:tcPr marL="68580" marR="68580" marT="0" marB="0"/>
                </a:tc>
                <a:tc>
                  <a:txBody>
                    <a:bodyPr/>
                    <a:lstStyle/>
                    <a:p>
                      <a:pPr marL="0" marR="0" algn="r">
                        <a:lnSpc>
                          <a:spcPct val="115000"/>
                        </a:lnSpc>
                        <a:spcBef>
                          <a:spcPts val="0"/>
                        </a:spcBef>
                        <a:spcAft>
                          <a:spcPts val="0"/>
                        </a:spcAft>
                      </a:pPr>
                      <a:r>
                        <a:rPr lang="en-US" sz="2000" dirty="0">
                          <a:effectLst/>
                          <a:latin typeface="Tahoma" pitchFamily="34" charset="0"/>
                          <a:ea typeface="Tahoma" pitchFamily="34" charset="0"/>
                          <a:cs typeface="Tahoma" pitchFamily="34" charset="0"/>
                        </a:rPr>
                        <a:t>74%</a:t>
                      </a:r>
                    </a:p>
                  </a:txBody>
                  <a:tcPr marL="68580" marR="68580" marT="0" marB="0"/>
                </a:tc>
                <a:extLst>
                  <a:ext uri="{0D108BD9-81ED-4DB2-BD59-A6C34878D82A}">
                    <a16:rowId xmlns:a16="http://schemas.microsoft.com/office/drawing/2014/main" xmlns="" val="4270307529"/>
                  </a:ext>
                </a:extLst>
              </a:tr>
              <a:tr h="352576">
                <a:tc>
                  <a:txBody>
                    <a:bodyPr/>
                    <a:lstStyle/>
                    <a:p>
                      <a:pPr marL="0" marR="0">
                        <a:lnSpc>
                          <a:spcPct val="115000"/>
                        </a:lnSpc>
                        <a:spcBef>
                          <a:spcPts val="0"/>
                        </a:spcBef>
                        <a:spcAft>
                          <a:spcPts val="0"/>
                        </a:spcAft>
                      </a:pPr>
                      <a:r>
                        <a:rPr lang="en-US" sz="2000" dirty="0">
                          <a:effectLst/>
                          <a:latin typeface="Tahoma" pitchFamily="34" charset="0"/>
                          <a:ea typeface="Tahoma" pitchFamily="34" charset="0"/>
                          <a:cs typeface="Tahoma" pitchFamily="34" charset="0"/>
                        </a:rPr>
                        <a:t>2014</a:t>
                      </a:r>
                    </a:p>
                  </a:txBody>
                  <a:tcPr marL="68580" marR="68580" marT="0" marB="0"/>
                </a:tc>
                <a:tc>
                  <a:txBody>
                    <a:bodyPr/>
                    <a:lstStyle/>
                    <a:p>
                      <a:pPr marL="0" marR="0" algn="r">
                        <a:lnSpc>
                          <a:spcPct val="115000"/>
                        </a:lnSpc>
                        <a:spcBef>
                          <a:spcPts val="0"/>
                        </a:spcBef>
                        <a:spcAft>
                          <a:spcPts val="0"/>
                        </a:spcAft>
                      </a:pPr>
                      <a:r>
                        <a:rPr lang="en-US" sz="2000" dirty="0">
                          <a:effectLst/>
                          <a:latin typeface="Tahoma" pitchFamily="34" charset="0"/>
                          <a:ea typeface="Tahoma" pitchFamily="34" charset="0"/>
                          <a:cs typeface="Tahoma" pitchFamily="34" charset="0"/>
                        </a:rPr>
                        <a:t>69%</a:t>
                      </a:r>
                    </a:p>
                  </a:txBody>
                  <a:tcPr marL="68580" marR="68580" marT="0" marB="0"/>
                </a:tc>
                <a:tc>
                  <a:txBody>
                    <a:bodyPr/>
                    <a:lstStyle/>
                    <a:p>
                      <a:pPr marL="0" marR="0" algn="r">
                        <a:lnSpc>
                          <a:spcPct val="115000"/>
                        </a:lnSpc>
                        <a:spcBef>
                          <a:spcPts val="0"/>
                        </a:spcBef>
                        <a:spcAft>
                          <a:spcPts val="0"/>
                        </a:spcAft>
                      </a:pPr>
                      <a:r>
                        <a:rPr lang="en-US" sz="2000" dirty="0">
                          <a:effectLst/>
                          <a:latin typeface="Tahoma" pitchFamily="34" charset="0"/>
                          <a:ea typeface="Tahoma" pitchFamily="34" charset="0"/>
                          <a:cs typeface="Tahoma" pitchFamily="34" charset="0"/>
                        </a:rPr>
                        <a:t>66%</a:t>
                      </a:r>
                    </a:p>
                  </a:txBody>
                  <a:tcPr marL="68580" marR="68580" marT="0" marB="0"/>
                </a:tc>
                <a:tc>
                  <a:txBody>
                    <a:bodyPr/>
                    <a:lstStyle/>
                    <a:p>
                      <a:pPr marL="0" marR="0" algn="r">
                        <a:lnSpc>
                          <a:spcPct val="115000"/>
                        </a:lnSpc>
                        <a:spcBef>
                          <a:spcPts val="0"/>
                        </a:spcBef>
                        <a:spcAft>
                          <a:spcPts val="0"/>
                        </a:spcAft>
                      </a:pPr>
                      <a:endParaRPr lang="en-US" sz="2000" dirty="0">
                        <a:effectLst/>
                        <a:latin typeface="Tahoma" pitchFamily="34" charset="0"/>
                        <a:ea typeface="Tahoma" pitchFamily="34" charset="0"/>
                        <a:cs typeface="Tahoma" pitchFamily="34" charset="0"/>
                      </a:endParaRPr>
                    </a:p>
                  </a:txBody>
                  <a:tcPr marL="68580" marR="68580" marT="0" marB="0"/>
                </a:tc>
                <a:tc>
                  <a:txBody>
                    <a:bodyPr/>
                    <a:lstStyle/>
                    <a:p>
                      <a:pPr marL="0" marR="0" algn="r">
                        <a:lnSpc>
                          <a:spcPct val="115000"/>
                        </a:lnSpc>
                        <a:spcBef>
                          <a:spcPts val="0"/>
                        </a:spcBef>
                        <a:spcAft>
                          <a:spcPts val="0"/>
                        </a:spcAft>
                      </a:pPr>
                      <a:r>
                        <a:rPr lang="en-US" sz="2000" dirty="0">
                          <a:effectLst/>
                          <a:latin typeface="Tahoma" pitchFamily="34" charset="0"/>
                          <a:ea typeface="Tahoma" pitchFamily="34" charset="0"/>
                          <a:cs typeface="Tahoma" pitchFamily="34" charset="0"/>
                        </a:rPr>
                        <a:t>72%</a:t>
                      </a:r>
                    </a:p>
                  </a:txBody>
                  <a:tcPr marL="68580" marR="68580" marT="0" marB="0"/>
                </a:tc>
                <a:tc>
                  <a:txBody>
                    <a:bodyPr/>
                    <a:lstStyle/>
                    <a:p>
                      <a:pPr marL="0" marR="0" algn="r">
                        <a:lnSpc>
                          <a:spcPct val="115000"/>
                        </a:lnSpc>
                        <a:spcBef>
                          <a:spcPts val="0"/>
                        </a:spcBef>
                        <a:spcAft>
                          <a:spcPts val="0"/>
                        </a:spcAft>
                      </a:pPr>
                      <a:r>
                        <a:rPr lang="en-US" sz="2000" dirty="0">
                          <a:effectLst/>
                          <a:latin typeface="Tahoma" pitchFamily="34" charset="0"/>
                          <a:ea typeface="Tahoma" pitchFamily="34" charset="0"/>
                          <a:cs typeface="Tahoma" pitchFamily="34" charset="0"/>
                        </a:rPr>
                        <a:t>68%</a:t>
                      </a:r>
                    </a:p>
                  </a:txBody>
                  <a:tcPr marL="68580" marR="68580" marT="0" marB="0"/>
                </a:tc>
                <a:tc>
                  <a:txBody>
                    <a:bodyPr/>
                    <a:lstStyle/>
                    <a:p>
                      <a:pPr marL="0" marR="0" algn="r">
                        <a:lnSpc>
                          <a:spcPct val="115000"/>
                        </a:lnSpc>
                        <a:spcBef>
                          <a:spcPts val="0"/>
                        </a:spcBef>
                        <a:spcAft>
                          <a:spcPts val="0"/>
                        </a:spcAft>
                      </a:pPr>
                      <a:endParaRPr lang="en-US" sz="2000" dirty="0">
                        <a:effectLst/>
                        <a:latin typeface="Tahoma" pitchFamily="34" charset="0"/>
                        <a:ea typeface="Tahoma" pitchFamily="34" charset="0"/>
                        <a:cs typeface="Tahoma" pitchFamily="34" charset="0"/>
                      </a:endParaRPr>
                    </a:p>
                  </a:txBody>
                  <a:tcPr marL="68580" marR="68580" marT="0" marB="0"/>
                </a:tc>
                <a:tc>
                  <a:txBody>
                    <a:bodyPr/>
                    <a:lstStyle/>
                    <a:p>
                      <a:pPr marL="0" marR="0" algn="r">
                        <a:lnSpc>
                          <a:spcPct val="115000"/>
                        </a:lnSpc>
                        <a:spcBef>
                          <a:spcPts val="0"/>
                        </a:spcBef>
                        <a:spcAft>
                          <a:spcPts val="0"/>
                        </a:spcAft>
                      </a:pPr>
                      <a:r>
                        <a:rPr lang="en-US" sz="2000" dirty="0">
                          <a:effectLst/>
                          <a:latin typeface="Tahoma" pitchFamily="34" charset="0"/>
                          <a:ea typeface="Tahoma" pitchFamily="34" charset="0"/>
                          <a:cs typeface="Tahoma" pitchFamily="34" charset="0"/>
                        </a:rPr>
                        <a:t>71%</a:t>
                      </a:r>
                    </a:p>
                  </a:txBody>
                  <a:tcPr marL="68580" marR="68580" marT="0" marB="0"/>
                </a:tc>
                <a:tc>
                  <a:txBody>
                    <a:bodyPr/>
                    <a:lstStyle/>
                    <a:p>
                      <a:pPr marL="0" marR="0" algn="r">
                        <a:lnSpc>
                          <a:spcPct val="115000"/>
                        </a:lnSpc>
                        <a:spcBef>
                          <a:spcPts val="0"/>
                        </a:spcBef>
                        <a:spcAft>
                          <a:spcPts val="0"/>
                        </a:spcAft>
                      </a:pPr>
                      <a:r>
                        <a:rPr lang="en-US" sz="2000" dirty="0">
                          <a:effectLst/>
                          <a:latin typeface="Tahoma" pitchFamily="34" charset="0"/>
                          <a:ea typeface="Tahoma" pitchFamily="34" charset="0"/>
                          <a:cs typeface="Tahoma" pitchFamily="34" charset="0"/>
                        </a:rPr>
                        <a:t>67%</a:t>
                      </a:r>
                    </a:p>
                  </a:txBody>
                  <a:tcPr marL="68580" marR="68580" marT="0" marB="0"/>
                </a:tc>
                <a:extLst>
                  <a:ext uri="{0D108BD9-81ED-4DB2-BD59-A6C34878D82A}">
                    <a16:rowId xmlns:a16="http://schemas.microsoft.com/office/drawing/2014/main" xmlns="" val="3067807443"/>
                  </a:ext>
                </a:extLst>
              </a:tr>
              <a:tr h="582737">
                <a:tc>
                  <a:txBody>
                    <a:bodyPr/>
                    <a:lstStyle/>
                    <a:p>
                      <a:pPr marL="0" marR="0">
                        <a:lnSpc>
                          <a:spcPct val="115000"/>
                        </a:lnSpc>
                        <a:spcBef>
                          <a:spcPts val="0"/>
                        </a:spcBef>
                        <a:spcAft>
                          <a:spcPts val="0"/>
                        </a:spcAft>
                      </a:pPr>
                      <a:r>
                        <a:rPr lang="en-US" sz="2000">
                          <a:effectLst/>
                          <a:latin typeface="Tahoma" pitchFamily="34" charset="0"/>
                          <a:ea typeface="Tahoma" pitchFamily="34" charset="0"/>
                          <a:cs typeface="Tahoma" pitchFamily="34" charset="0"/>
                        </a:rPr>
                        <a:t>MARC</a:t>
                      </a:r>
                    </a:p>
                  </a:txBody>
                  <a:tcPr marL="68580" marR="68580" marT="0" marB="0"/>
                </a:tc>
                <a:tc>
                  <a:txBody>
                    <a:bodyPr/>
                    <a:lstStyle/>
                    <a:p>
                      <a:pPr marL="0" marR="0" algn="r">
                        <a:lnSpc>
                          <a:spcPct val="115000"/>
                        </a:lnSpc>
                        <a:spcBef>
                          <a:spcPts val="0"/>
                        </a:spcBef>
                        <a:spcAft>
                          <a:spcPts val="0"/>
                        </a:spcAft>
                      </a:pPr>
                      <a:r>
                        <a:rPr lang="en-US" sz="2000" dirty="0">
                          <a:solidFill>
                            <a:srgbClr val="00B050"/>
                          </a:solidFill>
                          <a:effectLst/>
                          <a:latin typeface="Tahoma" pitchFamily="34" charset="0"/>
                          <a:ea typeface="Tahoma" pitchFamily="34" charset="0"/>
                          <a:cs typeface="Tahoma" pitchFamily="34" charset="0"/>
                        </a:rPr>
                        <a:t>   2.1%</a:t>
                      </a:r>
                    </a:p>
                  </a:txBody>
                  <a:tcPr marL="68580" marR="68580" marT="0" marB="0"/>
                </a:tc>
                <a:tc>
                  <a:txBody>
                    <a:bodyPr/>
                    <a:lstStyle/>
                    <a:p>
                      <a:pPr marL="0" marR="0" algn="r">
                        <a:lnSpc>
                          <a:spcPct val="115000"/>
                        </a:lnSpc>
                        <a:spcBef>
                          <a:spcPts val="0"/>
                        </a:spcBef>
                        <a:spcAft>
                          <a:spcPts val="0"/>
                        </a:spcAft>
                      </a:pPr>
                      <a:r>
                        <a:rPr lang="en-US" sz="2000" dirty="0">
                          <a:solidFill>
                            <a:srgbClr val="00B050"/>
                          </a:solidFill>
                          <a:effectLst/>
                          <a:latin typeface="Tahoma" pitchFamily="34" charset="0"/>
                          <a:ea typeface="Tahoma" pitchFamily="34" charset="0"/>
                          <a:cs typeface="Tahoma" pitchFamily="34" charset="0"/>
                        </a:rPr>
                        <a:t>   3.0%</a:t>
                      </a:r>
                    </a:p>
                  </a:txBody>
                  <a:tcPr marL="68580" marR="68580" marT="0" marB="0"/>
                </a:tc>
                <a:tc>
                  <a:txBody>
                    <a:bodyPr/>
                    <a:lstStyle/>
                    <a:p>
                      <a:pPr marL="0" marR="0" algn="r">
                        <a:lnSpc>
                          <a:spcPct val="115000"/>
                        </a:lnSpc>
                        <a:spcBef>
                          <a:spcPts val="0"/>
                        </a:spcBef>
                        <a:spcAft>
                          <a:spcPts val="0"/>
                        </a:spcAft>
                      </a:pPr>
                      <a:r>
                        <a:rPr lang="en-US" sz="2000" dirty="0">
                          <a:solidFill>
                            <a:srgbClr val="00B050"/>
                          </a:solidFill>
                          <a:effectLst/>
                          <a:latin typeface="Tahoma" pitchFamily="34" charset="0"/>
                          <a:ea typeface="Tahoma" pitchFamily="34" charset="0"/>
                          <a:cs typeface="Tahoma" pitchFamily="34" charset="0"/>
                        </a:rPr>
                        <a:t> </a:t>
                      </a:r>
                    </a:p>
                  </a:txBody>
                  <a:tcPr marL="68580" marR="68580" marT="0" marB="0"/>
                </a:tc>
                <a:tc>
                  <a:txBody>
                    <a:bodyPr/>
                    <a:lstStyle/>
                    <a:p>
                      <a:pPr marL="0" marR="0" algn="r">
                        <a:lnSpc>
                          <a:spcPct val="115000"/>
                        </a:lnSpc>
                        <a:spcBef>
                          <a:spcPts val="0"/>
                        </a:spcBef>
                        <a:spcAft>
                          <a:spcPts val="0"/>
                        </a:spcAft>
                      </a:pPr>
                      <a:r>
                        <a:rPr lang="en-US" sz="2000" dirty="0">
                          <a:solidFill>
                            <a:srgbClr val="00B050"/>
                          </a:solidFill>
                          <a:effectLst/>
                          <a:latin typeface="Tahoma" pitchFamily="34" charset="0"/>
                          <a:ea typeface="Tahoma" pitchFamily="34" charset="0"/>
                          <a:cs typeface="Tahoma" pitchFamily="34" charset="0"/>
                        </a:rPr>
                        <a:t>   2.2%</a:t>
                      </a:r>
                    </a:p>
                  </a:txBody>
                  <a:tcPr marL="68580" marR="68580" marT="0" marB="0"/>
                </a:tc>
                <a:tc>
                  <a:txBody>
                    <a:bodyPr/>
                    <a:lstStyle/>
                    <a:p>
                      <a:pPr marL="0" marR="0" algn="r">
                        <a:lnSpc>
                          <a:spcPct val="115000"/>
                        </a:lnSpc>
                        <a:spcBef>
                          <a:spcPts val="0"/>
                        </a:spcBef>
                        <a:spcAft>
                          <a:spcPts val="0"/>
                        </a:spcAft>
                      </a:pPr>
                      <a:r>
                        <a:rPr lang="en-US" sz="2000" dirty="0">
                          <a:solidFill>
                            <a:srgbClr val="00B050"/>
                          </a:solidFill>
                          <a:effectLst/>
                          <a:latin typeface="Tahoma" pitchFamily="34" charset="0"/>
                          <a:ea typeface="Tahoma" pitchFamily="34" charset="0"/>
                          <a:cs typeface="Tahoma" pitchFamily="34" charset="0"/>
                        </a:rPr>
                        <a:t>  2.9%</a:t>
                      </a:r>
                    </a:p>
                  </a:txBody>
                  <a:tcPr marL="68580" marR="68580" marT="0" marB="0"/>
                </a:tc>
                <a:tc>
                  <a:txBody>
                    <a:bodyPr/>
                    <a:lstStyle/>
                    <a:p>
                      <a:pPr marL="0" marR="0" algn="r">
                        <a:lnSpc>
                          <a:spcPct val="115000"/>
                        </a:lnSpc>
                        <a:spcBef>
                          <a:spcPts val="0"/>
                        </a:spcBef>
                        <a:spcAft>
                          <a:spcPts val="0"/>
                        </a:spcAft>
                      </a:pPr>
                      <a:r>
                        <a:rPr lang="en-US" sz="2000" dirty="0">
                          <a:solidFill>
                            <a:srgbClr val="00B050"/>
                          </a:solidFill>
                          <a:effectLst/>
                          <a:latin typeface="Tahoma" pitchFamily="34" charset="0"/>
                          <a:ea typeface="Tahoma" pitchFamily="34" charset="0"/>
                          <a:cs typeface="Tahoma" pitchFamily="34" charset="0"/>
                        </a:rPr>
                        <a:t> </a:t>
                      </a:r>
                    </a:p>
                  </a:txBody>
                  <a:tcPr marL="68580" marR="68580" marT="0" marB="0"/>
                </a:tc>
                <a:tc>
                  <a:txBody>
                    <a:bodyPr/>
                    <a:lstStyle/>
                    <a:p>
                      <a:pPr marL="0" marR="0" algn="r">
                        <a:lnSpc>
                          <a:spcPct val="115000"/>
                        </a:lnSpc>
                        <a:spcBef>
                          <a:spcPts val="0"/>
                        </a:spcBef>
                        <a:spcAft>
                          <a:spcPts val="0"/>
                        </a:spcAft>
                      </a:pPr>
                      <a:r>
                        <a:rPr lang="en-US" sz="2000" dirty="0">
                          <a:solidFill>
                            <a:srgbClr val="00B050"/>
                          </a:solidFill>
                          <a:effectLst/>
                          <a:latin typeface="Tahoma" pitchFamily="34" charset="0"/>
                          <a:ea typeface="Tahoma" pitchFamily="34" charset="0"/>
                          <a:cs typeface="Tahoma" pitchFamily="34" charset="0"/>
                        </a:rPr>
                        <a:t>   1.8%</a:t>
                      </a:r>
                    </a:p>
                  </a:txBody>
                  <a:tcPr marL="68580" marR="68580" marT="0" marB="0"/>
                </a:tc>
                <a:tc>
                  <a:txBody>
                    <a:bodyPr/>
                    <a:lstStyle/>
                    <a:p>
                      <a:pPr marL="0" marR="0" algn="r">
                        <a:lnSpc>
                          <a:spcPct val="115000"/>
                        </a:lnSpc>
                        <a:spcBef>
                          <a:spcPts val="0"/>
                        </a:spcBef>
                        <a:spcAft>
                          <a:spcPts val="0"/>
                        </a:spcAft>
                      </a:pPr>
                      <a:r>
                        <a:rPr lang="en-US" sz="2000" dirty="0">
                          <a:solidFill>
                            <a:srgbClr val="00B050"/>
                          </a:solidFill>
                          <a:effectLst/>
                          <a:latin typeface="Tahoma" pitchFamily="34" charset="0"/>
                          <a:ea typeface="Tahoma" pitchFamily="34" charset="0"/>
                          <a:cs typeface="Tahoma" pitchFamily="34" charset="0"/>
                        </a:rPr>
                        <a:t>   2.6%</a:t>
                      </a:r>
                    </a:p>
                  </a:txBody>
                  <a:tcPr marL="68580" marR="68580" marT="0" marB="0"/>
                </a:tc>
                <a:extLst>
                  <a:ext uri="{0D108BD9-81ED-4DB2-BD59-A6C34878D82A}">
                    <a16:rowId xmlns:a16="http://schemas.microsoft.com/office/drawing/2014/main" xmlns="" val="10009"/>
                  </a:ext>
                </a:extLst>
              </a:tr>
            </a:tbl>
          </a:graphicData>
        </a:graphic>
      </p:graphicFrame>
      <p:cxnSp>
        <p:nvCxnSpPr>
          <p:cNvPr id="15" name="Straight Arrow Connector 14"/>
          <p:cNvCxnSpPr/>
          <p:nvPr/>
        </p:nvCxnSpPr>
        <p:spPr>
          <a:xfrm flipV="1">
            <a:off x="1828800" y="5734050"/>
            <a:ext cx="0" cy="209550"/>
          </a:xfrm>
          <a:prstGeom prst="straightConnector1">
            <a:avLst/>
          </a:prstGeom>
          <a:noFill/>
          <a:ln w="28575" cap="flat" cmpd="sng" algn="ctr">
            <a:solidFill>
              <a:srgbClr val="0FDB53"/>
            </a:solidFill>
            <a:prstDash val="solid"/>
            <a:tailEnd type="arrow"/>
          </a:ln>
          <a:effectLst/>
        </p:spPr>
      </p:cxnSp>
      <p:cxnSp>
        <p:nvCxnSpPr>
          <p:cNvPr id="16" name="Straight Arrow Connector 15"/>
          <p:cNvCxnSpPr/>
          <p:nvPr/>
        </p:nvCxnSpPr>
        <p:spPr>
          <a:xfrm flipV="1">
            <a:off x="3124200" y="5734050"/>
            <a:ext cx="0" cy="209550"/>
          </a:xfrm>
          <a:prstGeom prst="straightConnector1">
            <a:avLst/>
          </a:prstGeom>
          <a:noFill/>
          <a:ln w="28575" cap="flat" cmpd="sng" algn="ctr">
            <a:solidFill>
              <a:srgbClr val="0FDB53"/>
            </a:solidFill>
            <a:prstDash val="solid"/>
            <a:tailEnd type="arrow"/>
          </a:ln>
          <a:effectLst/>
        </p:spPr>
      </p:cxnSp>
      <p:cxnSp>
        <p:nvCxnSpPr>
          <p:cNvPr id="17" name="Straight Arrow Connector 16"/>
          <p:cNvCxnSpPr/>
          <p:nvPr/>
        </p:nvCxnSpPr>
        <p:spPr>
          <a:xfrm flipV="1">
            <a:off x="4343400" y="5734050"/>
            <a:ext cx="0" cy="209550"/>
          </a:xfrm>
          <a:prstGeom prst="straightConnector1">
            <a:avLst/>
          </a:prstGeom>
          <a:noFill/>
          <a:ln w="28575" cap="flat" cmpd="sng" algn="ctr">
            <a:solidFill>
              <a:srgbClr val="0FDB53"/>
            </a:solidFill>
            <a:prstDash val="solid"/>
            <a:tailEnd type="arrow"/>
          </a:ln>
          <a:effectLst/>
        </p:spPr>
      </p:cxnSp>
      <p:cxnSp>
        <p:nvCxnSpPr>
          <p:cNvPr id="18" name="Straight Arrow Connector 17"/>
          <p:cNvCxnSpPr/>
          <p:nvPr/>
        </p:nvCxnSpPr>
        <p:spPr>
          <a:xfrm flipV="1">
            <a:off x="5943600" y="5734050"/>
            <a:ext cx="0" cy="209550"/>
          </a:xfrm>
          <a:prstGeom prst="straightConnector1">
            <a:avLst/>
          </a:prstGeom>
          <a:noFill/>
          <a:ln w="28575" cap="flat" cmpd="sng" algn="ctr">
            <a:solidFill>
              <a:srgbClr val="0FDB53"/>
            </a:solidFill>
            <a:prstDash val="solid"/>
            <a:tailEnd type="arrow"/>
          </a:ln>
          <a:effectLst/>
        </p:spPr>
      </p:cxnSp>
      <p:cxnSp>
        <p:nvCxnSpPr>
          <p:cNvPr id="19" name="Straight Arrow Connector 18"/>
          <p:cNvCxnSpPr/>
          <p:nvPr/>
        </p:nvCxnSpPr>
        <p:spPr>
          <a:xfrm flipV="1">
            <a:off x="7239000" y="5734050"/>
            <a:ext cx="0" cy="209550"/>
          </a:xfrm>
          <a:prstGeom prst="straightConnector1">
            <a:avLst/>
          </a:prstGeom>
          <a:noFill/>
          <a:ln w="28575" cap="flat" cmpd="sng" algn="ctr">
            <a:solidFill>
              <a:srgbClr val="0FDB53"/>
            </a:solidFill>
            <a:prstDash val="solid"/>
            <a:tailEnd type="arrow"/>
          </a:ln>
          <a:effectLst/>
        </p:spPr>
      </p:cxnSp>
      <p:cxnSp>
        <p:nvCxnSpPr>
          <p:cNvPr id="20" name="Straight Arrow Connector 19"/>
          <p:cNvCxnSpPr/>
          <p:nvPr/>
        </p:nvCxnSpPr>
        <p:spPr>
          <a:xfrm flipV="1">
            <a:off x="8382000" y="5734050"/>
            <a:ext cx="0" cy="209550"/>
          </a:xfrm>
          <a:prstGeom prst="straightConnector1">
            <a:avLst/>
          </a:prstGeom>
          <a:noFill/>
          <a:ln w="28575" cap="flat" cmpd="sng" algn="ctr">
            <a:solidFill>
              <a:srgbClr val="0FDB53"/>
            </a:solidFill>
            <a:prstDash val="solid"/>
            <a:tailEnd type="arrow"/>
          </a:ln>
          <a:effectLst/>
        </p:spPr>
      </p:cxnSp>
    </p:spTree>
    <p:extLst>
      <p:ext uri="{BB962C8B-B14F-4D97-AF65-F5344CB8AC3E}">
        <p14:creationId xmlns:p14="http://schemas.microsoft.com/office/powerpoint/2010/main" val="1310819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ctrTitle" idx="4294967295"/>
          </p:nvPr>
        </p:nvSpPr>
        <p:spPr>
          <a:xfrm>
            <a:off x="0" y="0"/>
            <a:ext cx="9144000" cy="1676400"/>
          </a:xfrm>
          <a:solidFill>
            <a:srgbClr val="FF6600"/>
          </a:solidFill>
        </p:spPr>
        <p:txBody>
          <a:bodyPr/>
          <a:lstStyle/>
          <a:p>
            <a:pPr>
              <a:defRPr sz="1220" b="0" i="0" u="none" strike="noStrike" kern="1200" baseline="0">
                <a:solidFill>
                  <a:sysClr val="windowText" lastClr="000000"/>
                </a:solidFill>
                <a:latin typeface="+mn-lt"/>
                <a:ea typeface="+mn-ea"/>
                <a:cs typeface="+mn-cs"/>
              </a:defRPr>
            </a:pPr>
            <a:r>
              <a:rPr lang="en-US" sz="2400" b="1" dirty="0">
                <a:solidFill>
                  <a:sysClr val="windowText" lastClr="000000"/>
                </a:solidFill>
              </a:rPr>
              <a:t>College-Ready High School Graduates in </a:t>
            </a:r>
            <a:r>
              <a:rPr lang="en-US" sz="2400" b="1" dirty="0">
                <a:solidFill>
                  <a:schemeClr val="bg1"/>
                </a:solidFill>
              </a:rPr>
              <a:t>Mathematics </a:t>
            </a:r>
            <a:r>
              <a:rPr lang="en-US" sz="2400" b="1" dirty="0">
                <a:solidFill>
                  <a:sysClr val="windowText" lastClr="000000"/>
                </a:solidFill>
              </a:rPr>
              <a:t>and Mean Annual Rate of Change for </a:t>
            </a:r>
            <a:r>
              <a:rPr lang="en-US" sz="2400" b="1" dirty="0">
                <a:solidFill>
                  <a:schemeClr val="bg1"/>
                </a:solidFill>
              </a:rPr>
              <a:t>Male Students </a:t>
            </a:r>
            <a:r>
              <a:rPr lang="en-US" sz="2400" b="1" dirty="0">
                <a:solidFill>
                  <a:sysClr val="windowText" lastClr="000000"/>
                </a:solidFill>
              </a:rPr>
              <a:t>from 2006 to 2014 in State, ESC 10, and ESC 11</a:t>
            </a:r>
            <a:endParaRPr lang="en-US" sz="2400" dirty="0">
              <a:solidFill>
                <a:sysClr val="windowText" lastClr="000000"/>
              </a:solidFill>
            </a:endParaRPr>
          </a:p>
        </p:txBody>
      </p:sp>
      <p:graphicFrame>
        <p:nvGraphicFramePr>
          <p:cNvPr id="4" name="Chart 3"/>
          <p:cNvGraphicFramePr/>
          <p:nvPr>
            <p:extLst>
              <p:ext uri="{D42A27DB-BD31-4B8C-83A1-F6EECF244321}">
                <p14:modId xmlns:p14="http://schemas.microsoft.com/office/powerpoint/2010/main" val="3675376617"/>
              </p:ext>
            </p:extLst>
          </p:nvPr>
        </p:nvGraphicFramePr>
        <p:xfrm>
          <a:off x="228600" y="1752600"/>
          <a:ext cx="8763000" cy="50291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636174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ctrTitle" idx="4294967295"/>
          </p:nvPr>
        </p:nvSpPr>
        <p:spPr>
          <a:xfrm>
            <a:off x="0" y="0"/>
            <a:ext cx="9144000" cy="1676400"/>
          </a:xfrm>
          <a:solidFill>
            <a:srgbClr val="FF6600"/>
          </a:solidFill>
        </p:spPr>
        <p:txBody>
          <a:bodyPr/>
          <a:lstStyle/>
          <a:p>
            <a:pPr>
              <a:defRPr sz="1220" b="0" i="0" u="none" strike="noStrike" kern="1200" baseline="0">
                <a:solidFill>
                  <a:sysClr val="windowText" lastClr="000000"/>
                </a:solidFill>
                <a:latin typeface="+mn-lt"/>
                <a:ea typeface="+mn-ea"/>
                <a:cs typeface="+mn-cs"/>
              </a:defRPr>
            </a:pPr>
            <a:r>
              <a:rPr lang="en-US" sz="2400" b="1" dirty="0">
                <a:solidFill>
                  <a:sysClr val="windowText" lastClr="000000"/>
                </a:solidFill>
              </a:rPr>
              <a:t>College-Ready High School Graduates in </a:t>
            </a:r>
            <a:r>
              <a:rPr lang="en-US" sz="2400" b="1" dirty="0">
                <a:solidFill>
                  <a:schemeClr val="bg1"/>
                </a:solidFill>
              </a:rPr>
              <a:t>Mathematics </a:t>
            </a:r>
            <a:r>
              <a:rPr lang="en-US" sz="2400" b="1" dirty="0">
                <a:solidFill>
                  <a:sysClr val="windowText" lastClr="000000"/>
                </a:solidFill>
              </a:rPr>
              <a:t>and Mean Annual Rate of Change for </a:t>
            </a:r>
            <a:r>
              <a:rPr lang="en-US" sz="2400" b="1" dirty="0">
                <a:solidFill>
                  <a:schemeClr val="bg1"/>
                </a:solidFill>
              </a:rPr>
              <a:t>Female Students </a:t>
            </a:r>
            <a:r>
              <a:rPr lang="en-US" sz="2400" b="1" dirty="0">
                <a:solidFill>
                  <a:sysClr val="windowText" lastClr="000000"/>
                </a:solidFill>
              </a:rPr>
              <a:t>from 2006 to 2014 in State, ESC 10, and ESC 11</a:t>
            </a:r>
            <a:endParaRPr lang="en-US" sz="2400" dirty="0">
              <a:solidFill>
                <a:sysClr val="windowText" lastClr="000000"/>
              </a:solidFill>
            </a:endParaRPr>
          </a:p>
        </p:txBody>
      </p:sp>
      <p:graphicFrame>
        <p:nvGraphicFramePr>
          <p:cNvPr id="5" name="Chart 4"/>
          <p:cNvGraphicFramePr/>
          <p:nvPr>
            <p:extLst>
              <p:ext uri="{D42A27DB-BD31-4B8C-83A1-F6EECF244321}">
                <p14:modId xmlns:p14="http://schemas.microsoft.com/office/powerpoint/2010/main" val="2861046678"/>
              </p:ext>
            </p:extLst>
          </p:nvPr>
        </p:nvGraphicFramePr>
        <p:xfrm>
          <a:off x="304800" y="1752600"/>
          <a:ext cx="8610600" cy="4953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800716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ctrTitle" idx="4294967295"/>
          </p:nvPr>
        </p:nvSpPr>
        <p:spPr>
          <a:xfrm>
            <a:off x="0" y="0"/>
            <a:ext cx="9144000" cy="1676400"/>
          </a:xfrm>
          <a:solidFill>
            <a:srgbClr val="FF6600"/>
          </a:solidFill>
        </p:spPr>
        <p:txBody>
          <a:bodyPr/>
          <a:lstStyle/>
          <a:p>
            <a:r>
              <a:rPr lang="en-US" sz="2400" b="1" dirty="0"/>
              <a:t>College-Ready High School Graduates in </a:t>
            </a:r>
            <a:r>
              <a:rPr lang="en-US" sz="2400" b="1" dirty="0">
                <a:solidFill>
                  <a:schemeClr val="bg1"/>
                </a:solidFill>
              </a:rPr>
              <a:t>both English Language Arts and Mathematics </a:t>
            </a:r>
            <a:r>
              <a:rPr lang="en-US" sz="2400" b="1" dirty="0"/>
              <a:t>and Mean Annual Rate of Change from 2006 to 2014 in State, ESC 10, and ESC 11 </a:t>
            </a:r>
            <a:r>
              <a:rPr lang="en-US" sz="2400" b="1" dirty="0">
                <a:solidFill>
                  <a:schemeClr val="bg1"/>
                </a:solidFill>
              </a:rPr>
              <a:t>by Gender</a:t>
            </a:r>
          </a:p>
        </p:txBody>
      </p:sp>
      <p:sp>
        <p:nvSpPr>
          <p:cNvPr id="5" name="Rectangle 4"/>
          <p:cNvSpPr/>
          <p:nvPr/>
        </p:nvSpPr>
        <p:spPr>
          <a:xfrm>
            <a:off x="18143" y="6211669"/>
            <a:ext cx="9144000" cy="338554"/>
          </a:xfrm>
          <a:prstGeom prst="rect">
            <a:avLst/>
          </a:prstGeom>
        </p:spPr>
        <p:txBody>
          <a:bodyPr wrap="square">
            <a:spAutoFit/>
          </a:bodyPr>
          <a:lstStyle/>
          <a:p>
            <a:r>
              <a:rPr lang="en-US" sz="1600" i="1" dirty="0"/>
              <a:t>Note</a:t>
            </a:r>
            <a:r>
              <a:rPr lang="en-US" sz="1600" dirty="0"/>
              <a:t>: MARC = Mean Annual Rate of Change</a:t>
            </a:r>
          </a:p>
        </p:txBody>
      </p:sp>
      <p:graphicFrame>
        <p:nvGraphicFramePr>
          <p:cNvPr id="3" name="Table 2"/>
          <p:cNvGraphicFramePr>
            <a:graphicFrameLocks noGrp="1"/>
          </p:cNvGraphicFramePr>
          <p:nvPr>
            <p:extLst>
              <p:ext uri="{D42A27DB-BD31-4B8C-83A1-F6EECF244321}">
                <p14:modId xmlns:p14="http://schemas.microsoft.com/office/powerpoint/2010/main" val="584081579"/>
              </p:ext>
            </p:extLst>
          </p:nvPr>
        </p:nvGraphicFramePr>
        <p:xfrm>
          <a:off x="18142" y="1622366"/>
          <a:ext cx="9125857" cy="4452564"/>
        </p:xfrm>
        <a:graphic>
          <a:graphicData uri="http://schemas.openxmlformats.org/drawingml/2006/table">
            <a:tbl>
              <a:tblPr firstRow="1" firstCol="1" bandRow="1">
                <a:tableStyleId>{5C22544A-7EE6-4342-B048-85BDC9FD1C3A}</a:tableStyleId>
              </a:tblPr>
              <a:tblGrid>
                <a:gridCol w="1337410">
                  <a:extLst>
                    <a:ext uri="{9D8B030D-6E8A-4147-A177-3AD203B41FA5}">
                      <a16:colId xmlns:a16="http://schemas.microsoft.com/office/drawing/2014/main" xmlns="" val="20000"/>
                    </a:ext>
                  </a:extLst>
                </a:gridCol>
                <a:gridCol w="1258739">
                  <a:extLst>
                    <a:ext uri="{9D8B030D-6E8A-4147-A177-3AD203B41FA5}">
                      <a16:colId xmlns:a16="http://schemas.microsoft.com/office/drawing/2014/main" xmlns="" val="20001"/>
                    </a:ext>
                  </a:extLst>
                </a:gridCol>
                <a:gridCol w="1248249">
                  <a:extLst>
                    <a:ext uri="{9D8B030D-6E8A-4147-A177-3AD203B41FA5}">
                      <a16:colId xmlns:a16="http://schemas.microsoft.com/office/drawing/2014/main" xmlns="" val="20002"/>
                    </a:ext>
                  </a:extLst>
                </a:gridCol>
                <a:gridCol w="167832">
                  <a:extLst>
                    <a:ext uri="{9D8B030D-6E8A-4147-A177-3AD203B41FA5}">
                      <a16:colId xmlns:a16="http://schemas.microsoft.com/office/drawing/2014/main" xmlns="" val="20003"/>
                    </a:ext>
                  </a:extLst>
                </a:gridCol>
                <a:gridCol w="1101396">
                  <a:extLst>
                    <a:ext uri="{9D8B030D-6E8A-4147-A177-3AD203B41FA5}">
                      <a16:colId xmlns:a16="http://schemas.microsoft.com/office/drawing/2014/main" xmlns="" val="20004"/>
                    </a:ext>
                  </a:extLst>
                </a:gridCol>
                <a:gridCol w="1573424">
                  <a:extLst>
                    <a:ext uri="{9D8B030D-6E8A-4147-A177-3AD203B41FA5}">
                      <a16:colId xmlns:a16="http://schemas.microsoft.com/office/drawing/2014/main" xmlns="" val="20005"/>
                    </a:ext>
                  </a:extLst>
                </a:gridCol>
                <a:gridCol w="236013">
                  <a:extLst>
                    <a:ext uri="{9D8B030D-6E8A-4147-A177-3AD203B41FA5}">
                      <a16:colId xmlns:a16="http://schemas.microsoft.com/office/drawing/2014/main" xmlns="" val="20006"/>
                    </a:ext>
                  </a:extLst>
                </a:gridCol>
                <a:gridCol w="1022725">
                  <a:extLst>
                    <a:ext uri="{9D8B030D-6E8A-4147-A177-3AD203B41FA5}">
                      <a16:colId xmlns:a16="http://schemas.microsoft.com/office/drawing/2014/main" xmlns="" val="20007"/>
                    </a:ext>
                  </a:extLst>
                </a:gridCol>
                <a:gridCol w="1180069">
                  <a:extLst>
                    <a:ext uri="{9D8B030D-6E8A-4147-A177-3AD203B41FA5}">
                      <a16:colId xmlns:a16="http://schemas.microsoft.com/office/drawing/2014/main" xmlns="" val="20008"/>
                    </a:ext>
                  </a:extLst>
                </a:gridCol>
              </a:tblGrid>
              <a:tr h="332509">
                <a:tc rowSpan="2">
                  <a:txBody>
                    <a:bodyPr/>
                    <a:lstStyle/>
                    <a:p>
                      <a:pPr marL="0" marR="0">
                        <a:lnSpc>
                          <a:spcPct val="115000"/>
                        </a:lnSpc>
                        <a:spcBef>
                          <a:spcPts val="600"/>
                        </a:spcBef>
                        <a:spcAft>
                          <a:spcPts val="0"/>
                        </a:spcAft>
                      </a:pPr>
                      <a:r>
                        <a:rPr lang="en-US" sz="2000" dirty="0">
                          <a:effectLst/>
                          <a:latin typeface="Tahoma" pitchFamily="34" charset="0"/>
                          <a:ea typeface="Tahoma" pitchFamily="34" charset="0"/>
                          <a:cs typeface="Tahoma" pitchFamily="34" charset="0"/>
                        </a:rPr>
                        <a:t>Year/</a:t>
                      </a:r>
                    </a:p>
                    <a:p>
                      <a:pPr marL="0" marR="0">
                        <a:lnSpc>
                          <a:spcPct val="115000"/>
                        </a:lnSpc>
                        <a:spcBef>
                          <a:spcPts val="600"/>
                        </a:spcBef>
                        <a:spcAft>
                          <a:spcPts val="600"/>
                        </a:spcAft>
                      </a:pPr>
                      <a:r>
                        <a:rPr lang="en-US" sz="2000" dirty="0">
                          <a:effectLst/>
                          <a:latin typeface="Tahoma" pitchFamily="34" charset="0"/>
                          <a:ea typeface="Tahoma" pitchFamily="34" charset="0"/>
                          <a:cs typeface="Tahoma" pitchFamily="34" charset="0"/>
                        </a:rPr>
                        <a:t>MARC</a:t>
                      </a:r>
                    </a:p>
                  </a:txBody>
                  <a:tcPr marL="68580" marR="68580" marT="0" marB="0"/>
                </a:tc>
                <a:tc gridSpan="2">
                  <a:txBody>
                    <a:bodyPr/>
                    <a:lstStyle/>
                    <a:p>
                      <a:pPr marL="0" marR="0" algn="ctr">
                        <a:lnSpc>
                          <a:spcPct val="115000"/>
                        </a:lnSpc>
                        <a:spcBef>
                          <a:spcPts val="600"/>
                        </a:spcBef>
                        <a:spcAft>
                          <a:spcPts val="0"/>
                        </a:spcAft>
                      </a:pPr>
                      <a:r>
                        <a:rPr lang="en-US" sz="2000">
                          <a:effectLst/>
                          <a:latin typeface="Tahoma" pitchFamily="34" charset="0"/>
                          <a:ea typeface="Tahoma" pitchFamily="34" charset="0"/>
                          <a:cs typeface="Tahoma" pitchFamily="34" charset="0"/>
                        </a:rPr>
                        <a:t>State</a:t>
                      </a:r>
                    </a:p>
                  </a:txBody>
                  <a:tcPr marL="68580" marR="68580" marT="0" marB="0"/>
                </a:tc>
                <a:tc hMerge="1">
                  <a:txBody>
                    <a:bodyPr/>
                    <a:lstStyle/>
                    <a:p>
                      <a:endParaRPr lang="en-US"/>
                    </a:p>
                  </a:txBody>
                  <a:tcPr/>
                </a:tc>
                <a:tc>
                  <a:txBody>
                    <a:bodyPr/>
                    <a:lstStyle/>
                    <a:p>
                      <a:pPr marL="0" marR="0" algn="ctr">
                        <a:lnSpc>
                          <a:spcPct val="115000"/>
                        </a:lnSpc>
                        <a:spcBef>
                          <a:spcPts val="600"/>
                        </a:spcBef>
                        <a:spcAft>
                          <a:spcPts val="0"/>
                        </a:spcAft>
                      </a:pPr>
                      <a:r>
                        <a:rPr lang="en-US" sz="2000">
                          <a:effectLst/>
                          <a:latin typeface="Tahoma" pitchFamily="34" charset="0"/>
                          <a:ea typeface="Tahoma" pitchFamily="34" charset="0"/>
                          <a:cs typeface="Tahoma" pitchFamily="34" charset="0"/>
                        </a:rPr>
                        <a:t> </a:t>
                      </a:r>
                    </a:p>
                  </a:txBody>
                  <a:tcPr marL="68580" marR="68580" marT="0" marB="0"/>
                </a:tc>
                <a:tc gridSpan="2">
                  <a:txBody>
                    <a:bodyPr/>
                    <a:lstStyle/>
                    <a:p>
                      <a:pPr marL="0" marR="0" algn="ctr">
                        <a:lnSpc>
                          <a:spcPct val="115000"/>
                        </a:lnSpc>
                        <a:spcBef>
                          <a:spcPts val="600"/>
                        </a:spcBef>
                        <a:spcAft>
                          <a:spcPts val="0"/>
                        </a:spcAft>
                      </a:pPr>
                      <a:r>
                        <a:rPr lang="en-US" sz="2000">
                          <a:effectLst/>
                          <a:latin typeface="Tahoma" pitchFamily="34" charset="0"/>
                          <a:ea typeface="Tahoma" pitchFamily="34" charset="0"/>
                          <a:cs typeface="Tahoma" pitchFamily="34" charset="0"/>
                        </a:rPr>
                        <a:t>ESC 10</a:t>
                      </a:r>
                    </a:p>
                  </a:txBody>
                  <a:tcPr marL="68580" marR="68580" marT="0" marB="0"/>
                </a:tc>
                <a:tc hMerge="1">
                  <a:txBody>
                    <a:bodyPr/>
                    <a:lstStyle/>
                    <a:p>
                      <a:endParaRPr lang="en-US"/>
                    </a:p>
                  </a:txBody>
                  <a:tcPr/>
                </a:tc>
                <a:tc>
                  <a:txBody>
                    <a:bodyPr/>
                    <a:lstStyle/>
                    <a:p>
                      <a:pPr marL="0" marR="0" algn="ctr">
                        <a:lnSpc>
                          <a:spcPct val="115000"/>
                        </a:lnSpc>
                        <a:spcBef>
                          <a:spcPts val="600"/>
                        </a:spcBef>
                        <a:spcAft>
                          <a:spcPts val="0"/>
                        </a:spcAft>
                      </a:pPr>
                      <a:r>
                        <a:rPr lang="en-US" sz="2000">
                          <a:effectLst/>
                          <a:latin typeface="Tahoma" pitchFamily="34" charset="0"/>
                          <a:ea typeface="Tahoma" pitchFamily="34" charset="0"/>
                          <a:cs typeface="Tahoma" pitchFamily="34" charset="0"/>
                        </a:rPr>
                        <a:t> </a:t>
                      </a:r>
                    </a:p>
                  </a:txBody>
                  <a:tcPr marL="68580" marR="68580" marT="0" marB="0"/>
                </a:tc>
                <a:tc gridSpan="2">
                  <a:txBody>
                    <a:bodyPr/>
                    <a:lstStyle/>
                    <a:p>
                      <a:pPr marL="0" marR="0" algn="ctr">
                        <a:lnSpc>
                          <a:spcPct val="115000"/>
                        </a:lnSpc>
                        <a:spcBef>
                          <a:spcPts val="600"/>
                        </a:spcBef>
                        <a:spcAft>
                          <a:spcPts val="0"/>
                        </a:spcAft>
                      </a:pPr>
                      <a:r>
                        <a:rPr lang="en-US" sz="2000">
                          <a:effectLst/>
                          <a:latin typeface="Tahoma" pitchFamily="34" charset="0"/>
                          <a:ea typeface="Tahoma" pitchFamily="34" charset="0"/>
                          <a:cs typeface="Tahoma" pitchFamily="34" charset="0"/>
                        </a:rPr>
                        <a:t>ESC 11</a:t>
                      </a:r>
                    </a:p>
                  </a:txBody>
                  <a:tcPr marL="68580" marR="68580" marT="0" marB="0"/>
                </a:tc>
                <a:tc hMerge="1">
                  <a:txBody>
                    <a:bodyPr/>
                    <a:lstStyle/>
                    <a:p>
                      <a:endParaRPr lang="en-US"/>
                    </a:p>
                  </a:txBody>
                  <a:tcPr/>
                </a:tc>
                <a:extLst>
                  <a:ext uri="{0D108BD9-81ED-4DB2-BD59-A6C34878D82A}">
                    <a16:rowId xmlns:a16="http://schemas.microsoft.com/office/drawing/2014/main" xmlns="" val="10000"/>
                  </a:ext>
                </a:extLst>
              </a:tr>
              <a:tr h="450405">
                <a:tc vMerge="1">
                  <a:txBody>
                    <a:bodyPr/>
                    <a:lstStyle/>
                    <a:p>
                      <a:endParaRPr lang="en-US"/>
                    </a:p>
                  </a:txBody>
                  <a:tcPr/>
                </a:tc>
                <a:tc>
                  <a:txBody>
                    <a:bodyPr/>
                    <a:lstStyle/>
                    <a:p>
                      <a:pPr marL="0" marR="0" algn="ctr">
                        <a:lnSpc>
                          <a:spcPct val="115000"/>
                        </a:lnSpc>
                        <a:spcBef>
                          <a:spcPts val="0"/>
                        </a:spcBef>
                        <a:spcAft>
                          <a:spcPts val="600"/>
                        </a:spcAft>
                      </a:pPr>
                      <a:r>
                        <a:rPr lang="en-US" sz="2000" dirty="0">
                          <a:effectLst/>
                          <a:latin typeface="Tahoma" pitchFamily="34" charset="0"/>
                          <a:ea typeface="Tahoma" pitchFamily="34" charset="0"/>
                          <a:cs typeface="Tahoma" pitchFamily="34" charset="0"/>
                        </a:rPr>
                        <a:t>Male</a:t>
                      </a:r>
                    </a:p>
                  </a:txBody>
                  <a:tcPr marL="68580" marR="68580" marT="0" marB="0"/>
                </a:tc>
                <a:tc>
                  <a:txBody>
                    <a:bodyPr/>
                    <a:lstStyle/>
                    <a:p>
                      <a:pPr marL="0" marR="0" algn="ctr">
                        <a:lnSpc>
                          <a:spcPct val="115000"/>
                        </a:lnSpc>
                        <a:spcBef>
                          <a:spcPts val="0"/>
                        </a:spcBef>
                        <a:spcAft>
                          <a:spcPts val="600"/>
                        </a:spcAft>
                      </a:pPr>
                      <a:r>
                        <a:rPr lang="en-US" sz="2000" dirty="0">
                          <a:effectLst/>
                          <a:latin typeface="Tahoma" pitchFamily="34" charset="0"/>
                          <a:ea typeface="Tahoma" pitchFamily="34" charset="0"/>
                          <a:cs typeface="Tahoma" pitchFamily="34" charset="0"/>
                        </a:rPr>
                        <a:t>Female</a:t>
                      </a:r>
                    </a:p>
                  </a:txBody>
                  <a:tcPr marL="68580" marR="68580" marT="0" marB="0"/>
                </a:tc>
                <a:tc>
                  <a:txBody>
                    <a:bodyPr/>
                    <a:lstStyle/>
                    <a:p>
                      <a:pPr marL="0" marR="0" algn="ctr">
                        <a:lnSpc>
                          <a:spcPct val="115000"/>
                        </a:lnSpc>
                        <a:spcBef>
                          <a:spcPts val="0"/>
                        </a:spcBef>
                        <a:spcAft>
                          <a:spcPts val="600"/>
                        </a:spcAft>
                      </a:pPr>
                      <a:r>
                        <a:rPr lang="en-US" sz="2000" dirty="0">
                          <a:effectLst/>
                          <a:latin typeface="Tahoma" pitchFamily="34" charset="0"/>
                          <a:ea typeface="Tahoma" pitchFamily="34" charset="0"/>
                          <a:cs typeface="Tahoma" pitchFamily="34" charset="0"/>
                        </a:rPr>
                        <a:t> </a:t>
                      </a:r>
                    </a:p>
                  </a:txBody>
                  <a:tcPr marL="68580" marR="68580" marT="0" marB="0"/>
                </a:tc>
                <a:tc>
                  <a:txBody>
                    <a:bodyPr/>
                    <a:lstStyle/>
                    <a:p>
                      <a:pPr marL="0" marR="0" algn="ctr">
                        <a:lnSpc>
                          <a:spcPct val="115000"/>
                        </a:lnSpc>
                        <a:spcBef>
                          <a:spcPts val="0"/>
                        </a:spcBef>
                        <a:spcAft>
                          <a:spcPts val="600"/>
                        </a:spcAft>
                      </a:pPr>
                      <a:r>
                        <a:rPr lang="en-US" sz="2000" dirty="0">
                          <a:effectLst/>
                          <a:latin typeface="Tahoma" pitchFamily="34" charset="0"/>
                          <a:ea typeface="Tahoma" pitchFamily="34" charset="0"/>
                          <a:cs typeface="Tahoma" pitchFamily="34" charset="0"/>
                        </a:rPr>
                        <a:t>Male</a:t>
                      </a:r>
                    </a:p>
                  </a:txBody>
                  <a:tcPr marL="68580" marR="68580" marT="0" marB="0"/>
                </a:tc>
                <a:tc>
                  <a:txBody>
                    <a:bodyPr/>
                    <a:lstStyle/>
                    <a:p>
                      <a:pPr marL="0" marR="0" algn="ctr">
                        <a:lnSpc>
                          <a:spcPct val="115000"/>
                        </a:lnSpc>
                        <a:spcBef>
                          <a:spcPts val="0"/>
                        </a:spcBef>
                        <a:spcAft>
                          <a:spcPts val="600"/>
                        </a:spcAft>
                      </a:pPr>
                      <a:r>
                        <a:rPr lang="en-US" sz="2000" dirty="0">
                          <a:effectLst/>
                          <a:latin typeface="Tahoma" pitchFamily="34" charset="0"/>
                          <a:ea typeface="Tahoma" pitchFamily="34" charset="0"/>
                          <a:cs typeface="Tahoma" pitchFamily="34" charset="0"/>
                        </a:rPr>
                        <a:t>Female</a:t>
                      </a:r>
                    </a:p>
                  </a:txBody>
                  <a:tcPr marL="68580" marR="68580" marT="0" marB="0"/>
                </a:tc>
                <a:tc>
                  <a:txBody>
                    <a:bodyPr/>
                    <a:lstStyle/>
                    <a:p>
                      <a:pPr marL="0" marR="0" algn="ctr">
                        <a:lnSpc>
                          <a:spcPct val="115000"/>
                        </a:lnSpc>
                        <a:spcBef>
                          <a:spcPts val="0"/>
                        </a:spcBef>
                        <a:spcAft>
                          <a:spcPts val="600"/>
                        </a:spcAft>
                      </a:pPr>
                      <a:r>
                        <a:rPr lang="en-US" sz="2000" dirty="0">
                          <a:effectLst/>
                          <a:latin typeface="Tahoma" pitchFamily="34" charset="0"/>
                          <a:ea typeface="Tahoma" pitchFamily="34" charset="0"/>
                          <a:cs typeface="Tahoma" pitchFamily="34" charset="0"/>
                        </a:rPr>
                        <a:t> </a:t>
                      </a:r>
                    </a:p>
                  </a:txBody>
                  <a:tcPr marL="68580" marR="68580" marT="0" marB="0"/>
                </a:tc>
                <a:tc>
                  <a:txBody>
                    <a:bodyPr/>
                    <a:lstStyle/>
                    <a:p>
                      <a:pPr marL="0" marR="0" algn="ctr">
                        <a:lnSpc>
                          <a:spcPct val="115000"/>
                        </a:lnSpc>
                        <a:spcBef>
                          <a:spcPts val="0"/>
                        </a:spcBef>
                        <a:spcAft>
                          <a:spcPts val="600"/>
                        </a:spcAft>
                      </a:pPr>
                      <a:r>
                        <a:rPr lang="en-US" sz="2000" dirty="0">
                          <a:effectLst/>
                          <a:latin typeface="Tahoma" pitchFamily="34" charset="0"/>
                          <a:ea typeface="Tahoma" pitchFamily="34" charset="0"/>
                          <a:cs typeface="Tahoma" pitchFamily="34" charset="0"/>
                        </a:rPr>
                        <a:t>Male</a:t>
                      </a:r>
                    </a:p>
                  </a:txBody>
                  <a:tcPr marL="68580" marR="68580" marT="0" marB="0"/>
                </a:tc>
                <a:tc>
                  <a:txBody>
                    <a:bodyPr/>
                    <a:lstStyle/>
                    <a:p>
                      <a:pPr marL="0" marR="0" algn="ctr">
                        <a:lnSpc>
                          <a:spcPct val="115000"/>
                        </a:lnSpc>
                        <a:spcBef>
                          <a:spcPts val="0"/>
                        </a:spcBef>
                        <a:spcAft>
                          <a:spcPts val="600"/>
                        </a:spcAft>
                      </a:pPr>
                      <a:r>
                        <a:rPr lang="en-US" sz="2000" dirty="0">
                          <a:effectLst/>
                          <a:latin typeface="Tahoma" pitchFamily="34" charset="0"/>
                          <a:ea typeface="Tahoma" pitchFamily="34" charset="0"/>
                          <a:cs typeface="Tahoma" pitchFamily="34" charset="0"/>
                        </a:rPr>
                        <a:t>Female</a:t>
                      </a:r>
                    </a:p>
                  </a:txBody>
                  <a:tcPr marL="68580" marR="68580" marT="0" marB="0"/>
                </a:tc>
                <a:extLst>
                  <a:ext uri="{0D108BD9-81ED-4DB2-BD59-A6C34878D82A}">
                    <a16:rowId xmlns:a16="http://schemas.microsoft.com/office/drawing/2014/main" xmlns="" val="10001"/>
                  </a:ext>
                </a:extLst>
              </a:tr>
              <a:tr h="344976">
                <a:tc>
                  <a:txBody>
                    <a:bodyPr/>
                    <a:lstStyle/>
                    <a:p>
                      <a:pPr marL="0" marR="0">
                        <a:lnSpc>
                          <a:spcPct val="115000"/>
                        </a:lnSpc>
                        <a:spcBef>
                          <a:spcPts val="600"/>
                        </a:spcBef>
                        <a:spcAft>
                          <a:spcPts val="0"/>
                        </a:spcAft>
                      </a:pPr>
                      <a:r>
                        <a:rPr lang="en-US" sz="2000">
                          <a:effectLst/>
                          <a:latin typeface="Tahoma" pitchFamily="34" charset="0"/>
                          <a:ea typeface="Tahoma" pitchFamily="34" charset="0"/>
                          <a:cs typeface="Tahoma" pitchFamily="34" charset="0"/>
                        </a:rPr>
                        <a:t>2006</a:t>
                      </a:r>
                    </a:p>
                  </a:txBody>
                  <a:tcPr marL="68580" marR="68580" marT="0" marB="0"/>
                </a:tc>
                <a:tc>
                  <a:txBody>
                    <a:bodyPr/>
                    <a:lstStyle/>
                    <a:p>
                      <a:pPr marL="0" marR="0" algn="r">
                        <a:lnSpc>
                          <a:spcPct val="115000"/>
                        </a:lnSpc>
                        <a:spcBef>
                          <a:spcPts val="600"/>
                        </a:spcBef>
                        <a:spcAft>
                          <a:spcPts val="0"/>
                        </a:spcAft>
                      </a:pPr>
                      <a:r>
                        <a:rPr lang="en-US" sz="2000">
                          <a:effectLst/>
                          <a:latin typeface="Tahoma"/>
                          <a:ea typeface="宋体"/>
                          <a:cs typeface="Times New Roman"/>
                        </a:rPr>
                        <a:t>34%</a:t>
                      </a:r>
                      <a:endParaRPr lang="en-US" sz="2000">
                        <a:effectLst/>
                        <a:latin typeface="Calibri"/>
                        <a:ea typeface="宋体"/>
                        <a:cs typeface="Times New Roman"/>
                      </a:endParaRPr>
                    </a:p>
                  </a:txBody>
                  <a:tcPr marL="68580" marR="68580" marT="0" marB="0" anchor="b"/>
                </a:tc>
                <a:tc>
                  <a:txBody>
                    <a:bodyPr/>
                    <a:lstStyle/>
                    <a:p>
                      <a:pPr marL="0" marR="0" algn="r">
                        <a:lnSpc>
                          <a:spcPct val="115000"/>
                        </a:lnSpc>
                        <a:spcBef>
                          <a:spcPts val="600"/>
                        </a:spcBef>
                        <a:spcAft>
                          <a:spcPts val="0"/>
                        </a:spcAft>
                      </a:pPr>
                      <a:r>
                        <a:rPr lang="en-US" sz="2000">
                          <a:effectLst/>
                          <a:latin typeface="Tahoma"/>
                          <a:ea typeface="宋体"/>
                          <a:cs typeface="Times New Roman"/>
                        </a:rPr>
                        <a:t>36%</a:t>
                      </a:r>
                      <a:endParaRPr lang="en-US" sz="2000">
                        <a:effectLst/>
                        <a:latin typeface="Calibri"/>
                        <a:ea typeface="宋体"/>
                        <a:cs typeface="Times New Roman"/>
                      </a:endParaRPr>
                    </a:p>
                  </a:txBody>
                  <a:tcPr marL="68580" marR="68580" marT="0" marB="0" anchor="b"/>
                </a:tc>
                <a:tc>
                  <a:txBody>
                    <a:bodyPr/>
                    <a:lstStyle/>
                    <a:p>
                      <a:pPr marL="0" marR="0" algn="r">
                        <a:lnSpc>
                          <a:spcPct val="115000"/>
                        </a:lnSpc>
                        <a:spcBef>
                          <a:spcPts val="600"/>
                        </a:spcBef>
                        <a:spcAft>
                          <a:spcPts val="0"/>
                        </a:spcAft>
                      </a:pPr>
                      <a:r>
                        <a:rPr lang="en-US" sz="2000">
                          <a:effectLst/>
                          <a:latin typeface="Tahoma"/>
                          <a:ea typeface="宋体"/>
                          <a:cs typeface="Times New Roman"/>
                        </a:rPr>
                        <a:t> </a:t>
                      </a:r>
                      <a:endParaRPr lang="en-US" sz="2000">
                        <a:effectLst/>
                        <a:latin typeface="Calibri"/>
                        <a:ea typeface="宋体"/>
                        <a:cs typeface="Times New Roman"/>
                      </a:endParaRPr>
                    </a:p>
                  </a:txBody>
                  <a:tcPr marL="68580" marR="68580" marT="0" marB="0"/>
                </a:tc>
                <a:tc>
                  <a:txBody>
                    <a:bodyPr/>
                    <a:lstStyle/>
                    <a:p>
                      <a:pPr marL="0" marR="0" algn="r">
                        <a:lnSpc>
                          <a:spcPct val="115000"/>
                        </a:lnSpc>
                        <a:spcBef>
                          <a:spcPts val="600"/>
                        </a:spcBef>
                        <a:spcAft>
                          <a:spcPts val="0"/>
                        </a:spcAft>
                      </a:pPr>
                      <a:r>
                        <a:rPr lang="en-US" sz="2000">
                          <a:effectLst/>
                          <a:latin typeface="Tahoma"/>
                          <a:ea typeface="宋体"/>
                          <a:cs typeface="Times New Roman"/>
                        </a:rPr>
                        <a:t>39%</a:t>
                      </a:r>
                      <a:endParaRPr lang="en-US" sz="2000">
                        <a:effectLst/>
                        <a:latin typeface="Calibri"/>
                        <a:ea typeface="宋体"/>
                        <a:cs typeface="Times New Roman"/>
                      </a:endParaRPr>
                    </a:p>
                  </a:txBody>
                  <a:tcPr marL="68580" marR="68580" marT="0" marB="0" anchor="b"/>
                </a:tc>
                <a:tc>
                  <a:txBody>
                    <a:bodyPr/>
                    <a:lstStyle/>
                    <a:p>
                      <a:pPr marL="0" marR="0" algn="r">
                        <a:lnSpc>
                          <a:spcPct val="115000"/>
                        </a:lnSpc>
                        <a:spcBef>
                          <a:spcPts val="600"/>
                        </a:spcBef>
                        <a:spcAft>
                          <a:spcPts val="0"/>
                        </a:spcAft>
                      </a:pPr>
                      <a:r>
                        <a:rPr lang="en-US" sz="2000">
                          <a:effectLst/>
                          <a:latin typeface="Tahoma"/>
                          <a:ea typeface="宋体"/>
                          <a:cs typeface="Times New Roman"/>
                        </a:rPr>
                        <a:t>40%</a:t>
                      </a:r>
                      <a:endParaRPr lang="en-US" sz="2000">
                        <a:effectLst/>
                        <a:latin typeface="Calibri"/>
                        <a:ea typeface="宋体"/>
                        <a:cs typeface="Times New Roman"/>
                      </a:endParaRPr>
                    </a:p>
                  </a:txBody>
                  <a:tcPr marL="68580" marR="68580" marT="0" marB="0" anchor="b"/>
                </a:tc>
                <a:tc>
                  <a:txBody>
                    <a:bodyPr/>
                    <a:lstStyle/>
                    <a:p>
                      <a:pPr marL="0" marR="0" algn="r">
                        <a:lnSpc>
                          <a:spcPct val="115000"/>
                        </a:lnSpc>
                        <a:spcBef>
                          <a:spcPts val="600"/>
                        </a:spcBef>
                        <a:spcAft>
                          <a:spcPts val="0"/>
                        </a:spcAft>
                      </a:pPr>
                      <a:r>
                        <a:rPr lang="en-US" sz="2000">
                          <a:effectLst/>
                          <a:latin typeface="Tahoma"/>
                          <a:ea typeface="宋体"/>
                          <a:cs typeface="Times New Roman"/>
                        </a:rPr>
                        <a:t> </a:t>
                      </a:r>
                      <a:endParaRPr lang="en-US" sz="2000">
                        <a:effectLst/>
                        <a:latin typeface="Calibri"/>
                        <a:ea typeface="宋体"/>
                        <a:cs typeface="Times New Roman"/>
                      </a:endParaRPr>
                    </a:p>
                  </a:txBody>
                  <a:tcPr marL="68580" marR="68580" marT="0" marB="0"/>
                </a:tc>
                <a:tc>
                  <a:txBody>
                    <a:bodyPr/>
                    <a:lstStyle/>
                    <a:p>
                      <a:pPr marL="0" marR="0" algn="r">
                        <a:lnSpc>
                          <a:spcPct val="115000"/>
                        </a:lnSpc>
                        <a:spcBef>
                          <a:spcPts val="600"/>
                        </a:spcBef>
                        <a:spcAft>
                          <a:spcPts val="0"/>
                        </a:spcAft>
                      </a:pPr>
                      <a:r>
                        <a:rPr lang="en-US" sz="2000">
                          <a:effectLst/>
                          <a:latin typeface="Tahoma"/>
                          <a:ea typeface="宋体"/>
                          <a:cs typeface="Times New Roman"/>
                        </a:rPr>
                        <a:t>38%</a:t>
                      </a:r>
                      <a:endParaRPr lang="en-US" sz="2000">
                        <a:effectLst/>
                        <a:latin typeface="Calibri"/>
                        <a:ea typeface="宋体"/>
                        <a:cs typeface="Times New Roman"/>
                      </a:endParaRPr>
                    </a:p>
                  </a:txBody>
                  <a:tcPr marL="68580" marR="68580" marT="0" marB="0" anchor="b"/>
                </a:tc>
                <a:tc>
                  <a:txBody>
                    <a:bodyPr/>
                    <a:lstStyle/>
                    <a:p>
                      <a:pPr marL="0" marR="0" algn="r">
                        <a:lnSpc>
                          <a:spcPct val="115000"/>
                        </a:lnSpc>
                        <a:spcBef>
                          <a:spcPts val="600"/>
                        </a:spcBef>
                        <a:spcAft>
                          <a:spcPts val="0"/>
                        </a:spcAft>
                      </a:pPr>
                      <a:r>
                        <a:rPr lang="en-US" sz="2000">
                          <a:effectLst/>
                          <a:latin typeface="Tahoma"/>
                          <a:ea typeface="宋体"/>
                          <a:cs typeface="Times New Roman"/>
                        </a:rPr>
                        <a:t>39%</a:t>
                      </a:r>
                      <a:endParaRPr lang="en-US" sz="2000">
                        <a:effectLst/>
                        <a:latin typeface="Calibri"/>
                        <a:ea typeface="宋体"/>
                        <a:cs typeface="Times New Roman"/>
                      </a:endParaRPr>
                    </a:p>
                  </a:txBody>
                  <a:tcPr marL="68580" marR="68580" marT="0" marB="0" anchor="b"/>
                </a:tc>
                <a:extLst>
                  <a:ext uri="{0D108BD9-81ED-4DB2-BD59-A6C34878D82A}">
                    <a16:rowId xmlns:a16="http://schemas.microsoft.com/office/drawing/2014/main" xmlns="" val="10002"/>
                  </a:ext>
                </a:extLst>
              </a:tr>
              <a:tr h="344976">
                <a:tc>
                  <a:txBody>
                    <a:bodyPr/>
                    <a:lstStyle/>
                    <a:p>
                      <a:pPr marL="0" marR="0">
                        <a:lnSpc>
                          <a:spcPct val="115000"/>
                        </a:lnSpc>
                        <a:spcBef>
                          <a:spcPts val="0"/>
                        </a:spcBef>
                        <a:spcAft>
                          <a:spcPts val="0"/>
                        </a:spcAft>
                      </a:pPr>
                      <a:r>
                        <a:rPr lang="en-US" sz="2000">
                          <a:effectLst/>
                          <a:latin typeface="Tahoma" pitchFamily="34" charset="0"/>
                          <a:ea typeface="Tahoma" pitchFamily="34" charset="0"/>
                          <a:cs typeface="Tahoma" pitchFamily="34" charset="0"/>
                        </a:rPr>
                        <a:t>2007</a:t>
                      </a:r>
                    </a:p>
                  </a:txBody>
                  <a:tcPr marL="68580" marR="68580" marT="0" marB="0"/>
                </a:tc>
                <a:tc>
                  <a:txBody>
                    <a:bodyPr/>
                    <a:lstStyle/>
                    <a:p>
                      <a:pPr marL="0" marR="0" algn="r">
                        <a:lnSpc>
                          <a:spcPct val="115000"/>
                        </a:lnSpc>
                        <a:spcBef>
                          <a:spcPts val="0"/>
                        </a:spcBef>
                        <a:spcAft>
                          <a:spcPts val="0"/>
                        </a:spcAft>
                      </a:pPr>
                      <a:r>
                        <a:rPr lang="en-US" sz="2000">
                          <a:effectLst/>
                          <a:latin typeface="Tahoma"/>
                          <a:ea typeface="宋体"/>
                          <a:cs typeface="Times New Roman"/>
                        </a:rPr>
                        <a:t>36%</a:t>
                      </a:r>
                      <a:endParaRPr lang="en-US" sz="2000">
                        <a:effectLst/>
                        <a:latin typeface="Calibri"/>
                        <a:ea typeface="宋体"/>
                        <a:cs typeface="Times New Roman"/>
                      </a:endParaRPr>
                    </a:p>
                  </a:txBody>
                  <a:tcPr marL="68580" marR="68580" marT="0" marB="0" anchor="b"/>
                </a:tc>
                <a:tc>
                  <a:txBody>
                    <a:bodyPr/>
                    <a:lstStyle/>
                    <a:p>
                      <a:pPr marL="0" marR="0" algn="r">
                        <a:lnSpc>
                          <a:spcPct val="115000"/>
                        </a:lnSpc>
                        <a:spcBef>
                          <a:spcPts val="0"/>
                        </a:spcBef>
                        <a:spcAft>
                          <a:spcPts val="0"/>
                        </a:spcAft>
                      </a:pPr>
                      <a:r>
                        <a:rPr lang="en-US" sz="2000">
                          <a:effectLst/>
                          <a:latin typeface="Tahoma"/>
                          <a:ea typeface="宋体"/>
                          <a:cs typeface="Times New Roman"/>
                        </a:rPr>
                        <a:t>38%</a:t>
                      </a:r>
                      <a:endParaRPr lang="en-US" sz="2000">
                        <a:effectLst/>
                        <a:latin typeface="Calibri"/>
                        <a:ea typeface="宋体"/>
                        <a:cs typeface="Times New Roman"/>
                      </a:endParaRPr>
                    </a:p>
                  </a:txBody>
                  <a:tcPr marL="68580" marR="68580" marT="0" marB="0" anchor="b"/>
                </a:tc>
                <a:tc>
                  <a:txBody>
                    <a:bodyPr/>
                    <a:lstStyle/>
                    <a:p>
                      <a:pPr marL="0" marR="0" algn="r">
                        <a:lnSpc>
                          <a:spcPct val="115000"/>
                        </a:lnSpc>
                        <a:spcBef>
                          <a:spcPts val="0"/>
                        </a:spcBef>
                        <a:spcAft>
                          <a:spcPts val="0"/>
                        </a:spcAft>
                      </a:pPr>
                      <a:r>
                        <a:rPr lang="en-US" sz="2000">
                          <a:effectLst/>
                          <a:latin typeface="Tahoma"/>
                          <a:ea typeface="宋体"/>
                          <a:cs typeface="Times New Roman"/>
                        </a:rPr>
                        <a:t> </a:t>
                      </a:r>
                      <a:endParaRPr lang="en-US" sz="2000">
                        <a:effectLst/>
                        <a:latin typeface="Calibri"/>
                        <a:ea typeface="宋体"/>
                        <a:cs typeface="Times New Roman"/>
                      </a:endParaRPr>
                    </a:p>
                  </a:txBody>
                  <a:tcPr marL="68580" marR="68580" marT="0" marB="0"/>
                </a:tc>
                <a:tc>
                  <a:txBody>
                    <a:bodyPr/>
                    <a:lstStyle/>
                    <a:p>
                      <a:pPr marL="0" marR="0" algn="r">
                        <a:lnSpc>
                          <a:spcPct val="115000"/>
                        </a:lnSpc>
                        <a:spcBef>
                          <a:spcPts val="0"/>
                        </a:spcBef>
                        <a:spcAft>
                          <a:spcPts val="0"/>
                        </a:spcAft>
                      </a:pPr>
                      <a:r>
                        <a:rPr lang="en-US" sz="2000">
                          <a:effectLst/>
                          <a:latin typeface="Tahoma"/>
                          <a:ea typeface="宋体"/>
                          <a:cs typeface="Times New Roman"/>
                        </a:rPr>
                        <a:t>40%</a:t>
                      </a:r>
                      <a:endParaRPr lang="en-US" sz="2000">
                        <a:effectLst/>
                        <a:latin typeface="Calibri"/>
                        <a:ea typeface="宋体"/>
                        <a:cs typeface="Times New Roman"/>
                      </a:endParaRPr>
                    </a:p>
                  </a:txBody>
                  <a:tcPr marL="68580" marR="68580" marT="0" marB="0" anchor="b"/>
                </a:tc>
                <a:tc>
                  <a:txBody>
                    <a:bodyPr/>
                    <a:lstStyle/>
                    <a:p>
                      <a:pPr marL="0" marR="0" algn="r">
                        <a:lnSpc>
                          <a:spcPct val="115000"/>
                        </a:lnSpc>
                        <a:spcBef>
                          <a:spcPts val="0"/>
                        </a:spcBef>
                        <a:spcAft>
                          <a:spcPts val="0"/>
                        </a:spcAft>
                      </a:pPr>
                      <a:r>
                        <a:rPr lang="en-US" sz="2000">
                          <a:effectLst/>
                          <a:latin typeface="Tahoma"/>
                          <a:ea typeface="宋体"/>
                          <a:cs typeface="Times New Roman"/>
                        </a:rPr>
                        <a:t>41%</a:t>
                      </a:r>
                      <a:endParaRPr lang="en-US" sz="2000">
                        <a:effectLst/>
                        <a:latin typeface="Calibri"/>
                        <a:ea typeface="宋体"/>
                        <a:cs typeface="Times New Roman"/>
                      </a:endParaRPr>
                    </a:p>
                  </a:txBody>
                  <a:tcPr marL="68580" marR="68580" marT="0" marB="0" anchor="b"/>
                </a:tc>
                <a:tc>
                  <a:txBody>
                    <a:bodyPr/>
                    <a:lstStyle/>
                    <a:p>
                      <a:pPr marL="0" marR="0" algn="r">
                        <a:lnSpc>
                          <a:spcPct val="115000"/>
                        </a:lnSpc>
                        <a:spcBef>
                          <a:spcPts val="0"/>
                        </a:spcBef>
                        <a:spcAft>
                          <a:spcPts val="0"/>
                        </a:spcAft>
                      </a:pPr>
                      <a:r>
                        <a:rPr lang="en-US" sz="2000">
                          <a:effectLst/>
                          <a:latin typeface="Tahoma"/>
                          <a:ea typeface="宋体"/>
                          <a:cs typeface="Times New Roman"/>
                        </a:rPr>
                        <a:t> </a:t>
                      </a:r>
                      <a:endParaRPr lang="en-US" sz="2000">
                        <a:effectLst/>
                        <a:latin typeface="Calibri"/>
                        <a:ea typeface="宋体"/>
                        <a:cs typeface="Times New Roman"/>
                      </a:endParaRPr>
                    </a:p>
                  </a:txBody>
                  <a:tcPr marL="68580" marR="68580" marT="0" marB="0"/>
                </a:tc>
                <a:tc>
                  <a:txBody>
                    <a:bodyPr/>
                    <a:lstStyle/>
                    <a:p>
                      <a:pPr marL="0" marR="0" algn="r">
                        <a:lnSpc>
                          <a:spcPct val="115000"/>
                        </a:lnSpc>
                        <a:spcBef>
                          <a:spcPts val="0"/>
                        </a:spcBef>
                        <a:spcAft>
                          <a:spcPts val="0"/>
                        </a:spcAft>
                      </a:pPr>
                      <a:r>
                        <a:rPr lang="en-US" sz="2000">
                          <a:effectLst/>
                          <a:latin typeface="Tahoma"/>
                          <a:ea typeface="宋体"/>
                          <a:cs typeface="Times New Roman"/>
                        </a:rPr>
                        <a:t>41%</a:t>
                      </a:r>
                      <a:endParaRPr lang="en-US" sz="2000">
                        <a:effectLst/>
                        <a:latin typeface="Calibri"/>
                        <a:ea typeface="宋体"/>
                        <a:cs typeface="Times New Roman"/>
                      </a:endParaRPr>
                    </a:p>
                  </a:txBody>
                  <a:tcPr marL="68580" marR="68580" marT="0" marB="0" anchor="b"/>
                </a:tc>
                <a:tc>
                  <a:txBody>
                    <a:bodyPr/>
                    <a:lstStyle/>
                    <a:p>
                      <a:pPr marL="0" marR="0" algn="r">
                        <a:lnSpc>
                          <a:spcPct val="115000"/>
                        </a:lnSpc>
                        <a:spcBef>
                          <a:spcPts val="0"/>
                        </a:spcBef>
                        <a:spcAft>
                          <a:spcPts val="0"/>
                        </a:spcAft>
                      </a:pPr>
                      <a:r>
                        <a:rPr lang="en-US" sz="2000">
                          <a:effectLst/>
                          <a:latin typeface="Tahoma"/>
                          <a:ea typeface="宋体"/>
                          <a:cs typeface="Times New Roman"/>
                        </a:rPr>
                        <a:t>42%</a:t>
                      </a:r>
                      <a:endParaRPr lang="en-US" sz="2000">
                        <a:effectLst/>
                        <a:latin typeface="Calibri"/>
                        <a:ea typeface="宋体"/>
                        <a:cs typeface="Times New Roman"/>
                      </a:endParaRPr>
                    </a:p>
                  </a:txBody>
                  <a:tcPr marL="68580" marR="68580" marT="0" marB="0" anchor="b"/>
                </a:tc>
                <a:extLst>
                  <a:ext uri="{0D108BD9-81ED-4DB2-BD59-A6C34878D82A}">
                    <a16:rowId xmlns:a16="http://schemas.microsoft.com/office/drawing/2014/main" xmlns="" val="10003"/>
                  </a:ext>
                </a:extLst>
              </a:tr>
              <a:tr h="344976">
                <a:tc>
                  <a:txBody>
                    <a:bodyPr/>
                    <a:lstStyle/>
                    <a:p>
                      <a:pPr marL="0" marR="0">
                        <a:lnSpc>
                          <a:spcPct val="115000"/>
                        </a:lnSpc>
                        <a:spcBef>
                          <a:spcPts val="0"/>
                        </a:spcBef>
                        <a:spcAft>
                          <a:spcPts val="0"/>
                        </a:spcAft>
                      </a:pPr>
                      <a:r>
                        <a:rPr lang="en-US" sz="2000">
                          <a:effectLst/>
                          <a:latin typeface="Tahoma" pitchFamily="34" charset="0"/>
                          <a:ea typeface="Tahoma" pitchFamily="34" charset="0"/>
                          <a:cs typeface="Tahoma" pitchFamily="34" charset="0"/>
                        </a:rPr>
                        <a:t>2008</a:t>
                      </a:r>
                    </a:p>
                  </a:txBody>
                  <a:tcPr marL="68580" marR="68580" marT="0" marB="0"/>
                </a:tc>
                <a:tc>
                  <a:txBody>
                    <a:bodyPr/>
                    <a:lstStyle/>
                    <a:p>
                      <a:pPr marL="0" marR="0" algn="r">
                        <a:lnSpc>
                          <a:spcPct val="115000"/>
                        </a:lnSpc>
                        <a:spcBef>
                          <a:spcPts val="0"/>
                        </a:spcBef>
                        <a:spcAft>
                          <a:spcPts val="0"/>
                        </a:spcAft>
                      </a:pPr>
                      <a:r>
                        <a:rPr lang="en-US" sz="2000">
                          <a:effectLst/>
                          <a:latin typeface="Tahoma"/>
                          <a:ea typeface="宋体"/>
                          <a:cs typeface="Times New Roman"/>
                        </a:rPr>
                        <a:t>45%</a:t>
                      </a:r>
                      <a:endParaRPr lang="en-US" sz="2000">
                        <a:effectLst/>
                        <a:latin typeface="Calibri"/>
                        <a:ea typeface="宋体"/>
                        <a:cs typeface="Times New Roman"/>
                      </a:endParaRPr>
                    </a:p>
                  </a:txBody>
                  <a:tcPr marL="68580" marR="68580" marT="0" marB="0" anchor="b"/>
                </a:tc>
                <a:tc>
                  <a:txBody>
                    <a:bodyPr/>
                    <a:lstStyle/>
                    <a:p>
                      <a:pPr marL="0" marR="0" algn="r">
                        <a:lnSpc>
                          <a:spcPct val="115000"/>
                        </a:lnSpc>
                        <a:spcBef>
                          <a:spcPts val="0"/>
                        </a:spcBef>
                        <a:spcAft>
                          <a:spcPts val="0"/>
                        </a:spcAft>
                      </a:pPr>
                      <a:r>
                        <a:rPr lang="en-US" sz="2000">
                          <a:effectLst/>
                          <a:latin typeface="Tahoma"/>
                          <a:ea typeface="宋体"/>
                          <a:cs typeface="Times New Roman"/>
                        </a:rPr>
                        <a:t>44%</a:t>
                      </a:r>
                      <a:endParaRPr lang="en-US" sz="2000">
                        <a:effectLst/>
                        <a:latin typeface="Calibri"/>
                        <a:ea typeface="宋体"/>
                        <a:cs typeface="Times New Roman"/>
                      </a:endParaRPr>
                    </a:p>
                  </a:txBody>
                  <a:tcPr marL="68580" marR="68580" marT="0" marB="0" anchor="b"/>
                </a:tc>
                <a:tc>
                  <a:txBody>
                    <a:bodyPr/>
                    <a:lstStyle/>
                    <a:p>
                      <a:pPr marL="0" marR="0" algn="r">
                        <a:lnSpc>
                          <a:spcPct val="115000"/>
                        </a:lnSpc>
                        <a:spcBef>
                          <a:spcPts val="0"/>
                        </a:spcBef>
                        <a:spcAft>
                          <a:spcPts val="0"/>
                        </a:spcAft>
                      </a:pPr>
                      <a:r>
                        <a:rPr lang="en-US" sz="2000">
                          <a:effectLst/>
                          <a:latin typeface="Tahoma"/>
                          <a:ea typeface="宋体"/>
                          <a:cs typeface="Times New Roman"/>
                        </a:rPr>
                        <a:t> </a:t>
                      </a:r>
                      <a:endParaRPr lang="en-US" sz="2000">
                        <a:effectLst/>
                        <a:latin typeface="Calibri"/>
                        <a:ea typeface="宋体"/>
                        <a:cs typeface="Times New Roman"/>
                      </a:endParaRPr>
                    </a:p>
                  </a:txBody>
                  <a:tcPr marL="68580" marR="68580" marT="0" marB="0"/>
                </a:tc>
                <a:tc>
                  <a:txBody>
                    <a:bodyPr/>
                    <a:lstStyle/>
                    <a:p>
                      <a:pPr marL="0" marR="0" algn="r">
                        <a:lnSpc>
                          <a:spcPct val="115000"/>
                        </a:lnSpc>
                        <a:spcBef>
                          <a:spcPts val="0"/>
                        </a:spcBef>
                        <a:spcAft>
                          <a:spcPts val="0"/>
                        </a:spcAft>
                      </a:pPr>
                      <a:r>
                        <a:rPr lang="en-US" sz="2000">
                          <a:effectLst/>
                          <a:latin typeface="Tahoma"/>
                          <a:ea typeface="宋体"/>
                          <a:cs typeface="Times New Roman"/>
                        </a:rPr>
                        <a:t>49%</a:t>
                      </a:r>
                      <a:endParaRPr lang="en-US" sz="2000">
                        <a:effectLst/>
                        <a:latin typeface="Calibri"/>
                        <a:ea typeface="宋体"/>
                        <a:cs typeface="Times New Roman"/>
                      </a:endParaRPr>
                    </a:p>
                  </a:txBody>
                  <a:tcPr marL="68580" marR="68580" marT="0" marB="0" anchor="b"/>
                </a:tc>
                <a:tc>
                  <a:txBody>
                    <a:bodyPr/>
                    <a:lstStyle/>
                    <a:p>
                      <a:pPr marL="0" marR="0" algn="r">
                        <a:lnSpc>
                          <a:spcPct val="115000"/>
                        </a:lnSpc>
                        <a:spcBef>
                          <a:spcPts val="0"/>
                        </a:spcBef>
                        <a:spcAft>
                          <a:spcPts val="0"/>
                        </a:spcAft>
                      </a:pPr>
                      <a:r>
                        <a:rPr lang="en-US" sz="2000">
                          <a:effectLst/>
                          <a:latin typeface="Tahoma"/>
                          <a:ea typeface="宋体"/>
                          <a:cs typeface="Times New Roman"/>
                        </a:rPr>
                        <a:t>46%</a:t>
                      </a:r>
                      <a:endParaRPr lang="en-US" sz="2000">
                        <a:effectLst/>
                        <a:latin typeface="Calibri"/>
                        <a:ea typeface="宋体"/>
                        <a:cs typeface="Times New Roman"/>
                      </a:endParaRPr>
                    </a:p>
                  </a:txBody>
                  <a:tcPr marL="68580" marR="68580" marT="0" marB="0" anchor="b"/>
                </a:tc>
                <a:tc>
                  <a:txBody>
                    <a:bodyPr/>
                    <a:lstStyle/>
                    <a:p>
                      <a:pPr marL="0" marR="0" algn="r">
                        <a:lnSpc>
                          <a:spcPct val="115000"/>
                        </a:lnSpc>
                        <a:spcBef>
                          <a:spcPts val="0"/>
                        </a:spcBef>
                        <a:spcAft>
                          <a:spcPts val="0"/>
                        </a:spcAft>
                      </a:pPr>
                      <a:r>
                        <a:rPr lang="en-US" sz="2000">
                          <a:effectLst/>
                          <a:latin typeface="Tahoma"/>
                          <a:ea typeface="宋体"/>
                          <a:cs typeface="Times New Roman"/>
                        </a:rPr>
                        <a:t> </a:t>
                      </a:r>
                      <a:endParaRPr lang="en-US" sz="2000">
                        <a:effectLst/>
                        <a:latin typeface="Calibri"/>
                        <a:ea typeface="宋体"/>
                        <a:cs typeface="Times New Roman"/>
                      </a:endParaRPr>
                    </a:p>
                  </a:txBody>
                  <a:tcPr marL="68580" marR="68580" marT="0" marB="0"/>
                </a:tc>
                <a:tc>
                  <a:txBody>
                    <a:bodyPr/>
                    <a:lstStyle/>
                    <a:p>
                      <a:pPr marL="0" marR="0" algn="r">
                        <a:lnSpc>
                          <a:spcPct val="115000"/>
                        </a:lnSpc>
                        <a:spcBef>
                          <a:spcPts val="0"/>
                        </a:spcBef>
                        <a:spcAft>
                          <a:spcPts val="0"/>
                        </a:spcAft>
                      </a:pPr>
                      <a:r>
                        <a:rPr lang="en-US" sz="2000">
                          <a:effectLst/>
                          <a:latin typeface="Tahoma"/>
                          <a:ea typeface="宋体"/>
                          <a:cs typeface="Times New Roman"/>
                        </a:rPr>
                        <a:t>49%</a:t>
                      </a:r>
                      <a:endParaRPr lang="en-US" sz="2000">
                        <a:effectLst/>
                        <a:latin typeface="Calibri"/>
                        <a:ea typeface="宋体"/>
                        <a:cs typeface="Times New Roman"/>
                      </a:endParaRPr>
                    </a:p>
                  </a:txBody>
                  <a:tcPr marL="68580" marR="68580" marT="0" marB="0" anchor="b"/>
                </a:tc>
                <a:tc>
                  <a:txBody>
                    <a:bodyPr/>
                    <a:lstStyle/>
                    <a:p>
                      <a:pPr marL="0" marR="0" algn="r">
                        <a:lnSpc>
                          <a:spcPct val="115000"/>
                        </a:lnSpc>
                        <a:spcBef>
                          <a:spcPts val="0"/>
                        </a:spcBef>
                        <a:spcAft>
                          <a:spcPts val="0"/>
                        </a:spcAft>
                      </a:pPr>
                      <a:r>
                        <a:rPr lang="en-US" sz="2000">
                          <a:effectLst/>
                          <a:latin typeface="Tahoma"/>
                          <a:ea typeface="宋体"/>
                          <a:cs typeface="Times New Roman"/>
                        </a:rPr>
                        <a:t>48%</a:t>
                      </a:r>
                      <a:endParaRPr lang="en-US" sz="2000">
                        <a:effectLst/>
                        <a:latin typeface="Calibri"/>
                        <a:ea typeface="宋体"/>
                        <a:cs typeface="Times New Roman"/>
                      </a:endParaRPr>
                    </a:p>
                  </a:txBody>
                  <a:tcPr marL="68580" marR="68580" marT="0" marB="0" anchor="b"/>
                </a:tc>
                <a:extLst>
                  <a:ext uri="{0D108BD9-81ED-4DB2-BD59-A6C34878D82A}">
                    <a16:rowId xmlns:a16="http://schemas.microsoft.com/office/drawing/2014/main" xmlns="" val="10004"/>
                  </a:ext>
                </a:extLst>
              </a:tr>
              <a:tr h="344976">
                <a:tc>
                  <a:txBody>
                    <a:bodyPr/>
                    <a:lstStyle/>
                    <a:p>
                      <a:pPr marL="0" marR="0">
                        <a:lnSpc>
                          <a:spcPct val="115000"/>
                        </a:lnSpc>
                        <a:spcBef>
                          <a:spcPts val="0"/>
                        </a:spcBef>
                        <a:spcAft>
                          <a:spcPts val="0"/>
                        </a:spcAft>
                      </a:pPr>
                      <a:r>
                        <a:rPr lang="en-US" sz="2000">
                          <a:effectLst/>
                          <a:latin typeface="Tahoma" pitchFamily="34" charset="0"/>
                          <a:ea typeface="Tahoma" pitchFamily="34" charset="0"/>
                          <a:cs typeface="Tahoma" pitchFamily="34" charset="0"/>
                        </a:rPr>
                        <a:t>2009</a:t>
                      </a:r>
                    </a:p>
                  </a:txBody>
                  <a:tcPr marL="68580" marR="68580" marT="0" marB="0"/>
                </a:tc>
                <a:tc>
                  <a:txBody>
                    <a:bodyPr/>
                    <a:lstStyle/>
                    <a:p>
                      <a:pPr marL="0" marR="0" algn="r">
                        <a:lnSpc>
                          <a:spcPct val="115000"/>
                        </a:lnSpc>
                        <a:spcBef>
                          <a:spcPts val="0"/>
                        </a:spcBef>
                        <a:spcAft>
                          <a:spcPts val="0"/>
                        </a:spcAft>
                      </a:pPr>
                      <a:r>
                        <a:rPr lang="en-US" sz="2000">
                          <a:effectLst/>
                          <a:latin typeface="Tahoma"/>
                          <a:ea typeface="宋体"/>
                          <a:cs typeface="Times New Roman"/>
                        </a:rPr>
                        <a:t>46%</a:t>
                      </a:r>
                      <a:endParaRPr lang="en-US" sz="2000">
                        <a:effectLst/>
                        <a:latin typeface="Calibri"/>
                        <a:ea typeface="宋体"/>
                        <a:cs typeface="Times New Roman"/>
                      </a:endParaRPr>
                    </a:p>
                  </a:txBody>
                  <a:tcPr marL="68580" marR="68580" marT="0" marB="0" anchor="b"/>
                </a:tc>
                <a:tc>
                  <a:txBody>
                    <a:bodyPr/>
                    <a:lstStyle/>
                    <a:p>
                      <a:pPr marL="0" marR="0" algn="r">
                        <a:lnSpc>
                          <a:spcPct val="115000"/>
                        </a:lnSpc>
                        <a:spcBef>
                          <a:spcPts val="0"/>
                        </a:spcBef>
                        <a:spcAft>
                          <a:spcPts val="0"/>
                        </a:spcAft>
                      </a:pPr>
                      <a:r>
                        <a:rPr lang="en-US" sz="2000">
                          <a:effectLst/>
                          <a:latin typeface="Tahoma"/>
                          <a:ea typeface="宋体"/>
                          <a:cs typeface="Times New Roman"/>
                        </a:rPr>
                        <a:t>48%</a:t>
                      </a:r>
                      <a:endParaRPr lang="en-US" sz="2000">
                        <a:effectLst/>
                        <a:latin typeface="Calibri"/>
                        <a:ea typeface="宋体"/>
                        <a:cs typeface="Times New Roman"/>
                      </a:endParaRPr>
                    </a:p>
                  </a:txBody>
                  <a:tcPr marL="68580" marR="68580" marT="0" marB="0" anchor="b"/>
                </a:tc>
                <a:tc>
                  <a:txBody>
                    <a:bodyPr/>
                    <a:lstStyle/>
                    <a:p>
                      <a:pPr marL="0" marR="0" algn="r">
                        <a:lnSpc>
                          <a:spcPct val="115000"/>
                        </a:lnSpc>
                        <a:spcBef>
                          <a:spcPts val="0"/>
                        </a:spcBef>
                        <a:spcAft>
                          <a:spcPts val="0"/>
                        </a:spcAft>
                      </a:pPr>
                      <a:r>
                        <a:rPr lang="en-US" sz="2000">
                          <a:effectLst/>
                          <a:latin typeface="Tahoma"/>
                          <a:ea typeface="宋体"/>
                          <a:cs typeface="Times New Roman"/>
                        </a:rPr>
                        <a:t> </a:t>
                      </a:r>
                      <a:endParaRPr lang="en-US" sz="2000">
                        <a:effectLst/>
                        <a:latin typeface="Calibri"/>
                        <a:ea typeface="宋体"/>
                        <a:cs typeface="Times New Roman"/>
                      </a:endParaRPr>
                    </a:p>
                  </a:txBody>
                  <a:tcPr marL="68580" marR="68580" marT="0" marB="0"/>
                </a:tc>
                <a:tc>
                  <a:txBody>
                    <a:bodyPr/>
                    <a:lstStyle/>
                    <a:p>
                      <a:pPr marL="0" marR="0" algn="r">
                        <a:lnSpc>
                          <a:spcPct val="115000"/>
                        </a:lnSpc>
                        <a:spcBef>
                          <a:spcPts val="0"/>
                        </a:spcBef>
                        <a:spcAft>
                          <a:spcPts val="0"/>
                        </a:spcAft>
                      </a:pPr>
                      <a:r>
                        <a:rPr lang="en-US" sz="2000">
                          <a:effectLst/>
                          <a:latin typeface="Tahoma"/>
                          <a:ea typeface="宋体"/>
                          <a:cs typeface="Times New Roman"/>
                        </a:rPr>
                        <a:t>50%</a:t>
                      </a:r>
                      <a:endParaRPr lang="en-US" sz="2000">
                        <a:effectLst/>
                        <a:latin typeface="Calibri"/>
                        <a:ea typeface="宋体"/>
                        <a:cs typeface="Times New Roman"/>
                      </a:endParaRPr>
                    </a:p>
                  </a:txBody>
                  <a:tcPr marL="68580" marR="68580" marT="0" marB="0" anchor="b"/>
                </a:tc>
                <a:tc>
                  <a:txBody>
                    <a:bodyPr/>
                    <a:lstStyle/>
                    <a:p>
                      <a:pPr marL="0" marR="0" algn="r">
                        <a:lnSpc>
                          <a:spcPct val="115000"/>
                        </a:lnSpc>
                        <a:spcBef>
                          <a:spcPts val="0"/>
                        </a:spcBef>
                        <a:spcAft>
                          <a:spcPts val="0"/>
                        </a:spcAft>
                      </a:pPr>
                      <a:r>
                        <a:rPr lang="en-US" sz="2000">
                          <a:effectLst/>
                          <a:latin typeface="Tahoma"/>
                          <a:ea typeface="宋体"/>
                          <a:cs typeface="Times New Roman"/>
                        </a:rPr>
                        <a:t>50%</a:t>
                      </a:r>
                      <a:endParaRPr lang="en-US" sz="2000">
                        <a:effectLst/>
                        <a:latin typeface="Calibri"/>
                        <a:ea typeface="宋体"/>
                        <a:cs typeface="Times New Roman"/>
                      </a:endParaRPr>
                    </a:p>
                  </a:txBody>
                  <a:tcPr marL="68580" marR="68580" marT="0" marB="0" anchor="b"/>
                </a:tc>
                <a:tc>
                  <a:txBody>
                    <a:bodyPr/>
                    <a:lstStyle/>
                    <a:p>
                      <a:pPr marL="0" marR="0" algn="r">
                        <a:lnSpc>
                          <a:spcPct val="115000"/>
                        </a:lnSpc>
                        <a:spcBef>
                          <a:spcPts val="0"/>
                        </a:spcBef>
                        <a:spcAft>
                          <a:spcPts val="0"/>
                        </a:spcAft>
                      </a:pPr>
                      <a:r>
                        <a:rPr lang="en-US" sz="2000">
                          <a:effectLst/>
                          <a:latin typeface="Tahoma"/>
                          <a:ea typeface="宋体"/>
                          <a:cs typeface="Times New Roman"/>
                        </a:rPr>
                        <a:t> </a:t>
                      </a:r>
                      <a:endParaRPr lang="en-US" sz="2000">
                        <a:effectLst/>
                        <a:latin typeface="Calibri"/>
                        <a:ea typeface="宋体"/>
                        <a:cs typeface="Times New Roman"/>
                      </a:endParaRPr>
                    </a:p>
                  </a:txBody>
                  <a:tcPr marL="68580" marR="68580" marT="0" marB="0"/>
                </a:tc>
                <a:tc>
                  <a:txBody>
                    <a:bodyPr/>
                    <a:lstStyle/>
                    <a:p>
                      <a:pPr marL="0" marR="0" algn="r">
                        <a:lnSpc>
                          <a:spcPct val="115000"/>
                        </a:lnSpc>
                        <a:spcBef>
                          <a:spcPts val="0"/>
                        </a:spcBef>
                        <a:spcAft>
                          <a:spcPts val="0"/>
                        </a:spcAft>
                      </a:pPr>
                      <a:r>
                        <a:rPr lang="en-US" sz="2000">
                          <a:effectLst/>
                          <a:latin typeface="Tahoma"/>
                          <a:ea typeface="宋体"/>
                          <a:cs typeface="Times New Roman"/>
                        </a:rPr>
                        <a:t>50%</a:t>
                      </a:r>
                      <a:endParaRPr lang="en-US" sz="2000">
                        <a:effectLst/>
                        <a:latin typeface="Calibri"/>
                        <a:ea typeface="宋体"/>
                        <a:cs typeface="Times New Roman"/>
                      </a:endParaRPr>
                    </a:p>
                  </a:txBody>
                  <a:tcPr marL="68580" marR="68580" marT="0" marB="0" anchor="b"/>
                </a:tc>
                <a:tc>
                  <a:txBody>
                    <a:bodyPr/>
                    <a:lstStyle/>
                    <a:p>
                      <a:pPr marL="0" marR="0" algn="r">
                        <a:lnSpc>
                          <a:spcPct val="115000"/>
                        </a:lnSpc>
                        <a:spcBef>
                          <a:spcPts val="0"/>
                        </a:spcBef>
                        <a:spcAft>
                          <a:spcPts val="0"/>
                        </a:spcAft>
                      </a:pPr>
                      <a:r>
                        <a:rPr lang="en-US" sz="2000">
                          <a:effectLst/>
                          <a:latin typeface="Tahoma"/>
                          <a:ea typeface="宋体"/>
                          <a:cs typeface="Times New Roman"/>
                        </a:rPr>
                        <a:t>51%</a:t>
                      </a:r>
                      <a:endParaRPr lang="en-US" sz="2000">
                        <a:effectLst/>
                        <a:latin typeface="Calibri"/>
                        <a:ea typeface="宋体"/>
                        <a:cs typeface="Times New Roman"/>
                      </a:endParaRPr>
                    </a:p>
                  </a:txBody>
                  <a:tcPr marL="68580" marR="68580" marT="0" marB="0" anchor="b"/>
                </a:tc>
                <a:extLst>
                  <a:ext uri="{0D108BD9-81ED-4DB2-BD59-A6C34878D82A}">
                    <a16:rowId xmlns:a16="http://schemas.microsoft.com/office/drawing/2014/main" xmlns="" val="10005"/>
                  </a:ext>
                </a:extLst>
              </a:tr>
              <a:tr h="344976">
                <a:tc>
                  <a:txBody>
                    <a:bodyPr/>
                    <a:lstStyle/>
                    <a:p>
                      <a:pPr marL="0" marR="0">
                        <a:lnSpc>
                          <a:spcPct val="115000"/>
                        </a:lnSpc>
                        <a:spcBef>
                          <a:spcPts val="0"/>
                        </a:spcBef>
                        <a:spcAft>
                          <a:spcPts val="0"/>
                        </a:spcAft>
                      </a:pPr>
                      <a:r>
                        <a:rPr lang="en-US" sz="2000">
                          <a:effectLst/>
                          <a:latin typeface="Tahoma" pitchFamily="34" charset="0"/>
                          <a:ea typeface="Tahoma" pitchFamily="34" charset="0"/>
                          <a:cs typeface="Tahoma" pitchFamily="34" charset="0"/>
                        </a:rPr>
                        <a:t>2010</a:t>
                      </a:r>
                    </a:p>
                  </a:txBody>
                  <a:tcPr marL="68580" marR="68580" marT="0" marB="0"/>
                </a:tc>
                <a:tc>
                  <a:txBody>
                    <a:bodyPr/>
                    <a:lstStyle/>
                    <a:p>
                      <a:pPr marL="0" marR="0" algn="r">
                        <a:lnSpc>
                          <a:spcPct val="115000"/>
                        </a:lnSpc>
                        <a:spcBef>
                          <a:spcPts val="0"/>
                        </a:spcBef>
                        <a:spcAft>
                          <a:spcPts val="0"/>
                        </a:spcAft>
                      </a:pPr>
                      <a:r>
                        <a:rPr lang="en-US" sz="2000">
                          <a:effectLst/>
                          <a:latin typeface="Tahoma"/>
                          <a:ea typeface="宋体"/>
                          <a:cs typeface="Times New Roman"/>
                        </a:rPr>
                        <a:t>51%</a:t>
                      </a:r>
                      <a:endParaRPr lang="en-US" sz="2000">
                        <a:effectLst/>
                        <a:latin typeface="Calibri"/>
                        <a:ea typeface="宋体"/>
                        <a:cs typeface="Times New Roman"/>
                      </a:endParaRPr>
                    </a:p>
                  </a:txBody>
                  <a:tcPr marL="68580" marR="68580" marT="0" marB="0" anchor="ctr"/>
                </a:tc>
                <a:tc>
                  <a:txBody>
                    <a:bodyPr/>
                    <a:lstStyle/>
                    <a:p>
                      <a:pPr marL="0" marR="0" algn="r">
                        <a:lnSpc>
                          <a:spcPct val="115000"/>
                        </a:lnSpc>
                        <a:spcBef>
                          <a:spcPts val="0"/>
                        </a:spcBef>
                        <a:spcAft>
                          <a:spcPts val="0"/>
                        </a:spcAft>
                      </a:pPr>
                      <a:r>
                        <a:rPr lang="en-US" sz="2000">
                          <a:effectLst/>
                          <a:latin typeface="Tahoma"/>
                          <a:ea typeface="宋体"/>
                          <a:cs typeface="Times New Roman"/>
                        </a:rPr>
                        <a:t>53%</a:t>
                      </a:r>
                      <a:endParaRPr lang="en-US" sz="2000">
                        <a:effectLst/>
                        <a:latin typeface="Calibri"/>
                        <a:ea typeface="宋体"/>
                        <a:cs typeface="Times New Roman"/>
                      </a:endParaRPr>
                    </a:p>
                  </a:txBody>
                  <a:tcPr marL="68580" marR="68580" marT="0" marB="0" anchor="ctr"/>
                </a:tc>
                <a:tc>
                  <a:txBody>
                    <a:bodyPr/>
                    <a:lstStyle/>
                    <a:p>
                      <a:pPr marL="0" marR="0" algn="r">
                        <a:lnSpc>
                          <a:spcPct val="115000"/>
                        </a:lnSpc>
                        <a:spcBef>
                          <a:spcPts val="0"/>
                        </a:spcBef>
                        <a:spcAft>
                          <a:spcPts val="0"/>
                        </a:spcAft>
                      </a:pPr>
                      <a:r>
                        <a:rPr lang="en-US" sz="2000">
                          <a:effectLst/>
                          <a:latin typeface="Tahoma"/>
                          <a:ea typeface="宋体"/>
                          <a:cs typeface="Times New Roman"/>
                        </a:rPr>
                        <a:t> </a:t>
                      </a:r>
                      <a:endParaRPr lang="en-US" sz="2000">
                        <a:effectLst/>
                        <a:latin typeface="Calibri"/>
                        <a:ea typeface="宋体"/>
                        <a:cs typeface="Times New Roman"/>
                      </a:endParaRPr>
                    </a:p>
                  </a:txBody>
                  <a:tcPr marL="68580" marR="68580" marT="0" marB="0"/>
                </a:tc>
                <a:tc>
                  <a:txBody>
                    <a:bodyPr/>
                    <a:lstStyle/>
                    <a:p>
                      <a:pPr marL="0" marR="0" algn="r">
                        <a:lnSpc>
                          <a:spcPct val="115000"/>
                        </a:lnSpc>
                        <a:spcBef>
                          <a:spcPts val="0"/>
                        </a:spcBef>
                        <a:spcAft>
                          <a:spcPts val="0"/>
                        </a:spcAft>
                      </a:pPr>
                      <a:r>
                        <a:rPr lang="en-US" sz="2000">
                          <a:effectLst/>
                          <a:latin typeface="Tahoma"/>
                          <a:ea typeface="宋体"/>
                          <a:cs typeface="Times New Roman"/>
                        </a:rPr>
                        <a:t>54%</a:t>
                      </a:r>
                      <a:endParaRPr lang="en-US" sz="2000">
                        <a:effectLst/>
                        <a:latin typeface="Calibri"/>
                        <a:ea typeface="宋体"/>
                        <a:cs typeface="Times New Roman"/>
                      </a:endParaRPr>
                    </a:p>
                  </a:txBody>
                  <a:tcPr marL="68580" marR="68580" marT="0" marB="0" anchor="ctr"/>
                </a:tc>
                <a:tc>
                  <a:txBody>
                    <a:bodyPr/>
                    <a:lstStyle/>
                    <a:p>
                      <a:pPr marL="0" marR="0" algn="r">
                        <a:lnSpc>
                          <a:spcPct val="115000"/>
                        </a:lnSpc>
                        <a:spcBef>
                          <a:spcPts val="0"/>
                        </a:spcBef>
                        <a:spcAft>
                          <a:spcPts val="0"/>
                        </a:spcAft>
                      </a:pPr>
                      <a:r>
                        <a:rPr lang="en-US" sz="2000">
                          <a:effectLst/>
                          <a:latin typeface="Tahoma"/>
                          <a:ea typeface="宋体"/>
                          <a:cs typeface="Times New Roman"/>
                        </a:rPr>
                        <a:t>55%</a:t>
                      </a:r>
                      <a:endParaRPr lang="en-US" sz="2000">
                        <a:effectLst/>
                        <a:latin typeface="Calibri"/>
                        <a:ea typeface="宋体"/>
                        <a:cs typeface="Times New Roman"/>
                      </a:endParaRPr>
                    </a:p>
                  </a:txBody>
                  <a:tcPr marL="68580" marR="68580" marT="0" marB="0" anchor="ctr"/>
                </a:tc>
                <a:tc>
                  <a:txBody>
                    <a:bodyPr/>
                    <a:lstStyle/>
                    <a:p>
                      <a:pPr marL="0" marR="0" algn="r">
                        <a:lnSpc>
                          <a:spcPct val="115000"/>
                        </a:lnSpc>
                        <a:spcBef>
                          <a:spcPts val="0"/>
                        </a:spcBef>
                        <a:spcAft>
                          <a:spcPts val="0"/>
                        </a:spcAft>
                      </a:pPr>
                      <a:r>
                        <a:rPr lang="en-US" sz="2000">
                          <a:effectLst/>
                          <a:latin typeface="Tahoma"/>
                          <a:ea typeface="宋体"/>
                          <a:cs typeface="Times New Roman"/>
                        </a:rPr>
                        <a:t> </a:t>
                      </a:r>
                      <a:endParaRPr lang="en-US" sz="2000">
                        <a:effectLst/>
                        <a:latin typeface="Calibri"/>
                        <a:ea typeface="宋体"/>
                        <a:cs typeface="Times New Roman"/>
                      </a:endParaRPr>
                    </a:p>
                  </a:txBody>
                  <a:tcPr marL="68580" marR="68580" marT="0" marB="0"/>
                </a:tc>
                <a:tc>
                  <a:txBody>
                    <a:bodyPr/>
                    <a:lstStyle/>
                    <a:p>
                      <a:pPr marL="0" marR="0" algn="r">
                        <a:lnSpc>
                          <a:spcPct val="115000"/>
                        </a:lnSpc>
                        <a:spcBef>
                          <a:spcPts val="0"/>
                        </a:spcBef>
                        <a:spcAft>
                          <a:spcPts val="0"/>
                        </a:spcAft>
                      </a:pPr>
                      <a:r>
                        <a:rPr lang="en-US" sz="2000">
                          <a:effectLst/>
                          <a:latin typeface="Tahoma"/>
                          <a:ea typeface="宋体"/>
                          <a:cs typeface="Times New Roman"/>
                        </a:rPr>
                        <a:t>57%</a:t>
                      </a:r>
                      <a:endParaRPr lang="en-US" sz="2000">
                        <a:effectLst/>
                        <a:latin typeface="Calibri"/>
                        <a:ea typeface="宋体"/>
                        <a:cs typeface="Times New Roman"/>
                      </a:endParaRPr>
                    </a:p>
                  </a:txBody>
                  <a:tcPr marL="68580" marR="68580" marT="0" marB="0" anchor="ctr"/>
                </a:tc>
                <a:tc>
                  <a:txBody>
                    <a:bodyPr/>
                    <a:lstStyle/>
                    <a:p>
                      <a:pPr marL="0" marR="0" algn="r">
                        <a:lnSpc>
                          <a:spcPct val="115000"/>
                        </a:lnSpc>
                        <a:spcBef>
                          <a:spcPts val="0"/>
                        </a:spcBef>
                        <a:spcAft>
                          <a:spcPts val="0"/>
                        </a:spcAft>
                      </a:pPr>
                      <a:r>
                        <a:rPr lang="en-US" sz="2000">
                          <a:effectLst/>
                          <a:latin typeface="Tahoma"/>
                          <a:ea typeface="宋体"/>
                          <a:cs typeface="Times New Roman"/>
                        </a:rPr>
                        <a:t>58%</a:t>
                      </a:r>
                      <a:endParaRPr lang="en-US" sz="2000">
                        <a:effectLst/>
                        <a:latin typeface="Calibri"/>
                        <a:ea typeface="宋体"/>
                        <a:cs typeface="Times New Roman"/>
                      </a:endParaRPr>
                    </a:p>
                  </a:txBody>
                  <a:tcPr marL="68580" marR="68580" marT="0" marB="0" anchor="ctr"/>
                </a:tc>
                <a:extLst>
                  <a:ext uri="{0D108BD9-81ED-4DB2-BD59-A6C34878D82A}">
                    <a16:rowId xmlns:a16="http://schemas.microsoft.com/office/drawing/2014/main" xmlns="" val="10006"/>
                  </a:ext>
                </a:extLst>
              </a:tr>
              <a:tr h="344976">
                <a:tc>
                  <a:txBody>
                    <a:bodyPr/>
                    <a:lstStyle/>
                    <a:p>
                      <a:pPr marL="0" marR="0">
                        <a:lnSpc>
                          <a:spcPct val="115000"/>
                        </a:lnSpc>
                        <a:spcBef>
                          <a:spcPts val="0"/>
                        </a:spcBef>
                        <a:spcAft>
                          <a:spcPts val="0"/>
                        </a:spcAft>
                      </a:pPr>
                      <a:r>
                        <a:rPr lang="en-US" sz="2000" dirty="0">
                          <a:effectLst/>
                          <a:latin typeface="Tahoma" pitchFamily="34" charset="0"/>
                          <a:ea typeface="Tahoma" pitchFamily="34" charset="0"/>
                          <a:cs typeface="Tahoma" pitchFamily="34" charset="0"/>
                        </a:rPr>
                        <a:t>2011</a:t>
                      </a:r>
                    </a:p>
                  </a:txBody>
                  <a:tcPr marL="68580" marR="68580" marT="0" marB="0"/>
                </a:tc>
                <a:tc>
                  <a:txBody>
                    <a:bodyPr/>
                    <a:lstStyle/>
                    <a:p>
                      <a:pPr marL="0" marR="0" algn="r">
                        <a:lnSpc>
                          <a:spcPct val="115000"/>
                        </a:lnSpc>
                        <a:spcBef>
                          <a:spcPts val="0"/>
                        </a:spcBef>
                        <a:spcAft>
                          <a:spcPts val="0"/>
                        </a:spcAft>
                      </a:pPr>
                      <a:r>
                        <a:rPr lang="en-US" sz="2000" dirty="0">
                          <a:effectLst/>
                          <a:latin typeface="Tahoma"/>
                          <a:ea typeface="宋体"/>
                          <a:cs typeface="Times New Roman"/>
                        </a:rPr>
                        <a:t>50%</a:t>
                      </a:r>
                      <a:endParaRPr lang="en-US" sz="2000" dirty="0">
                        <a:effectLst/>
                        <a:latin typeface="Calibri"/>
                        <a:ea typeface="宋体"/>
                        <a:cs typeface="Times New Roman"/>
                      </a:endParaRPr>
                    </a:p>
                  </a:txBody>
                  <a:tcPr marL="68580" marR="68580" marT="0" marB="0" anchor="ctr"/>
                </a:tc>
                <a:tc>
                  <a:txBody>
                    <a:bodyPr/>
                    <a:lstStyle/>
                    <a:p>
                      <a:pPr marL="0" marR="0" algn="r">
                        <a:lnSpc>
                          <a:spcPct val="115000"/>
                        </a:lnSpc>
                        <a:spcBef>
                          <a:spcPts val="0"/>
                        </a:spcBef>
                        <a:spcAft>
                          <a:spcPts val="0"/>
                        </a:spcAft>
                      </a:pPr>
                      <a:r>
                        <a:rPr lang="en-US" sz="2000">
                          <a:effectLst/>
                          <a:latin typeface="Tahoma"/>
                          <a:ea typeface="宋体"/>
                          <a:cs typeface="Times New Roman"/>
                        </a:rPr>
                        <a:t>53%</a:t>
                      </a:r>
                      <a:endParaRPr lang="en-US" sz="2000">
                        <a:effectLst/>
                        <a:latin typeface="Calibri"/>
                        <a:ea typeface="宋体"/>
                        <a:cs typeface="Times New Roman"/>
                      </a:endParaRPr>
                    </a:p>
                  </a:txBody>
                  <a:tcPr marL="68580" marR="68580" marT="0" marB="0" anchor="ctr"/>
                </a:tc>
                <a:tc>
                  <a:txBody>
                    <a:bodyPr/>
                    <a:lstStyle/>
                    <a:p>
                      <a:pPr marL="0" marR="0" algn="r">
                        <a:lnSpc>
                          <a:spcPct val="115000"/>
                        </a:lnSpc>
                        <a:spcBef>
                          <a:spcPts val="0"/>
                        </a:spcBef>
                        <a:spcAft>
                          <a:spcPts val="0"/>
                        </a:spcAft>
                      </a:pPr>
                      <a:r>
                        <a:rPr lang="en-US" sz="2000">
                          <a:effectLst/>
                          <a:latin typeface="Tahoma"/>
                          <a:ea typeface="宋体"/>
                          <a:cs typeface="Times New Roman"/>
                        </a:rPr>
                        <a:t> </a:t>
                      </a:r>
                      <a:endParaRPr lang="en-US" sz="2000">
                        <a:effectLst/>
                        <a:latin typeface="Calibri"/>
                        <a:ea typeface="宋体"/>
                        <a:cs typeface="Times New Roman"/>
                      </a:endParaRPr>
                    </a:p>
                  </a:txBody>
                  <a:tcPr marL="68580" marR="68580" marT="0" marB="0"/>
                </a:tc>
                <a:tc>
                  <a:txBody>
                    <a:bodyPr/>
                    <a:lstStyle/>
                    <a:p>
                      <a:pPr marL="0" marR="0" algn="r">
                        <a:lnSpc>
                          <a:spcPct val="115000"/>
                        </a:lnSpc>
                        <a:spcBef>
                          <a:spcPts val="0"/>
                        </a:spcBef>
                        <a:spcAft>
                          <a:spcPts val="0"/>
                        </a:spcAft>
                      </a:pPr>
                      <a:r>
                        <a:rPr lang="en-US" sz="2000">
                          <a:effectLst/>
                          <a:latin typeface="Tahoma"/>
                          <a:ea typeface="宋体"/>
                          <a:cs typeface="Times New Roman"/>
                        </a:rPr>
                        <a:t>53%</a:t>
                      </a:r>
                      <a:endParaRPr lang="en-US" sz="2000">
                        <a:effectLst/>
                        <a:latin typeface="Calibri"/>
                        <a:ea typeface="宋体"/>
                        <a:cs typeface="Times New Roman"/>
                      </a:endParaRPr>
                    </a:p>
                  </a:txBody>
                  <a:tcPr marL="68580" marR="68580" marT="0" marB="0" anchor="ctr"/>
                </a:tc>
                <a:tc>
                  <a:txBody>
                    <a:bodyPr/>
                    <a:lstStyle/>
                    <a:p>
                      <a:pPr marL="0" marR="0" algn="r">
                        <a:lnSpc>
                          <a:spcPct val="115000"/>
                        </a:lnSpc>
                        <a:spcBef>
                          <a:spcPts val="0"/>
                        </a:spcBef>
                        <a:spcAft>
                          <a:spcPts val="0"/>
                        </a:spcAft>
                      </a:pPr>
                      <a:r>
                        <a:rPr lang="en-US" sz="2000">
                          <a:effectLst/>
                          <a:latin typeface="Tahoma"/>
                          <a:ea typeface="宋体"/>
                          <a:cs typeface="Times New Roman"/>
                        </a:rPr>
                        <a:t>56%</a:t>
                      </a:r>
                      <a:endParaRPr lang="en-US" sz="2000">
                        <a:effectLst/>
                        <a:latin typeface="Calibri"/>
                        <a:ea typeface="宋体"/>
                        <a:cs typeface="Times New Roman"/>
                      </a:endParaRPr>
                    </a:p>
                  </a:txBody>
                  <a:tcPr marL="68580" marR="68580" marT="0" marB="0" anchor="ctr"/>
                </a:tc>
                <a:tc>
                  <a:txBody>
                    <a:bodyPr/>
                    <a:lstStyle/>
                    <a:p>
                      <a:pPr marL="0" marR="0" algn="r">
                        <a:lnSpc>
                          <a:spcPct val="115000"/>
                        </a:lnSpc>
                        <a:spcBef>
                          <a:spcPts val="0"/>
                        </a:spcBef>
                        <a:spcAft>
                          <a:spcPts val="0"/>
                        </a:spcAft>
                      </a:pPr>
                      <a:r>
                        <a:rPr lang="en-US" sz="2000">
                          <a:effectLst/>
                          <a:latin typeface="Tahoma"/>
                          <a:ea typeface="宋体"/>
                          <a:cs typeface="Times New Roman"/>
                        </a:rPr>
                        <a:t> </a:t>
                      </a:r>
                      <a:endParaRPr lang="en-US" sz="2000">
                        <a:effectLst/>
                        <a:latin typeface="Calibri"/>
                        <a:ea typeface="宋体"/>
                        <a:cs typeface="Times New Roman"/>
                      </a:endParaRPr>
                    </a:p>
                  </a:txBody>
                  <a:tcPr marL="68580" marR="68580" marT="0" marB="0"/>
                </a:tc>
                <a:tc>
                  <a:txBody>
                    <a:bodyPr/>
                    <a:lstStyle/>
                    <a:p>
                      <a:pPr marL="0" marR="0" algn="r">
                        <a:lnSpc>
                          <a:spcPct val="115000"/>
                        </a:lnSpc>
                        <a:spcBef>
                          <a:spcPts val="0"/>
                        </a:spcBef>
                        <a:spcAft>
                          <a:spcPts val="0"/>
                        </a:spcAft>
                      </a:pPr>
                      <a:r>
                        <a:rPr lang="en-US" sz="2000">
                          <a:effectLst/>
                          <a:latin typeface="Tahoma"/>
                          <a:ea typeface="宋体"/>
                          <a:cs typeface="Times New Roman"/>
                        </a:rPr>
                        <a:t>55%</a:t>
                      </a:r>
                      <a:endParaRPr lang="en-US" sz="2000">
                        <a:effectLst/>
                        <a:latin typeface="Calibri"/>
                        <a:ea typeface="宋体"/>
                        <a:cs typeface="Times New Roman"/>
                      </a:endParaRPr>
                    </a:p>
                  </a:txBody>
                  <a:tcPr marL="68580" marR="68580" marT="0" marB="0" anchor="ctr"/>
                </a:tc>
                <a:tc>
                  <a:txBody>
                    <a:bodyPr/>
                    <a:lstStyle/>
                    <a:p>
                      <a:pPr marL="0" marR="0" algn="r">
                        <a:lnSpc>
                          <a:spcPct val="115000"/>
                        </a:lnSpc>
                        <a:spcBef>
                          <a:spcPts val="0"/>
                        </a:spcBef>
                        <a:spcAft>
                          <a:spcPts val="0"/>
                        </a:spcAft>
                      </a:pPr>
                      <a:r>
                        <a:rPr lang="en-US" sz="2000" dirty="0">
                          <a:effectLst/>
                          <a:latin typeface="Tahoma"/>
                          <a:ea typeface="宋体"/>
                          <a:cs typeface="Times New Roman"/>
                        </a:rPr>
                        <a:t>57%</a:t>
                      </a:r>
                      <a:endParaRPr lang="en-US" sz="2000" dirty="0">
                        <a:effectLst/>
                        <a:latin typeface="Calibri"/>
                        <a:ea typeface="宋体"/>
                        <a:cs typeface="Times New Roman"/>
                      </a:endParaRPr>
                    </a:p>
                  </a:txBody>
                  <a:tcPr marL="68580" marR="68580" marT="0" marB="0" anchor="ctr"/>
                </a:tc>
                <a:extLst>
                  <a:ext uri="{0D108BD9-81ED-4DB2-BD59-A6C34878D82A}">
                    <a16:rowId xmlns:a16="http://schemas.microsoft.com/office/drawing/2014/main" xmlns="" val="10007"/>
                  </a:ext>
                </a:extLst>
              </a:tr>
              <a:tr h="332509">
                <a:tc>
                  <a:txBody>
                    <a:bodyPr/>
                    <a:lstStyle/>
                    <a:p>
                      <a:pPr marL="0" marR="0">
                        <a:lnSpc>
                          <a:spcPct val="115000"/>
                        </a:lnSpc>
                        <a:spcBef>
                          <a:spcPts val="0"/>
                        </a:spcBef>
                        <a:spcAft>
                          <a:spcPts val="0"/>
                        </a:spcAft>
                      </a:pPr>
                      <a:r>
                        <a:rPr lang="en-US" sz="2000" dirty="0">
                          <a:effectLst/>
                          <a:latin typeface="Tahoma" panose="020B0604030504040204" pitchFamily="34" charset="0"/>
                          <a:ea typeface="Tahoma" panose="020B0604030504040204" pitchFamily="34" charset="0"/>
                          <a:cs typeface="Tahoma" panose="020B0604030504040204" pitchFamily="34" charset="0"/>
                        </a:rPr>
                        <a:t>2012</a:t>
                      </a:r>
                    </a:p>
                  </a:txBody>
                  <a:tcPr marL="68580" marR="68580" marT="0" marB="0"/>
                </a:tc>
                <a:tc>
                  <a:txBody>
                    <a:bodyPr/>
                    <a:lstStyle/>
                    <a:p>
                      <a:pPr marL="0" marR="0" algn="r">
                        <a:lnSpc>
                          <a:spcPct val="115000"/>
                        </a:lnSpc>
                        <a:spcBef>
                          <a:spcPts val="0"/>
                        </a:spcBef>
                        <a:spcAft>
                          <a:spcPts val="0"/>
                        </a:spcAft>
                      </a:pPr>
                      <a:r>
                        <a:rPr lang="en-US" sz="2000" dirty="0">
                          <a:effectLst/>
                          <a:latin typeface="Tahoma" panose="020B0604030504040204" pitchFamily="34" charset="0"/>
                          <a:ea typeface="Tahoma" panose="020B0604030504040204" pitchFamily="34" charset="0"/>
                          <a:cs typeface="Tahoma" panose="020B0604030504040204" pitchFamily="34" charset="0"/>
                        </a:rPr>
                        <a:t>55%</a:t>
                      </a:r>
                    </a:p>
                  </a:txBody>
                  <a:tcPr marL="68580" marR="68580" marT="0" marB="0" anchor="ctr"/>
                </a:tc>
                <a:tc>
                  <a:txBody>
                    <a:bodyPr/>
                    <a:lstStyle/>
                    <a:p>
                      <a:pPr marL="0" marR="0" algn="r">
                        <a:lnSpc>
                          <a:spcPct val="115000"/>
                        </a:lnSpc>
                        <a:spcBef>
                          <a:spcPts val="0"/>
                        </a:spcBef>
                        <a:spcAft>
                          <a:spcPts val="0"/>
                        </a:spcAft>
                      </a:pPr>
                      <a:r>
                        <a:rPr lang="en-US" sz="2000" dirty="0">
                          <a:effectLst/>
                          <a:latin typeface="Tahoma" panose="020B0604030504040204" pitchFamily="34" charset="0"/>
                          <a:ea typeface="Tahoma" panose="020B0604030504040204" pitchFamily="34" charset="0"/>
                          <a:cs typeface="Tahoma" panose="020B0604030504040204" pitchFamily="34" charset="0"/>
                        </a:rPr>
                        <a:t>58%</a:t>
                      </a:r>
                    </a:p>
                  </a:txBody>
                  <a:tcPr marL="68580" marR="68580" marT="0" marB="0" anchor="ctr"/>
                </a:tc>
                <a:tc>
                  <a:txBody>
                    <a:bodyPr/>
                    <a:lstStyle/>
                    <a:p>
                      <a:pPr marL="0" marR="0" algn="r">
                        <a:lnSpc>
                          <a:spcPct val="115000"/>
                        </a:lnSpc>
                        <a:spcBef>
                          <a:spcPts val="0"/>
                        </a:spcBef>
                        <a:spcAft>
                          <a:spcPts val="0"/>
                        </a:spcAft>
                      </a:pPr>
                      <a:endParaRPr lang="en-US" sz="20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r">
                        <a:lnSpc>
                          <a:spcPct val="115000"/>
                        </a:lnSpc>
                        <a:spcBef>
                          <a:spcPts val="0"/>
                        </a:spcBef>
                        <a:spcAft>
                          <a:spcPts val="0"/>
                        </a:spcAft>
                      </a:pPr>
                      <a:r>
                        <a:rPr lang="en-US" sz="2000" dirty="0">
                          <a:effectLst/>
                          <a:latin typeface="Tahoma" panose="020B0604030504040204" pitchFamily="34" charset="0"/>
                          <a:ea typeface="Tahoma" panose="020B0604030504040204" pitchFamily="34" charset="0"/>
                          <a:cs typeface="Tahoma" panose="020B0604030504040204" pitchFamily="34" charset="0"/>
                        </a:rPr>
                        <a:t>60%</a:t>
                      </a:r>
                    </a:p>
                  </a:txBody>
                  <a:tcPr marL="68580" marR="68580" marT="0" marB="0" anchor="ctr"/>
                </a:tc>
                <a:tc>
                  <a:txBody>
                    <a:bodyPr/>
                    <a:lstStyle/>
                    <a:p>
                      <a:pPr marL="0" marR="0" algn="r">
                        <a:lnSpc>
                          <a:spcPct val="115000"/>
                        </a:lnSpc>
                        <a:spcBef>
                          <a:spcPts val="0"/>
                        </a:spcBef>
                        <a:spcAft>
                          <a:spcPts val="0"/>
                        </a:spcAft>
                      </a:pPr>
                      <a:r>
                        <a:rPr lang="en-US" sz="2000" dirty="0">
                          <a:effectLst/>
                          <a:latin typeface="Tahoma" panose="020B0604030504040204" pitchFamily="34" charset="0"/>
                          <a:ea typeface="Tahoma" panose="020B0604030504040204" pitchFamily="34" charset="0"/>
                          <a:cs typeface="Tahoma" panose="020B0604030504040204" pitchFamily="34" charset="0"/>
                        </a:rPr>
                        <a:t>63%</a:t>
                      </a:r>
                    </a:p>
                  </a:txBody>
                  <a:tcPr marL="68580" marR="68580" marT="0" marB="0" anchor="ctr"/>
                </a:tc>
                <a:tc>
                  <a:txBody>
                    <a:bodyPr/>
                    <a:lstStyle/>
                    <a:p>
                      <a:pPr marL="0" marR="0" algn="r">
                        <a:lnSpc>
                          <a:spcPct val="115000"/>
                        </a:lnSpc>
                        <a:spcBef>
                          <a:spcPts val="0"/>
                        </a:spcBef>
                        <a:spcAft>
                          <a:spcPts val="0"/>
                        </a:spcAft>
                      </a:pPr>
                      <a:endParaRPr lang="en-US" sz="20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r">
                        <a:lnSpc>
                          <a:spcPct val="115000"/>
                        </a:lnSpc>
                        <a:spcBef>
                          <a:spcPts val="0"/>
                        </a:spcBef>
                        <a:spcAft>
                          <a:spcPts val="0"/>
                        </a:spcAft>
                      </a:pPr>
                      <a:r>
                        <a:rPr lang="en-US" sz="2000" dirty="0">
                          <a:effectLst/>
                          <a:latin typeface="Tahoma" panose="020B0604030504040204" pitchFamily="34" charset="0"/>
                          <a:ea typeface="Tahoma" panose="020B0604030504040204" pitchFamily="34" charset="0"/>
                          <a:cs typeface="Tahoma" panose="020B0604030504040204" pitchFamily="34" charset="0"/>
                        </a:rPr>
                        <a:t>58%</a:t>
                      </a:r>
                    </a:p>
                  </a:txBody>
                  <a:tcPr marL="68580" marR="68580" marT="0" marB="0" anchor="ctr"/>
                </a:tc>
                <a:tc>
                  <a:txBody>
                    <a:bodyPr/>
                    <a:lstStyle/>
                    <a:p>
                      <a:pPr marL="0" marR="0" algn="r">
                        <a:lnSpc>
                          <a:spcPct val="115000"/>
                        </a:lnSpc>
                        <a:spcBef>
                          <a:spcPts val="0"/>
                        </a:spcBef>
                        <a:spcAft>
                          <a:spcPts val="0"/>
                        </a:spcAft>
                      </a:pPr>
                      <a:r>
                        <a:rPr lang="en-US" sz="2000" dirty="0">
                          <a:effectLst/>
                          <a:latin typeface="Tahoma" panose="020B0604030504040204" pitchFamily="34" charset="0"/>
                          <a:ea typeface="Tahoma" panose="020B0604030504040204" pitchFamily="34" charset="0"/>
                          <a:cs typeface="Tahoma" panose="020B0604030504040204" pitchFamily="34" charset="0"/>
                        </a:rPr>
                        <a:t>61%</a:t>
                      </a:r>
                    </a:p>
                  </a:txBody>
                  <a:tcPr marL="68580" marR="68580" marT="0" marB="0" anchor="ctr"/>
                </a:tc>
                <a:extLst>
                  <a:ext uri="{0D108BD9-81ED-4DB2-BD59-A6C34878D82A}">
                    <a16:rowId xmlns:a16="http://schemas.microsoft.com/office/drawing/2014/main" xmlns="" val="10008"/>
                  </a:ext>
                </a:extLst>
              </a:tr>
              <a:tr h="332509">
                <a:tc>
                  <a:txBody>
                    <a:bodyPr/>
                    <a:lstStyle/>
                    <a:p>
                      <a:pPr marL="0" marR="0">
                        <a:lnSpc>
                          <a:spcPct val="115000"/>
                        </a:lnSpc>
                        <a:spcBef>
                          <a:spcPts val="0"/>
                        </a:spcBef>
                        <a:spcAft>
                          <a:spcPts val="0"/>
                        </a:spcAft>
                      </a:pPr>
                      <a:r>
                        <a:rPr lang="en-US" sz="2000" dirty="0">
                          <a:effectLst/>
                          <a:latin typeface="Tahoma" panose="020B0604030504040204" pitchFamily="34" charset="0"/>
                          <a:ea typeface="Tahoma" panose="020B0604030504040204" pitchFamily="34" charset="0"/>
                          <a:cs typeface="Tahoma" panose="020B0604030504040204" pitchFamily="34" charset="0"/>
                        </a:rPr>
                        <a:t>2013</a:t>
                      </a:r>
                    </a:p>
                  </a:txBody>
                  <a:tcPr marL="68580" marR="68580" marT="0" marB="0"/>
                </a:tc>
                <a:tc>
                  <a:txBody>
                    <a:bodyPr/>
                    <a:lstStyle/>
                    <a:p>
                      <a:pPr marL="0" marR="0" algn="r">
                        <a:lnSpc>
                          <a:spcPct val="115000"/>
                        </a:lnSpc>
                        <a:spcBef>
                          <a:spcPts val="0"/>
                        </a:spcBef>
                        <a:spcAft>
                          <a:spcPts val="0"/>
                        </a:spcAft>
                      </a:pPr>
                      <a:r>
                        <a:rPr lang="en-US" sz="2000" dirty="0">
                          <a:effectLst/>
                          <a:latin typeface="Tahoma" panose="020B0604030504040204" pitchFamily="34" charset="0"/>
                          <a:ea typeface="Tahoma" panose="020B0604030504040204" pitchFamily="34" charset="0"/>
                          <a:cs typeface="Tahoma" panose="020B0604030504040204" pitchFamily="34" charset="0"/>
                        </a:rPr>
                        <a:t>53%</a:t>
                      </a:r>
                    </a:p>
                  </a:txBody>
                  <a:tcPr marL="68580" marR="68580" marT="0" marB="0" anchor="ctr"/>
                </a:tc>
                <a:tc>
                  <a:txBody>
                    <a:bodyPr/>
                    <a:lstStyle/>
                    <a:p>
                      <a:pPr marL="0" marR="0" algn="r">
                        <a:lnSpc>
                          <a:spcPct val="115000"/>
                        </a:lnSpc>
                        <a:spcBef>
                          <a:spcPts val="0"/>
                        </a:spcBef>
                        <a:spcAft>
                          <a:spcPts val="0"/>
                        </a:spcAft>
                      </a:pPr>
                      <a:r>
                        <a:rPr lang="en-US" sz="2000" dirty="0">
                          <a:effectLst/>
                          <a:latin typeface="Tahoma" panose="020B0604030504040204" pitchFamily="34" charset="0"/>
                          <a:ea typeface="Tahoma" panose="020B0604030504040204" pitchFamily="34" charset="0"/>
                          <a:cs typeface="Tahoma" panose="020B0604030504040204" pitchFamily="34" charset="0"/>
                        </a:rPr>
                        <a:t>59%</a:t>
                      </a:r>
                    </a:p>
                  </a:txBody>
                  <a:tcPr marL="68580" marR="68580" marT="0" marB="0" anchor="ctr"/>
                </a:tc>
                <a:tc>
                  <a:txBody>
                    <a:bodyPr/>
                    <a:lstStyle/>
                    <a:p>
                      <a:pPr marL="0" marR="0" algn="r">
                        <a:lnSpc>
                          <a:spcPct val="115000"/>
                        </a:lnSpc>
                        <a:spcBef>
                          <a:spcPts val="0"/>
                        </a:spcBef>
                        <a:spcAft>
                          <a:spcPts val="0"/>
                        </a:spcAft>
                      </a:pPr>
                      <a:endParaRPr lang="en-US" sz="20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r">
                        <a:lnSpc>
                          <a:spcPct val="115000"/>
                        </a:lnSpc>
                        <a:spcBef>
                          <a:spcPts val="0"/>
                        </a:spcBef>
                        <a:spcAft>
                          <a:spcPts val="0"/>
                        </a:spcAft>
                      </a:pPr>
                      <a:r>
                        <a:rPr lang="en-US" sz="2000" dirty="0">
                          <a:effectLst/>
                          <a:latin typeface="Tahoma" panose="020B0604030504040204" pitchFamily="34" charset="0"/>
                          <a:ea typeface="Tahoma" panose="020B0604030504040204" pitchFamily="34" charset="0"/>
                          <a:cs typeface="Tahoma" panose="020B0604030504040204" pitchFamily="34" charset="0"/>
                        </a:rPr>
                        <a:t>57%</a:t>
                      </a:r>
                    </a:p>
                  </a:txBody>
                  <a:tcPr marL="68580" marR="68580" marT="0" marB="0" anchor="ctr"/>
                </a:tc>
                <a:tc>
                  <a:txBody>
                    <a:bodyPr/>
                    <a:lstStyle/>
                    <a:p>
                      <a:pPr marL="0" marR="0" algn="r">
                        <a:lnSpc>
                          <a:spcPct val="115000"/>
                        </a:lnSpc>
                        <a:spcBef>
                          <a:spcPts val="0"/>
                        </a:spcBef>
                        <a:spcAft>
                          <a:spcPts val="0"/>
                        </a:spcAft>
                      </a:pPr>
                      <a:r>
                        <a:rPr lang="en-US" sz="2000" dirty="0">
                          <a:effectLst/>
                          <a:latin typeface="Tahoma" panose="020B0604030504040204" pitchFamily="34" charset="0"/>
                          <a:ea typeface="Tahoma" panose="020B0604030504040204" pitchFamily="34" charset="0"/>
                          <a:cs typeface="Tahoma" panose="020B0604030504040204" pitchFamily="34" charset="0"/>
                        </a:rPr>
                        <a:t>62%</a:t>
                      </a:r>
                    </a:p>
                  </a:txBody>
                  <a:tcPr marL="68580" marR="68580" marT="0" marB="0" anchor="ctr"/>
                </a:tc>
                <a:tc>
                  <a:txBody>
                    <a:bodyPr/>
                    <a:lstStyle/>
                    <a:p>
                      <a:pPr marL="0" marR="0" algn="r">
                        <a:lnSpc>
                          <a:spcPct val="115000"/>
                        </a:lnSpc>
                        <a:spcBef>
                          <a:spcPts val="0"/>
                        </a:spcBef>
                        <a:spcAft>
                          <a:spcPts val="0"/>
                        </a:spcAft>
                      </a:pPr>
                      <a:endParaRPr lang="en-US" sz="20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r">
                        <a:lnSpc>
                          <a:spcPct val="115000"/>
                        </a:lnSpc>
                        <a:spcBef>
                          <a:spcPts val="0"/>
                        </a:spcBef>
                        <a:spcAft>
                          <a:spcPts val="0"/>
                        </a:spcAft>
                      </a:pPr>
                      <a:r>
                        <a:rPr lang="en-US" sz="2000" dirty="0">
                          <a:effectLst/>
                          <a:latin typeface="Tahoma" panose="020B0604030504040204" pitchFamily="34" charset="0"/>
                          <a:ea typeface="Tahoma" panose="020B0604030504040204" pitchFamily="34" charset="0"/>
                          <a:cs typeface="Tahoma" panose="020B0604030504040204" pitchFamily="34" charset="0"/>
                        </a:rPr>
                        <a:t>58%</a:t>
                      </a:r>
                    </a:p>
                  </a:txBody>
                  <a:tcPr marL="68580" marR="68580" marT="0" marB="0" anchor="ctr"/>
                </a:tc>
                <a:tc>
                  <a:txBody>
                    <a:bodyPr/>
                    <a:lstStyle/>
                    <a:p>
                      <a:pPr marL="0" marR="0" algn="r">
                        <a:lnSpc>
                          <a:spcPct val="115000"/>
                        </a:lnSpc>
                        <a:spcBef>
                          <a:spcPts val="0"/>
                        </a:spcBef>
                        <a:spcAft>
                          <a:spcPts val="0"/>
                        </a:spcAft>
                      </a:pPr>
                      <a:r>
                        <a:rPr lang="en-US" sz="2000" dirty="0">
                          <a:effectLst/>
                          <a:latin typeface="Tahoma" panose="020B0604030504040204" pitchFamily="34" charset="0"/>
                          <a:ea typeface="Tahoma" panose="020B0604030504040204" pitchFamily="34" charset="0"/>
                          <a:cs typeface="Tahoma" panose="020B0604030504040204" pitchFamily="34" charset="0"/>
                        </a:rPr>
                        <a:t>63%</a:t>
                      </a:r>
                    </a:p>
                  </a:txBody>
                  <a:tcPr marL="68580" marR="68580" marT="0" marB="0" anchor="ctr"/>
                </a:tc>
                <a:extLst>
                  <a:ext uri="{0D108BD9-81ED-4DB2-BD59-A6C34878D82A}">
                    <a16:rowId xmlns:a16="http://schemas.microsoft.com/office/drawing/2014/main" xmlns="" val="3046394676"/>
                  </a:ext>
                </a:extLst>
              </a:tr>
              <a:tr h="332509">
                <a:tc>
                  <a:txBody>
                    <a:bodyPr/>
                    <a:lstStyle/>
                    <a:p>
                      <a:pPr marL="0" marR="0">
                        <a:lnSpc>
                          <a:spcPct val="115000"/>
                        </a:lnSpc>
                        <a:spcBef>
                          <a:spcPts val="0"/>
                        </a:spcBef>
                        <a:spcAft>
                          <a:spcPts val="0"/>
                        </a:spcAft>
                      </a:pPr>
                      <a:r>
                        <a:rPr lang="en-US" sz="2000" dirty="0">
                          <a:effectLst/>
                          <a:latin typeface="Tahoma" panose="020B0604030504040204" pitchFamily="34" charset="0"/>
                          <a:ea typeface="Tahoma" panose="020B0604030504040204" pitchFamily="34" charset="0"/>
                          <a:cs typeface="Tahoma" panose="020B0604030504040204" pitchFamily="34" charset="0"/>
                        </a:rPr>
                        <a:t>2014</a:t>
                      </a:r>
                    </a:p>
                  </a:txBody>
                  <a:tcPr marL="68580" marR="68580" marT="0" marB="0"/>
                </a:tc>
                <a:tc>
                  <a:txBody>
                    <a:bodyPr/>
                    <a:lstStyle/>
                    <a:p>
                      <a:pPr marL="0" marR="0" algn="r">
                        <a:lnSpc>
                          <a:spcPct val="115000"/>
                        </a:lnSpc>
                        <a:spcBef>
                          <a:spcPts val="0"/>
                        </a:spcBef>
                        <a:spcAft>
                          <a:spcPts val="0"/>
                        </a:spcAft>
                      </a:pPr>
                      <a:r>
                        <a:rPr lang="en-US" sz="2000" dirty="0">
                          <a:effectLst/>
                          <a:latin typeface="Tahoma" panose="020B0604030504040204" pitchFamily="34" charset="0"/>
                          <a:ea typeface="Tahoma" panose="020B0604030504040204" pitchFamily="34" charset="0"/>
                          <a:cs typeface="Tahoma" panose="020B0604030504040204" pitchFamily="34" charset="0"/>
                        </a:rPr>
                        <a:t>52%</a:t>
                      </a:r>
                    </a:p>
                  </a:txBody>
                  <a:tcPr marL="68580" marR="68580" marT="0" marB="0" anchor="ctr"/>
                </a:tc>
                <a:tc>
                  <a:txBody>
                    <a:bodyPr/>
                    <a:lstStyle/>
                    <a:p>
                      <a:pPr marL="0" marR="0" algn="r">
                        <a:lnSpc>
                          <a:spcPct val="115000"/>
                        </a:lnSpc>
                        <a:spcBef>
                          <a:spcPts val="0"/>
                        </a:spcBef>
                        <a:spcAft>
                          <a:spcPts val="0"/>
                        </a:spcAft>
                      </a:pPr>
                      <a:r>
                        <a:rPr lang="en-US" sz="2000" dirty="0">
                          <a:effectLst/>
                          <a:latin typeface="Tahoma" panose="020B0604030504040204" pitchFamily="34" charset="0"/>
                          <a:ea typeface="Tahoma" panose="020B0604030504040204" pitchFamily="34" charset="0"/>
                          <a:cs typeface="Tahoma" panose="020B0604030504040204" pitchFamily="34" charset="0"/>
                        </a:rPr>
                        <a:t>56%</a:t>
                      </a:r>
                    </a:p>
                  </a:txBody>
                  <a:tcPr marL="68580" marR="68580" marT="0" marB="0" anchor="ctr"/>
                </a:tc>
                <a:tc>
                  <a:txBody>
                    <a:bodyPr/>
                    <a:lstStyle/>
                    <a:p>
                      <a:pPr marL="0" marR="0" algn="r">
                        <a:lnSpc>
                          <a:spcPct val="115000"/>
                        </a:lnSpc>
                        <a:spcBef>
                          <a:spcPts val="0"/>
                        </a:spcBef>
                        <a:spcAft>
                          <a:spcPts val="0"/>
                        </a:spcAft>
                      </a:pPr>
                      <a:endParaRPr lang="en-US" sz="20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r">
                        <a:lnSpc>
                          <a:spcPct val="115000"/>
                        </a:lnSpc>
                        <a:spcBef>
                          <a:spcPts val="0"/>
                        </a:spcBef>
                        <a:spcAft>
                          <a:spcPts val="0"/>
                        </a:spcAft>
                      </a:pPr>
                      <a:r>
                        <a:rPr lang="en-US" sz="2000" dirty="0">
                          <a:effectLst/>
                          <a:latin typeface="Tahoma" panose="020B0604030504040204" pitchFamily="34" charset="0"/>
                          <a:ea typeface="Tahoma" panose="020B0604030504040204" pitchFamily="34" charset="0"/>
                          <a:cs typeface="Tahoma" panose="020B0604030504040204" pitchFamily="34" charset="0"/>
                        </a:rPr>
                        <a:t>56%</a:t>
                      </a:r>
                    </a:p>
                  </a:txBody>
                  <a:tcPr marL="68580" marR="68580" marT="0" marB="0" anchor="ctr"/>
                </a:tc>
                <a:tc>
                  <a:txBody>
                    <a:bodyPr/>
                    <a:lstStyle/>
                    <a:p>
                      <a:pPr marL="0" marR="0" algn="r">
                        <a:lnSpc>
                          <a:spcPct val="115000"/>
                        </a:lnSpc>
                        <a:spcBef>
                          <a:spcPts val="0"/>
                        </a:spcBef>
                        <a:spcAft>
                          <a:spcPts val="0"/>
                        </a:spcAft>
                      </a:pPr>
                      <a:r>
                        <a:rPr lang="en-US" sz="2000" dirty="0">
                          <a:effectLst/>
                          <a:latin typeface="Tahoma" panose="020B0604030504040204" pitchFamily="34" charset="0"/>
                          <a:ea typeface="Tahoma" panose="020B0604030504040204" pitchFamily="34" charset="0"/>
                          <a:cs typeface="Tahoma" panose="020B0604030504040204" pitchFamily="34" charset="0"/>
                        </a:rPr>
                        <a:t>59%</a:t>
                      </a:r>
                    </a:p>
                  </a:txBody>
                  <a:tcPr marL="68580" marR="68580" marT="0" marB="0" anchor="ctr"/>
                </a:tc>
                <a:tc>
                  <a:txBody>
                    <a:bodyPr/>
                    <a:lstStyle/>
                    <a:p>
                      <a:pPr marL="0" marR="0" algn="r">
                        <a:lnSpc>
                          <a:spcPct val="115000"/>
                        </a:lnSpc>
                        <a:spcBef>
                          <a:spcPts val="0"/>
                        </a:spcBef>
                        <a:spcAft>
                          <a:spcPts val="0"/>
                        </a:spcAft>
                      </a:pPr>
                      <a:endParaRPr lang="en-US" sz="20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r">
                        <a:lnSpc>
                          <a:spcPct val="115000"/>
                        </a:lnSpc>
                        <a:spcBef>
                          <a:spcPts val="0"/>
                        </a:spcBef>
                        <a:spcAft>
                          <a:spcPts val="0"/>
                        </a:spcAft>
                      </a:pPr>
                      <a:r>
                        <a:rPr lang="en-US" sz="2000" dirty="0">
                          <a:effectLst/>
                          <a:latin typeface="Tahoma" panose="020B0604030504040204" pitchFamily="34" charset="0"/>
                          <a:ea typeface="Tahoma" panose="020B0604030504040204" pitchFamily="34" charset="0"/>
                          <a:cs typeface="Tahoma" panose="020B0604030504040204" pitchFamily="34" charset="0"/>
                        </a:rPr>
                        <a:t>56%</a:t>
                      </a:r>
                    </a:p>
                  </a:txBody>
                  <a:tcPr marL="68580" marR="68580" marT="0" marB="0" anchor="ctr"/>
                </a:tc>
                <a:tc>
                  <a:txBody>
                    <a:bodyPr/>
                    <a:lstStyle/>
                    <a:p>
                      <a:pPr marL="0" marR="0" algn="r">
                        <a:lnSpc>
                          <a:spcPct val="115000"/>
                        </a:lnSpc>
                        <a:spcBef>
                          <a:spcPts val="0"/>
                        </a:spcBef>
                        <a:spcAft>
                          <a:spcPts val="0"/>
                        </a:spcAft>
                      </a:pPr>
                      <a:r>
                        <a:rPr lang="en-US" sz="2000" dirty="0">
                          <a:effectLst/>
                          <a:latin typeface="Tahoma" panose="020B0604030504040204" pitchFamily="34" charset="0"/>
                          <a:ea typeface="Tahoma" panose="020B0604030504040204" pitchFamily="34" charset="0"/>
                          <a:cs typeface="Tahoma" panose="020B0604030504040204" pitchFamily="34" charset="0"/>
                        </a:rPr>
                        <a:t>58%</a:t>
                      </a:r>
                    </a:p>
                  </a:txBody>
                  <a:tcPr marL="68580" marR="68580" marT="0" marB="0" anchor="ctr"/>
                </a:tc>
                <a:extLst>
                  <a:ext uri="{0D108BD9-81ED-4DB2-BD59-A6C34878D82A}">
                    <a16:rowId xmlns:a16="http://schemas.microsoft.com/office/drawing/2014/main" xmlns="" val="1732187940"/>
                  </a:ext>
                </a:extLst>
              </a:tr>
              <a:tr h="496959">
                <a:tc>
                  <a:txBody>
                    <a:bodyPr/>
                    <a:lstStyle/>
                    <a:p>
                      <a:pPr marL="0" marR="0">
                        <a:lnSpc>
                          <a:spcPct val="115000"/>
                        </a:lnSpc>
                        <a:spcBef>
                          <a:spcPts val="0"/>
                        </a:spcBef>
                        <a:spcAft>
                          <a:spcPts val="0"/>
                        </a:spcAft>
                      </a:pPr>
                      <a:r>
                        <a:rPr lang="en-US" sz="2000" dirty="0">
                          <a:effectLst/>
                          <a:latin typeface="Tahoma" pitchFamily="34" charset="0"/>
                          <a:ea typeface="Tahoma" pitchFamily="34" charset="0"/>
                          <a:cs typeface="Tahoma" pitchFamily="34" charset="0"/>
                        </a:rPr>
                        <a:t>MARC</a:t>
                      </a:r>
                    </a:p>
                  </a:txBody>
                  <a:tcPr marL="68580" marR="68580" marT="0" marB="0"/>
                </a:tc>
                <a:tc>
                  <a:txBody>
                    <a:bodyPr/>
                    <a:lstStyle/>
                    <a:p>
                      <a:pPr marL="0" marR="0" algn="r">
                        <a:lnSpc>
                          <a:spcPct val="115000"/>
                        </a:lnSpc>
                        <a:spcBef>
                          <a:spcPts val="0"/>
                        </a:spcBef>
                        <a:spcAft>
                          <a:spcPts val="0"/>
                        </a:spcAft>
                      </a:pPr>
                      <a:r>
                        <a:rPr lang="en-US" sz="2000" dirty="0">
                          <a:solidFill>
                            <a:srgbClr val="00B050"/>
                          </a:solidFill>
                          <a:effectLst/>
                          <a:latin typeface="Tahoma" pitchFamily="34" charset="0"/>
                          <a:ea typeface="Tahoma" pitchFamily="34" charset="0"/>
                          <a:cs typeface="Tahoma" pitchFamily="34" charset="0"/>
                        </a:rPr>
                        <a:t>   2.5%</a:t>
                      </a:r>
                    </a:p>
                  </a:txBody>
                  <a:tcPr marL="68580" marR="68580" marT="0" marB="0"/>
                </a:tc>
                <a:tc>
                  <a:txBody>
                    <a:bodyPr/>
                    <a:lstStyle/>
                    <a:p>
                      <a:pPr marL="0" marR="0" algn="r">
                        <a:lnSpc>
                          <a:spcPct val="115000"/>
                        </a:lnSpc>
                        <a:spcBef>
                          <a:spcPts val="0"/>
                        </a:spcBef>
                        <a:spcAft>
                          <a:spcPts val="0"/>
                        </a:spcAft>
                      </a:pPr>
                      <a:r>
                        <a:rPr lang="en-US" sz="2000" dirty="0">
                          <a:solidFill>
                            <a:srgbClr val="00B050"/>
                          </a:solidFill>
                          <a:effectLst/>
                          <a:latin typeface="Tahoma" pitchFamily="34" charset="0"/>
                          <a:ea typeface="Tahoma" pitchFamily="34" charset="0"/>
                          <a:cs typeface="Tahoma" pitchFamily="34" charset="0"/>
                        </a:rPr>
                        <a:t>   2.9%</a:t>
                      </a:r>
                    </a:p>
                  </a:txBody>
                  <a:tcPr marL="68580" marR="68580" marT="0" marB="0"/>
                </a:tc>
                <a:tc>
                  <a:txBody>
                    <a:bodyPr/>
                    <a:lstStyle/>
                    <a:p>
                      <a:pPr marL="0" marR="0" algn="r">
                        <a:lnSpc>
                          <a:spcPct val="115000"/>
                        </a:lnSpc>
                        <a:spcBef>
                          <a:spcPts val="0"/>
                        </a:spcBef>
                        <a:spcAft>
                          <a:spcPts val="0"/>
                        </a:spcAft>
                      </a:pPr>
                      <a:r>
                        <a:rPr lang="en-US" sz="2000">
                          <a:solidFill>
                            <a:srgbClr val="00B050"/>
                          </a:solidFill>
                          <a:effectLst/>
                          <a:latin typeface="Tahoma" pitchFamily="34" charset="0"/>
                          <a:ea typeface="Tahoma" pitchFamily="34" charset="0"/>
                          <a:cs typeface="Tahoma" pitchFamily="34" charset="0"/>
                        </a:rPr>
                        <a:t> </a:t>
                      </a:r>
                    </a:p>
                  </a:txBody>
                  <a:tcPr marL="68580" marR="68580" marT="0" marB="0"/>
                </a:tc>
                <a:tc>
                  <a:txBody>
                    <a:bodyPr/>
                    <a:lstStyle/>
                    <a:p>
                      <a:pPr marL="0" marR="0" algn="r">
                        <a:lnSpc>
                          <a:spcPct val="115000"/>
                        </a:lnSpc>
                        <a:spcBef>
                          <a:spcPts val="0"/>
                        </a:spcBef>
                        <a:spcAft>
                          <a:spcPts val="0"/>
                        </a:spcAft>
                      </a:pPr>
                      <a:r>
                        <a:rPr lang="en-US" sz="2000" dirty="0">
                          <a:solidFill>
                            <a:srgbClr val="00B050"/>
                          </a:solidFill>
                          <a:effectLst/>
                          <a:latin typeface="Tahoma" pitchFamily="34" charset="0"/>
                          <a:ea typeface="Tahoma" pitchFamily="34" charset="0"/>
                          <a:cs typeface="Tahoma" pitchFamily="34" charset="0"/>
                        </a:rPr>
                        <a:t>   2.4%</a:t>
                      </a:r>
                    </a:p>
                  </a:txBody>
                  <a:tcPr marL="68580" marR="68580" marT="0" marB="0"/>
                </a:tc>
                <a:tc>
                  <a:txBody>
                    <a:bodyPr/>
                    <a:lstStyle/>
                    <a:p>
                      <a:pPr marL="0" marR="0" algn="r">
                        <a:lnSpc>
                          <a:spcPct val="115000"/>
                        </a:lnSpc>
                        <a:spcBef>
                          <a:spcPts val="0"/>
                        </a:spcBef>
                        <a:spcAft>
                          <a:spcPts val="0"/>
                        </a:spcAft>
                      </a:pPr>
                      <a:r>
                        <a:rPr lang="en-US" sz="2000" dirty="0">
                          <a:solidFill>
                            <a:srgbClr val="00B050"/>
                          </a:solidFill>
                          <a:effectLst/>
                          <a:latin typeface="Tahoma" pitchFamily="34" charset="0"/>
                          <a:ea typeface="Tahoma" pitchFamily="34" charset="0"/>
                          <a:cs typeface="Tahoma" pitchFamily="34" charset="0"/>
                        </a:rPr>
                        <a:t>  3.0%</a:t>
                      </a:r>
                    </a:p>
                  </a:txBody>
                  <a:tcPr marL="68580" marR="68580" marT="0" marB="0"/>
                </a:tc>
                <a:tc>
                  <a:txBody>
                    <a:bodyPr/>
                    <a:lstStyle/>
                    <a:p>
                      <a:pPr marL="0" marR="0" algn="r">
                        <a:lnSpc>
                          <a:spcPct val="115000"/>
                        </a:lnSpc>
                        <a:spcBef>
                          <a:spcPts val="0"/>
                        </a:spcBef>
                        <a:spcAft>
                          <a:spcPts val="0"/>
                        </a:spcAft>
                      </a:pPr>
                      <a:r>
                        <a:rPr lang="en-US" sz="2000" dirty="0">
                          <a:solidFill>
                            <a:srgbClr val="00B050"/>
                          </a:solidFill>
                          <a:effectLst/>
                          <a:latin typeface="Tahoma" pitchFamily="34" charset="0"/>
                          <a:ea typeface="Tahoma" pitchFamily="34" charset="0"/>
                          <a:cs typeface="Tahoma" pitchFamily="34" charset="0"/>
                        </a:rPr>
                        <a:t> </a:t>
                      </a:r>
                    </a:p>
                  </a:txBody>
                  <a:tcPr marL="68580" marR="68580" marT="0" marB="0"/>
                </a:tc>
                <a:tc>
                  <a:txBody>
                    <a:bodyPr/>
                    <a:lstStyle/>
                    <a:p>
                      <a:pPr marL="0" marR="0" algn="r">
                        <a:lnSpc>
                          <a:spcPct val="115000"/>
                        </a:lnSpc>
                        <a:spcBef>
                          <a:spcPts val="0"/>
                        </a:spcBef>
                        <a:spcAft>
                          <a:spcPts val="0"/>
                        </a:spcAft>
                      </a:pPr>
                      <a:r>
                        <a:rPr lang="en-US" sz="2000" dirty="0">
                          <a:solidFill>
                            <a:srgbClr val="00B050"/>
                          </a:solidFill>
                          <a:effectLst/>
                          <a:latin typeface="Tahoma" pitchFamily="34" charset="0"/>
                          <a:ea typeface="Tahoma" pitchFamily="34" charset="0"/>
                          <a:cs typeface="Tahoma" pitchFamily="34" charset="0"/>
                        </a:rPr>
                        <a:t>   2.4%</a:t>
                      </a:r>
                    </a:p>
                  </a:txBody>
                  <a:tcPr marL="68580" marR="68580" marT="0" marB="0"/>
                </a:tc>
                <a:tc>
                  <a:txBody>
                    <a:bodyPr/>
                    <a:lstStyle/>
                    <a:p>
                      <a:pPr marL="0" marR="0" algn="r">
                        <a:lnSpc>
                          <a:spcPct val="115000"/>
                        </a:lnSpc>
                        <a:spcBef>
                          <a:spcPts val="0"/>
                        </a:spcBef>
                        <a:spcAft>
                          <a:spcPts val="0"/>
                        </a:spcAft>
                      </a:pPr>
                      <a:r>
                        <a:rPr lang="en-US" sz="2000" dirty="0">
                          <a:solidFill>
                            <a:srgbClr val="00B050"/>
                          </a:solidFill>
                          <a:effectLst/>
                          <a:latin typeface="Tahoma" pitchFamily="34" charset="0"/>
                          <a:ea typeface="Tahoma" pitchFamily="34" charset="0"/>
                          <a:cs typeface="Tahoma" pitchFamily="34" charset="0"/>
                        </a:rPr>
                        <a:t>   2.9%</a:t>
                      </a:r>
                    </a:p>
                  </a:txBody>
                  <a:tcPr marL="68580" marR="68580" marT="0" marB="0"/>
                </a:tc>
                <a:extLst>
                  <a:ext uri="{0D108BD9-81ED-4DB2-BD59-A6C34878D82A}">
                    <a16:rowId xmlns:a16="http://schemas.microsoft.com/office/drawing/2014/main" xmlns="" val="10009"/>
                  </a:ext>
                </a:extLst>
              </a:tr>
            </a:tbl>
          </a:graphicData>
        </a:graphic>
      </p:graphicFrame>
      <p:cxnSp>
        <p:nvCxnSpPr>
          <p:cNvPr id="15" name="Straight Arrow Connector 14"/>
          <p:cNvCxnSpPr/>
          <p:nvPr/>
        </p:nvCxnSpPr>
        <p:spPr>
          <a:xfrm flipV="1">
            <a:off x="1828800" y="5657850"/>
            <a:ext cx="0" cy="209550"/>
          </a:xfrm>
          <a:prstGeom prst="straightConnector1">
            <a:avLst/>
          </a:prstGeom>
          <a:noFill/>
          <a:ln w="28575" cap="flat" cmpd="sng" algn="ctr">
            <a:solidFill>
              <a:srgbClr val="0FDB53"/>
            </a:solidFill>
            <a:prstDash val="solid"/>
            <a:tailEnd type="arrow"/>
          </a:ln>
          <a:effectLst/>
        </p:spPr>
      </p:cxnSp>
      <p:cxnSp>
        <p:nvCxnSpPr>
          <p:cNvPr id="16" name="Straight Arrow Connector 15"/>
          <p:cNvCxnSpPr/>
          <p:nvPr/>
        </p:nvCxnSpPr>
        <p:spPr>
          <a:xfrm flipV="1">
            <a:off x="3048000" y="5657850"/>
            <a:ext cx="0" cy="209550"/>
          </a:xfrm>
          <a:prstGeom prst="straightConnector1">
            <a:avLst/>
          </a:prstGeom>
          <a:noFill/>
          <a:ln w="28575" cap="flat" cmpd="sng" algn="ctr">
            <a:solidFill>
              <a:srgbClr val="0FDB53"/>
            </a:solidFill>
            <a:prstDash val="solid"/>
            <a:tailEnd type="arrow"/>
          </a:ln>
          <a:effectLst/>
        </p:spPr>
      </p:cxnSp>
      <p:cxnSp>
        <p:nvCxnSpPr>
          <p:cNvPr id="17" name="Straight Arrow Connector 16"/>
          <p:cNvCxnSpPr/>
          <p:nvPr/>
        </p:nvCxnSpPr>
        <p:spPr>
          <a:xfrm flipV="1">
            <a:off x="4343400" y="5657850"/>
            <a:ext cx="0" cy="209550"/>
          </a:xfrm>
          <a:prstGeom prst="straightConnector1">
            <a:avLst/>
          </a:prstGeom>
          <a:noFill/>
          <a:ln w="28575" cap="flat" cmpd="sng" algn="ctr">
            <a:solidFill>
              <a:srgbClr val="0FDB53"/>
            </a:solidFill>
            <a:prstDash val="solid"/>
            <a:tailEnd type="arrow"/>
          </a:ln>
          <a:effectLst/>
        </p:spPr>
      </p:cxnSp>
      <p:cxnSp>
        <p:nvCxnSpPr>
          <p:cNvPr id="18" name="Straight Arrow Connector 17"/>
          <p:cNvCxnSpPr/>
          <p:nvPr/>
        </p:nvCxnSpPr>
        <p:spPr>
          <a:xfrm flipV="1">
            <a:off x="5943600" y="5657850"/>
            <a:ext cx="0" cy="209550"/>
          </a:xfrm>
          <a:prstGeom prst="straightConnector1">
            <a:avLst/>
          </a:prstGeom>
          <a:noFill/>
          <a:ln w="28575" cap="flat" cmpd="sng" algn="ctr">
            <a:solidFill>
              <a:srgbClr val="0FDB53"/>
            </a:solidFill>
            <a:prstDash val="solid"/>
            <a:tailEnd type="arrow"/>
          </a:ln>
          <a:effectLst/>
        </p:spPr>
      </p:cxnSp>
      <p:cxnSp>
        <p:nvCxnSpPr>
          <p:cNvPr id="19" name="Straight Arrow Connector 18"/>
          <p:cNvCxnSpPr/>
          <p:nvPr/>
        </p:nvCxnSpPr>
        <p:spPr>
          <a:xfrm flipV="1">
            <a:off x="7162800" y="5657850"/>
            <a:ext cx="0" cy="209550"/>
          </a:xfrm>
          <a:prstGeom prst="straightConnector1">
            <a:avLst/>
          </a:prstGeom>
          <a:noFill/>
          <a:ln w="28575" cap="flat" cmpd="sng" algn="ctr">
            <a:solidFill>
              <a:srgbClr val="0FDB53"/>
            </a:solidFill>
            <a:prstDash val="solid"/>
            <a:tailEnd type="arrow"/>
          </a:ln>
          <a:effectLst/>
        </p:spPr>
      </p:cxnSp>
      <p:cxnSp>
        <p:nvCxnSpPr>
          <p:cNvPr id="20" name="Straight Arrow Connector 19"/>
          <p:cNvCxnSpPr/>
          <p:nvPr/>
        </p:nvCxnSpPr>
        <p:spPr>
          <a:xfrm flipV="1">
            <a:off x="8382000" y="5657850"/>
            <a:ext cx="0" cy="209550"/>
          </a:xfrm>
          <a:prstGeom prst="straightConnector1">
            <a:avLst/>
          </a:prstGeom>
          <a:noFill/>
          <a:ln w="28575" cap="flat" cmpd="sng" algn="ctr">
            <a:solidFill>
              <a:srgbClr val="0FDB53"/>
            </a:solidFill>
            <a:prstDash val="solid"/>
            <a:tailEnd type="arrow"/>
          </a:ln>
          <a:effectLst/>
        </p:spPr>
      </p:cxnSp>
    </p:spTree>
    <p:extLst>
      <p:ext uri="{BB962C8B-B14F-4D97-AF65-F5344CB8AC3E}">
        <p14:creationId xmlns:p14="http://schemas.microsoft.com/office/powerpoint/2010/main" val="6609961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ctrTitle" idx="4294967295"/>
          </p:nvPr>
        </p:nvSpPr>
        <p:spPr>
          <a:xfrm>
            <a:off x="0" y="0"/>
            <a:ext cx="9144000" cy="1676400"/>
          </a:xfrm>
          <a:solidFill>
            <a:srgbClr val="FF6600"/>
          </a:solidFill>
        </p:spPr>
        <p:txBody>
          <a:bodyPr/>
          <a:lstStyle/>
          <a:p>
            <a:pPr>
              <a:defRPr sz="1220" b="0" i="0" u="none" strike="noStrike" kern="1200" baseline="0">
                <a:solidFill>
                  <a:sysClr val="windowText" lastClr="000000"/>
                </a:solidFill>
                <a:latin typeface="+mn-lt"/>
                <a:ea typeface="+mn-ea"/>
                <a:cs typeface="+mn-cs"/>
              </a:defRPr>
            </a:pPr>
            <a:r>
              <a:rPr lang="en-US" sz="2400" b="1" dirty="0">
                <a:solidFill>
                  <a:sysClr val="windowText" lastClr="000000"/>
                </a:solidFill>
              </a:rPr>
              <a:t>College-Ready High School Graduates in </a:t>
            </a:r>
            <a:r>
              <a:rPr lang="en-US" sz="2400" b="1" dirty="0">
                <a:solidFill>
                  <a:schemeClr val="bg1"/>
                </a:solidFill>
              </a:rPr>
              <a:t>both English Language Arts and Mathematics </a:t>
            </a:r>
            <a:r>
              <a:rPr lang="en-US" sz="2400" b="1" dirty="0">
                <a:solidFill>
                  <a:sysClr val="windowText" lastClr="000000"/>
                </a:solidFill>
              </a:rPr>
              <a:t>and Mean Annual Rate of Change for </a:t>
            </a:r>
            <a:r>
              <a:rPr lang="en-US" sz="2400" b="1" dirty="0">
                <a:solidFill>
                  <a:schemeClr val="bg1"/>
                </a:solidFill>
              </a:rPr>
              <a:t>Male Students </a:t>
            </a:r>
            <a:r>
              <a:rPr lang="en-US" sz="2400" b="1" dirty="0">
                <a:solidFill>
                  <a:sysClr val="windowText" lastClr="000000"/>
                </a:solidFill>
              </a:rPr>
              <a:t>from 2006 to 2014 in State, ESC 10, and ESC 11</a:t>
            </a:r>
            <a:endParaRPr lang="en-US" sz="2400" dirty="0">
              <a:solidFill>
                <a:sysClr val="windowText" lastClr="000000"/>
              </a:solidFill>
            </a:endParaRPr>
          </a:p>
        </p:txBody>
      </p:sp>
      <p:graphicFrame>
        <p:nvGraphicFramePr>
          <p:cNvPr id="5" name="Chart 4"/>
          <p:cNvGraphicFramePr/>
          <p:nvPr>
            <p:extLst>
              <p:ext uri="{D42A27DB-BD31-4B8C-83A1-F6EECF244321}">
                <p14:modId xmlns:p14="http://schemas.microsoft.com/office/powerpoint/2010/main" val="647228049"/>
              </p:ext>
            </p:extLst>
          </p:nvPr>
        </p:nvGraphicFramePr>
        <p:xfrm>
          <a:off x="152400" y="1676400"/>
          <a:ext cx="8686800" cy="5029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455421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ctrTitle" idx="4294967295"/>
          </p:nvPr>
        </p:nvSpPr>
        <p:spPr>
          <a:xfrm>
            <a:off x="0" y="0"/>
            <a:ext cx="9144000" cy="1676400"/>
          </a:xfrm>
          <a:solidFill>
            <a:srgbClr val="FF6600"/>
          </a:solidFill>
        </p:spPr>
        <p:txBody>
          <a:bodyPr/>
          <a:lstStyle/>
          <a:p>
            <a:pPr>
              <a:defRPr sz="1220" b="0" i="0" u="none" strike="noStrike" kern="1200" baseline="0">
                <a:solidFill>
                  <a:sysClr val="windowText" lastClr="000000"/>
                </a:solidFill>
                <a:latin typeface="+mn-lt"/>
                <a:ea typeface="+mn-ea"/>
                <a:cs typeface="+mn-cs"/>
              </a:defRPr>
            </a:pPr>
            <a:r>
              <a:rPr lang="en-US" sz="2400" b="1" dirty="0">
                <a:solidFill>
                  <a:sysClr val="windowText" lastClr="000000"/>
                </a:solidFill>
              </a:rPr>
              <a:t>College-Ready High School Graduates in </a:t>
            </a:r>
            <a:r>
              <a:rPr lang="en-US" sz="2400" b="1" dirty="0">
                <a:solidFill>
                  <a:schemeClr val="bg1"/>
                </a:solidFill>
              </a:rPr>
              <a:t>both English Language Arts and Mathematics </a:t>
            </a:r>
            <a:r>
              <a:rPr lang="en-US" sz="2400" b="1" dirty="0">
                <a:solidFill>
                  <a:sysClr val="windowText" lastClr="000000"/>
                </a:solidFill>
              </a:rPr>
              <a:t>and Mean Annual Rate of Change for </a:t>
            </a:r>
            <a:r>
              <a:rPr lang="en-US" sz="2400" b="1" dirty="0">
                <a:solidFill>
                  <a:schemeClr val="bg1"/>
                </a:solidFill>
              </a:rPr>
              <a:t>Female Students </a:t>
            </a:r>
            <a:r>
              <a:rPr lang="en-US" sz="2400" b="1" dirty="0">
                <a:solidFill>
                  <a:sysClr val="windowText" lastClr="000000"/>
                </a:solidFill>
              </a:rPr>
              <a:t>from 2006 to 2014 in State, ESC 10, and ESC 11</a:t>
            </a:r>
            <a:endParaRPr lang="en-US" sz="2400" dirty="0">
              <a:solidFill>
                <a:sysClr val="windowText" lastClr="000000"/>
              </a:solidFill>
            </a:endParaRPr>
          </a:p>
        </p:txBody>
      </p:sp>
      <p:graphicFrame>
        <p:nvGraphicFramePr>
          <p:cNvPr id="4" name="Chart 3"/>
          <p:cNvGraphicFramePr/>
          <p:nvPr>
            <p:extLst>
              <p:ext uri="{D42A27DB-BD31-4B8C-83A1-F6EECF244321}">
                <p14:modId xmlns:p14="http://schemas.microsoft.com/office/powerpoint/2010/main" val="1070087950"/>
              </p:ext>
            </p:extLst>
          </p:nvPr>
        </p:nvGraphicFramePr>
        <p:xfrm>
          <a:off x="152400" y="1828800"/>
          <a:ext cx="8763000" cy="4953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484193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ctrTitle" idx="4294967295"/>
          </p:nvPr>
        </p:nvSpPr>
        <p:spPr>
          <a:xfrm>
            <a:off x="0" y="0"/>
            <a:ext cx="9144000" cy="838200"/>
          </a:xfrm>
          <a:solidFill>
            <a:srgbClr val="FF6600"/>
          </a:solidFill>
        </p:spPr>
        <p:txBody>
          <a:bodyPr/>
          <a:lstStyle/>
          <a:p>
            <a:r>
              <a:rPr lang="en-US" sz="2400" b="1" dirty="0"/>
              <a:t>SAT/ACT Results of High School Students from 1996 to 2014 in State, ESC 10, and ESC 11</a:t>
            </a:r>
          </a:p>
        </p:txBody>
      </p:sp>
      <p:graphicFrame>
        <p:nvGraphicFramePr>
          <p:cNvPr id="2" name="Table 1"/>
          <p:cNvGraphicFramePr>
            <a:graphicFrameLocks noGrp="1"/>
          </p:cNvGraphicFramePr>
          <p:nvPr>
            <p:extLst>
              <p:ext uri="{D42A27DB-BD31-4B8C-83A1-F6EECF244321}">
                <p14:modId xmlns:p14="http://schemas.microsoft.com/office/powerpoint/2010/main" val="3962036355"/>
              </p:ext>
            </p:extLst>
          </p:nvPr>
        </p:nvGraphicFramePr>
        <p:xfrm>
          <a:off x="76203" y="838200"/>
          <a:ext cx="8991596" cy="5410193"/>
        </p:xfrm>
        <a:graphic>
          <a:graphicData uri="http://schemas.openxmlformats.org/drawingml/2006/table">
            <a:tbl>
              <a:tblPr firstRow="1" firstCol="1" bandRow="1">
                <a:tableStyleId>{5C22544A-7EE6-4342-B048-85BDC9FD1C3A}</a:tableStyleId>
              </a:tblPr>
              <a:tblGrid>
                <a:gridCol w="625504">
                  <a:extLst>
                    <a:ext uri="{9D8B030D-6E8A-4147-A177-3AD203B41FA5}">
                      <a16:colId xmlns:a16="http://schemas.microsoft.com/office/drawing/2014/main" xmlns="" val="20000"/>
                    </a:ext>
                  </a:extLst>
                </a:gridCol>
                <a:gridCol w="860066">
                  <a:extLst>
                    <a:ext uri="{9D8B030D-6E8A-4147-A177-3AD203B41FA5}">
                      <a16:colId xmlns:a16="http://schemas.microsoft.com/office/drawing/2014/main" xmlns="" val="20001"/>
                    </a:ext>
                  </a:extLst>
                </a:gridCol>
                <a:gridCol w="703690">
                  <a:extLst>
                    <a:ext uri="{9D8B030D-6E8A-4147-A177-3AD203B41FA5}">
                      <a16:colId xmlns:a16="http://schemas.microsoft.com/office/drawing/2014/main" xmlns="" val="20002"/>
                    </a:ext>
                  </a:extLst>
                </a:gridCol>
                <a:gridCol w="860066">
                  <a:extLst>
                    <a:ext uri="{9D8B030D-6E8A-4147-A177-3AD203B41FA5}">
                      <a16:colId xmlns:a16="http://schemas.microsoft.com/office/drawing/2014/main" xmlns="" val="20003"/>
                    </a:ext>
                  </a:extLst>
                </a:gridCol>
                <a:gridCol w="234564">
                  <a:extLst>
                    <a:ext uri="{9D8B030D-6E8A-4147-A177-3AD203B41FA5}">
                      <a16:colId xmlns:a16="http://schemas.microsoft.com/office/drawing/2014/main" xmlns="" val="20004"/>
                    </a:ext>
                  </a:extLst>
                </a:gridCol>
                <a:gridCol w="860066">
                  <a:extLst>
                    <a:ext uri="{9D8B030D-6E8A-4147-A177-3AD203B41FA5}">
                      <a16:colId xmlns:a16="http://schemas.microsoft.com/office/drawing/2014/main" xmlns="" val="20005"/>
                    </a:ext>
                  </a:extLst>
                </a:gridCol>
                <a:gridCol w="938253">
                  <a:extLst>
                    <a:ext uri="{9D8B030D-6E8A-4147-A177-3AD203B41FA5}">
                      <a16:colId xmlns:a16="http://schemas.microsoft.com/office/drawing/2014/main" xmlns="" val="20006"/>
                    </a:ext>
                  </a:extLst>
                </a:gridCol>
                <a:gridCol w="938253">
                  <a:extLst>
                    <a:ext uri="{9D8B030D-6E8A-4147-A177-3AD203B41FA5}">
                      <a16:colId xmlns:a16="http://schemas.microsoft.com/office/drawing/2014/main" xmlns="" val="20007"/>
                    </a:ext>
                  </a:extLst>
                </a:gridCol>
                <a:gridCol w="156375">
                  <a:extLst>
                    <a:ext uri="{9D8B030D-6E8A-4147-A177-3AD203B41FA5}">
                      <a16:colId xmlns:a16="http://schemas.microsoft.com/office/drawing/2014/main" xmlns="" val="20008"/>
                    </a:ext>
                  </a:extLst>
                </a:gridCol>
                <a:gridCol w="938253">
                  <a:extLst>
                    <a:ext uri="{9D8B030D-6E8A-4147-A177-3AD203B41FA5}">
                      <a16:colId xmlns:a16="http://schemas.microsoft.com/office/drawing/2014/main" xmlns="" val="20009"/>
                    </a:ext>
                  </a:extLst>
                </a:gridCol>
                <a:gridCol w="938253">
                  <a:extLst>
                    <a:ext uri="{9D8B030D-6E8A-4147-A177-3AD203B41FA5}">
                      <a16:colId xmlns:a16="http://schemas.microsoft.com/office/drawing/2014/main" xmlns="" val="20010"/>
                    </a:ext>
                  </a:extLst>
                </a:gridCol>
                <a:gridCol w="938253">
                  <a:extLst>
                    <a:ext uri="{9D8B030D-6E8A-4147-A177-3AD203B41FA5}">
                      <a16:colId xmlns:a16="http://schemas.microsoft.com/office/drawing/2014/main" xmlns="" val="20011"/>
                    </a:ext>
                  </a:extLst>
                </a:gridCol>
              </a:tblGrid>
              <a:tr h="253504">
                <a:tc rowSpan="2">
                  <a:txBody>
                    <a:bodyPr/>
                    <a:lstStyle/>
                    <a:p>
                      <a:pPr marL="0" marR="0">
                        <a:lnSpc>
                          <a:spcPct val="115000"/>
                        </a:lnSpc>
                        <a:spcBef>
                          <a:spcPts val="1200"/>
                        </a:spcBef>
                        <a:spcAft>
                          <a:spcPts val="0"/>
                        </a:spcAft>
                      </a:pPr>
                      <a:r>
                        <a:rPr lang="en-US" sz="1400" dirty="0">
                          <a:effectLst/>
                        </a:rPr>
                        <a:t>Year/</a:t>
                      </a:r>
                    </a:p>
                    <a:p>
                      <a:pPr marL="0" marR="0">
                        <a:lnSpc>
                          <a:spcPct val="115000"/>
                        </a:lnSpc>
                        <a:spcBef>
                          <a:spcPts val="600"/>
                        </a:spcBef>
                        <a:spcAft>
                          <a:spcPts val="0"/>
                        </a:spcAft>
                      </a:pPr>
                      <a:r>
                        <a:rPr lang="en-US" sz="1400" dirty="0">
                          <a:effectLst/>
                        </a:rPr>
                        <a:t>MARC</a:t>
                      </a:r>
                      <a:endParaRPr lang="en-US" sz="1400" dirty="0">
                        <a:effectLst/>
                        <a:latin typeface="Calibri"/>
                        <a:ea typeface="宋体"/>
                        <a:cs typeface="Times New Roman"/>
                      </a:endParaRPr>
                    </a:p>
                  </a:txBody>
                  <a:tcPr marL="45474" marR="45474" marT="0" marB="0"/>
                </a:tc>
                <a:tc gridSpan="3">
                  <a:txBody>
                    <a:bodyPr/>
                    <a:lstStyle/>
                    <a:p>
                      <a:pPr marL="0" marR="0" algn="ctr">
                        <a:lnSpc>
                          <a:spcPct val="115000"/>
                        </a:lnSpc>
                        <a:spcBef>
                          <a:spcPts val="600"/>
                        </a:spcBef>
                        <a:spcAft>
                          <a:spcPts val="0"/>
                        </a:spcAft>
                      </a:pPr>
                      <a:r>
                        <a:rPr lang="en-US" sz="1400" dirty="0">
                          <a:effectLst/>
                        </a:rPr>
                        <a:t>State</a:t>
                      </a:r>
                      <a:endParaRPr lang="en-US" sz="1400" dirty="0">
                        <a:effectLst/>
                        <a:latin typeface="Calibri"/>
                        <a:ea typeface="宋体"/>
                        <a:cs typeface="Times New Roman"/>
                      </a:endParaRPr>
                    </a:p>
                  </a:txBody>
                  <a:tcPr marL="45474" marR="45474" marT="0" marB="0"/>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600"/>
                        </a:spcBef>
                        <a:spcAft>
                          <a:spcPts val="0"/>
                        </a:spcAft>
                      </a:pPr>
                      <a:r>
                        <a:rPr lang="en-US" sz="1400" dirty="0">
                          <a:effectLst/>
                        </a:rPr>
                        <a:t> </a:t>
                      </a:r>
                      <a:endParaRPr lang="en-US" sz="1400" dirty="0">
                        <a:effectLst/>
                        <a:latin typeface="Calibri"/>
                        <a:ea typeface="宋体"/>
                        <a:cs typeface="Times New Roman"/>
                      </a:endParaRPr>
                    </a:p>
                  </a:txBody>
                  <a:tcPr marL="45474" marR="45474" marT="0" marB="0"/>
                </a:tc>
                <a:tc gridSpan="3">
                  <a:txBody>
                    <a:bodyPr/>
                    <a:lstStyle/>
                    <a:p>
                      <a:pPr marL="0" marR="0" algn="ctr">
                        <a:lnSpc>
                          <a:spcPct val="115000"/>
                        </a:lnSpc>
                        <a:spcBef>
                          <a:spcPts val="600"/>
                        </a:spcBef>
                        <a:spcAft>
                          <a:spcPts val="0"/>
                        </a:spcAft>
                      </a:pPr>
                      <a:r>
                        <a:rPr lang="en-US" sz="1400" dirty="0">
                          <a:effectLst/>
                        </a:rPr>
                        <a:t>ESC 10</a:t>
                      </a:r>
                      <a:endParaRPr lang="en-US" sz="1400" dirty="0">
                        <a:effectLst/>
                        <a:latin typeface="Calibri"/>
                        <a:ea typeface="宋体"/>
                        <a:cs typeface="Times New Roman"/>
                      </a:endParaRPr>
                    </a:p>
                  </a:txBody>
                  <a:tcPr marL="45474" marR="45474" marT="0" marB="0"/>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600"/>
                        </a:spcBef>
                        <a:spcAft>
                          <a:spcPts val="0"/>
                        </a:spcAft>
                      </a:pPr>
                      <a:r>
                        <a:rPr lang="en-US" sz="1400" dirty="0">
                          <a:effectLst/>
                        </a:rPr>
                        <a:t> </a:t>
                      </a:r>
                      <a:endParaRPr lang="en-US" sz="1400" dirty="0">
                        <a:effectLst/>
                        <a:latin typeface="Calibri"/>
                        <a:ea typeface="宋体"/>
                        <a:cs typeface="Times New Roman"/>
                      </a:endParaRPr>
                    </a:p>
                  </a:txBody>
                  <a:tcPr marL="45474" marR="45474" marT="0" marB="0"/>
                </a:tc>
                <a:tc gridSpan="3">
                  <a:txBody>
                    <a:bodyPr/>
                    <a:lstStyle/>
                    <a:p>
                      <a:pPr marL="0" marR="0" algn="ctr">
                        <a:lnSpc>
                          <a:spcPct val="115000"/>
                        </a:lnSpc>
                        <a:spcBef>
                          <a:spcPts val="600"/>
                        </a:spcBef>
                        <a:spcAft>
                          <a:spcPts val="0"/>
                        </a:spcAft>
                      </a:pPr>
                      <a:r>
                        <a:rPr lang="en-US" sz="1400" dirty="0">
                          <a:effectLst/>
                        </a:rPr>
                        <a:t>ESC 11</a:t>
                      </a:r>
                      <a:endParaRPr lang="en-US" sz="1400" dirty="0">
                        <a:effectLst/>
                        <a:latin typeface="Calibri"/>
                        <a:ea typeface="宋体"/>
                        <a:cs typeface="Times New Roman"/>
                      </a:endParaRPr>
                    </a:p>
                  </a:txBody>
                  <a:tcPr marL="45474" marR="45474"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522879">
                <a:tc vMerge="1">
                  <a:txBody>
                    <a:bodyPr/>
                    <a:lstStyle/>
                    <a:p>
                      <a:endParaRPr lang="en-US"/>
                    </a:p>
                  </a:txBody>
                  <a:tcPr/>
                </a:tc>
                <a:tc>
                  <a:txBody>
                    <a:bodyPr/>
                    <a:lstStyle/>
                    <a:p>
                      <a:pPr marL="0" marR="0">
                        <a:lnSpc>
                          <a:spcPct val="115000"/>
                        </a:lnSpc>
                        <a:spcBef>
                          <a:spcPts val="0"/>
                        </a:spcBef>
                        <a:spcAft>
                          <a:spcPts val="0"/>
                        </a:spcAft>
                      </a:pPr>
                      <a:r>
                        <a:rPr lang="en-US" sz="1400" dirty="0">
                          <a:effectLst/>
                        </a:rPr>
                        <a:t>% Taking</a:t>
                      </a:r>
                    </a:p>
                    <a:p>
                      <a:pPr marL="0" marR="0">
                        <a:lnSpc>
                          <a:spcPct val="115000"/>
                        </a:lnSpc>
                        <a:spcBef>
                          <a:spcPts val="0"/>
                        </a:spcBef>
                        <a:spcAft>
                          <a:spcPts val="600"/>
                        </a:spcAft>
                      </a:pPr>
                      <a:r>
                        <a:rPr lang="en-US" sz="1400" dirty="0">
                          <a:effectLst/>
                        </a:rPr>
                        <a:t>SAT/ACT</a:t>
                      </a:r>
                      <a:endParaRPr lang="en-US" sz="1400" dirty="0">
                        <a:effectLst/>
                        <a:latin typeface="Calibri"/>
                        <a:ea typeface="宋体"/>
                        <a:cs typeface="Times New Roman"/>
                      </a:endParaRPr>
                    </a:p>
                  </a:txBody>
                  <a:tcPr marL="45474" marR="45474" marT="0" marB="0"/>
                </a:tc>
                <a:tc>
                  <a:txBody>
                    <a:bodyPr/>
                    <a:lstStyle/>
                    <a:p>
                      <a:pPr marL="0" marR="0">
                        <a:lnSpc>
                          <a:spcPct val="115000"/>
                        </a:lnSpc>
                        <a:spcBef>
                          <a:spcPts val="0"/>
                        </a:spcBef>
                        <a:spcAft>
                          <a:spcPts val="0"/>
                        </a:spcAft>
                      </a:pPr>
                      <a:r>
                        <a:rPr lang="en-US" sz="1400" dirty="0">
                          <a:effectLst/>
                        </a:rPr>
                        <a:t>%&gt;=</a:t>
                      </a:r>
                    </a:p>
                    <a:p>
                      <a:pPr marL="0" marR="0">
                        <a:lnSpc>
                          <a:spcPct val="115000"/>
                        </a:lnSpc>
                        <a:spcBef>
                          <a:spcPts val="0"/>
                        </a:spcBef>
                        <a:spcAft>
                          <a:spcPts val="0"/>
                        </a:spcAft>
                      </a:pPr>
                      <a:r>
                        <a:rPr lang="en-US" sz="1400" dirty="0">
                          <a:effectLst/>
                        </a:rPr>
                        <a:t>Criteria</a:t>
                      </a:r>
                      <a:endParaRPr lang="en-US" sz="1400" dirty="0">
                        <a:effectLst/>
                        <a:latin typeface="Calibri"/>
                        <a:ea typeface="宋体"/>
                        <a:cs typeface="Times New Roman"/>
                      </a:endParaRPr>
                    </a:p>
                  </a:txBody>
                  <a:tcPr marL="45474" marR="45474" marT="0" marB="0"/>
                </a:tc>
                <a:tc>
                  <a:txBody>
                    <a:bodyPr/>
                    <a:lstStyle/>
                    <a:p>
                      <a:pPr marL="0" marR="0">
                        <a:lnSpc>
                          <a:spcPct val="115000"/>
                        </a:lnSpc>
                        <a:spcBef>
                          <a:spcPts val="0"/>
                        </a:spcBef>
                        <a:spcAft>
                          <a:spcPts val="0"/>
                        </a:spcAft>
                      </a:pPr>
                      <a:r>
                        <a:rPr lang="en-US" sz="1400">
                          <a:effectLst/>
                        </a:rPr>
                        <a:t>SAT/ACT</a:t>
                      </a:r>
                    </a:p>
                    <a:p>
                      <a:pPr marL="0" marR="0">
                        <a:lnSpc>
                          <a:spcPct val="115000"/>
                        </a:lnSpc>
                        <a:spcBef>
                          <a:spcPts val="0"/>
                        </a:spcBef>
                        <a:spcAft>
                          <a:spcPts val="0"/>
                        </a:spcAft>
                      </a:pPr>
                      <a:r>
                        <a:rPr lang="en-US" sz="1400">
                          <a:effectLst/>
                        </a:rPr>
                        <a:t>Score</a:t>
                      </a:r>
                      <a:endParaRPr lang="en-US" sz="1400">
                        <a:effectLst/>
                        <a:latin typeface="Calibri"/>
                        <a:ea typeface="宋体"/>
                        <a:cs typeface="Times New Roman"/>
                      </a:endParaRPr>
                    </a:p>
                  </a:txBody>
                  <a:tcPr marL="45474" marR="45474" marT="0" marB="0"/>
                </a:tc>
                <a:tc>
                  <a:txBody>
                    <a:bodyPr/>
                    <a:lstStyle/>
                    <a:p>
                      <a:pPr marL="0" marR="0">
                        <a:lnSpc>
                          <a:spcPct val="115000"/>
                        </a:lnSpc>
                        <a:spcBef>
                          <a:spcPts val="0"/>
                        </a:spcBef>
                        <a:spcAft>
                          <a:spcPts val="0"/>
                        </a:spcAft>
                      </a:pPr>
                      <a:r>
                        <a:rPr lang="en-US" sz="1400">
                          <a:effectLst/>
                        </a:rPr>
                        <a:t> </a:t>
                      </a:r>
                      <a:endParaRPr lang="en-US" sz="1400">
                        <a:effectLst/>
                        <a:latin typeface="Calibri"/>
                        <a:ea typeface="宋体"/>
                        <a:cs typeface="Times New Roman"/>
                      </a:endParaRPr>
                    </a:p>
                  </a:txBody>
                  <a:tcPr marL="45474" marR="45474" marT="0" marB="0"/>
                </a:tc>
                <a:tc>
                  <a:txBody>
                    <a:bodyPr/>
                    <a:lstStyle/>
                    <a:p>
                      <a:pPr marL="0" marR="0">
                        <a:lnSpc>
                          <a:spcPct val="115000"/>
                        </a:lnSpc>
                        <a:spcBef>
                          <a:spcPts val="0"/>
                        </a:spcBef>
                        <a:spcAft>
                          <a:spcPts val="0"/>
                        </a:spcAft>
                      </a:pPr>
                      <a:r>
                        <a:rPr lang="en-US" sz="1400" dirty="0">
                          <a:effectLst/>
                        </a:rPr>
                        <a:t>% Taking</a:t>
                      </a:r>
                    </a:p>
                    <a:p>
                      <a:pPr marL="0" marR="0">
                        <a:lnSpc>
                          <a:spcPct val="115000"/>
                        </a:lnSpc>
                        <a:spcBef>
                          <a:spcPts val="0"/>
                        </a:spcBef>
                        <a:spcAft>
                          <a:spcPts val="600"/>
                        </a:spcAft>
                      </a:pPr>
                      <a:r>
                        <a:rPr lang="en-US" sz="1400" dirty="0">
                          <a:effectLst/>
                        </a:rPr>
                        <a:t>SAT/ACT</a:t>
                      </a:r>
                      <a:endParaRPr lang="en-US" sz="1400" dirty="0">
                        <a:effectLst/>
                        <a:latin typeface="Calibri"/>
                        <a:ea typeface="宋体"/>
                        <a:cs typeface="Times New Roman"/>
                      </a:endParaRPr>
                    </a:p>
                  </a:txBody>
                  <a:tcPr marL="45474" marR="45474" marT="0" marB="0"/>
                </a:tc>
                <a:tc>
                  <a:txBody>
                    <a:bodyPr/>
                    <a:lstStyle/>
                    <a:p>
                      <a:pPr marL="0" marR="0">
                        <a:lnSpc>
                          <a:spcPct val="115000"/>
                        </a:lnSpc>
                        <a:spcBef>
                          <a:spcPts val="0"/>
                        </a:spcBef>
                        <a:spcAft>
                          <a:spcPts val="0"/>
                        </a:spcAft>
                      </a:pPr>
                      <a:r>
                        <a:rPr lang="en-US" sz="1400" dirty="0">
                          <a:effectLst/>
                        </a:rPr>
                        <a:t>%&gt;=</a:t>
                      </a:r>
                    </a:p>
                    <a:p>
                      <a:pPr marL="0" marR="0">
                        <a:lnSpc>
                          <a:spcPct val="115000"/>
                        </a:lnSpc>
                        <a:spcBef>
                          <a:spcPts val="0"/>
                        </a:spcBef>
                        <a:spcAft>
                          <a:spcPts val="0"/>
                        </a:spcAft>
                      </a:pPr>
                      <a:r>
                        <a:rPr lang="en-US" sz="1400" dirty="0">
                          <a:effectLst/>
                        </a:rPr>
                        <a:t>Criteria</a:t>
                      </a:r>
                      <a:endParaRPr lang="en-US" sz="1400" dirty="0">
                        <a:effectLst/>
                        <a:latin typeface="Calibri"/>
                        <a:ea typeface="宋体"/>
                        <a:cs typeface="Times New Roman"/>
                      </a:endParaRPr>
                    </a:p>
                  </a:txBody>
                  <a:tcPr marL="45474" marR="45474" marT="0" marB="0"/>
                </a:tc>
                <a:tc>
                  <a:txBody>
                    <a:bodyPr/>
                    <a:lstStyle/>
                    <a:p>
                      <a:pPr marL="0" marR="0">
                        <a:lnSpc>
                          <a:spcPct val="115000"/>
                        </a:lnSpc>
                        <a:spcBef>
                          <a:spcPts val="0"/>
                        </a:spcBef>
                        <a:spcAft>
                          <a:spcPts val="0"/>
                        </a:spcAft>
                      </a:pPr>
                      <a:r>
                        <a:rPr lang="en-US" sz="1400">
                          <a:effectLst/>
                        </a:rPr>
                        <a:t>SAT/ACT</a:t>
                      </a:r>
                    </a:p>
                    <a:p>
                      <a:pPr marL="0" marR="0">
                        <a:lnSpc>
                          <a:spcPct val="115000"/>
                        </a:lnSpc>
                        <a:spcBef>
                          <a:spcPts val="0"/>
                        </a:spcBef>
                        <a:spcAft>
                          <a:spcPts val="0"/>
                        </a:spcAft>
                      </a:pPr>
                      <a:r>
                        <a:rPr lang="en-US" sz="1400">
                          <a:effectLst/>
                        </a:rPr>
                        <a:t>Score</a:t>
                      </a:r>
                      <a:endParaRPr lang="en-US" sz="1400">
                        <a:effectLst/>
                        <a:latin typeface="Calibri"/>
                        <a:ea typeface="宋体"/>
                        <a:cs typeface="Times New Roman"/>
                      </a:endParaRPr>
                    </a:p>
                  </a:txBody>
                  <a:tcPr marL="45474" marR="45474" marT="0" marB="0"/>
                </a:tc>
                <a:tc>
                  <a:txBody>
                    <a:bodyPr/>
                    <a:lstStyle/>
                    <a:p>
                      <a:pPr marL="0" marR="0">
                        <a:lnSpc>
                          <a:spcPct val="115000"/>
                        </a:lnSpc>
                        <a:spcBef>
                          <a:spcPts val="0"/>
                        </a:spcBef>
                        <a:spcAft>
                          <a:spcPts val="0"/>
                        </a:spcAft>
                      </a:pPr>
                      <a:r>
                        <a:rPr lang="en-US" sz="1400" dirty="0">
                          <a:effectLst/>
                        </a:rPr>
                        <a:t> </a:t>
                      </a:r>
                      <a:endParaRPr lang="en-US" sz="1400" dirty="0">
                        <a:effectLst/>
                        <a:latin typeface="Calibri"/>
                        <a:ea typeface="宋体"/>
                        <a:cs typeface="Times New Roman"/>
                      </a:endParaRPr>
                    </a:p>
                  </a:txBody>
                  <a:tcPr marL="45474" marR="45474" marT="0" marB="0"/>
                </a:tc>
                <a:tc>
                  <a:txBody>
                    <a:bodyPr/>
                    <a:lstStyle/>
                    <a:p>
                      <a:pPr marL="0" marR="0">
                        <a:lnSpc>
                          <a:spcPct val="115000"/>
                        </a:lnSpc>
                        <a:spcBef>
                          <a:spcPts val="0"/>
                        </a:spcBef>
                        <a:spcAft>
                          <a:spcPts val="0"/>
                        </a:spcAft>
                      </a:pPr>
                      <a:r>
                        <a:rPr lang="en-US" sz="1400" dirty="0">
                          <a:effectLst/>
                        </a:rPr>
                        <a:t>% Taking</a:t>
                      </a:r>
                    </a:p>
                    <a:p>
                      <a:pPr marL="0" marR="0">
                        <a:lnSpc>
                          <a:spcPct val="115000"/>
                        </a:lnSpc>
                        <a:spcBef>
                          <a:spcPts val="0"/>
                        </a:spcBef>
                        <a:spcAft>
                          <a:spcPts val="600"/>
                        </a:spcAft>
                      </a:pPr>
                      <a:r>
                        <a:rPr lang="en-US" sz="1400" dirty="0">
                          <a:effectLst/>
                        </a:rPr>
                        <a:t>SAT/ACT</a:t>
                      </a:r>
                      <a:endParaRPr lang="en-US" sz="1400" dirty="0">
                        <a:effectLst/>
                        <a:latin typeface="Calibri"/>
                        <a:ea typeface="宋体"/>
                        <a:cs typeface="Times New Roman"/>
                      </a:endParaRPr>
                    </a:p>
                  </a:txBody>
                  <a:tcPr marL="45474" marR="45474" marT="0" marB="0"/>
                </a:tc>
                <a:tc>
                  <a:txBody>
                    <a:bodyPr/>
                    <a:lstStyle/>
                    <a:p>
                      <a:pPr marL="0" marR="0">
                        <a:lnSpc>
                          <a:spcPct val="115000"/>
                        </a:lnSpc>
                        <a:spcBef>
                          <a:spcPts val="0"/>
                        </a:spcBef>
                        <a:spcAft>
                          <a:spcPts val="0"/>
                        </a:spcAft>
                      </a:pPr>
                      <a:r>
                        <a:rPr lang="en-US" sz="1400" dirty="0">
                          <a:effectLst/>
                        </a:rPr>
                        <a:t>%&gt;=</a:t>
                      </a:r>
                    </a:p>
                    <a:p>
                      <a:pPr marL="0" marR="0">
                        <a:lnSpc>
                          <a:spcPct val="115000"/>
                        </a:lnSpc>
                        <a:spcBef>
                          <a:spcPts val="0"/>
                        </a:spcBef>
                        <a:spcAft>
                          <a:spcPts val="0"/>
                        </a:spcAft>
                      </a:pPr>
                      <a:r>
                        <a:rPr lang="en-US" sz="1400" dirty="0">
                          <a:effectLst/>
                        </a:rPr>
                        <a:t>Criteria</a:t>
                      </a:r>
                      <a:endParaRPr lang="en-US" sz="1400" dirty="0">
                        <a:effectLst/>
                        <a:latin typeface="Calibri"/>
                        <a:ea typeface="宋体"/>
                        <a:cs typeface="Times New Roman"/>
                      </a:endParaRPr>
                    </a:p>
                  </a:txBody>
                  <a:tcPr marL="45474" marR="45474" marT="0" marB="0"/>
                </a:tc>
                <a:tc>
                  <a:txBody>
                    <a:bodyPr/>
                    <a:lstStyle/>
                    <a:p>
                      <a:pPr marL="0" marR="0">
                        <a:lnSpc>
                          <a:spcPct val="115000"/>
                        </a:lnSpc>
                        <a:spcBef>
                          <a:spcPts val="0"/>
                        </a:spcBef>
                        <a:spcAft>
                          <a:spcPts val="0"/>
                        </a:spcAft>
                      </a:pPr>
                      <a:r>
                        <a:rPr lang="en-US" sz="1400">
                          <a:effectLst/>
                        </a:rPr>
                        <a:t>SAT/ACT</a:t>
                      </a:r>
                    </a:p>
                    <a:p>
                      <a:pPr marL="0" marR="0">
                        <a:lnSpc>
                          <a:spcPct val="115000"/>
                        </a:lnSpc>
                        <a:spcBef>
                          <a:spcPts val="0"/>
                        </a:spcBef>
                        <a:spcAft>
                          <a:spcPts val="0"/>
                        </a:spcAft>
                      </a:pPr>
                      <a:r>
                        <a:rPr lang="en-US" sz="1400">
                          <a:effectLst/>
                        </a:rPr>
                        <a:t>Score</a:t>
                      </a:r>
                      <a:endParaRPr lang="en-US" sz="1400">
                        <a:effectLst/>
                        <a:latin typeface="Calibri"/>
                        <a:ea typeface="宋体"/>
                        <a:cs typeface="Times New Roman"/>
                      </a:endParaRPr>
                    </a:p>
                  </a:txBody>
                  <a:tcPr marL="45474" marR="45474" marT="0" marB="0"/>
                </a:tc>
                <a:extLst>
                  <a:ext uri="{0D108BD9-81ED-4DB2-BD59-A6C34878D82A}">
                    <a16:rowId xmlns:a16="http://schemas.microsoft.com/office/drawing/2014/main" xmlns="" val="10001"/>
                  </a:ext>
                </a:extLst>
              </a:tr>
              <a:tr h="287626">
                <a:tc>
                  <a:txBody>
                    <a:bodyPr/>
                    <a:lstStyle/>
                    <a:p>
                      <a:pPr marL="0" marR="0">
                        <a:lnSpc>
                          <a:spcPct val="115000"/>
                        </a:lnSpc>
                        <a:spcBef>
                          <a:spcPts val="600"/>
                        </a:spcBef>
                        <a:spcAft>
                          <a:spcPts val="0"/>
                        </a:spcAft>
                      </a:pPr>
                      <a:r>
                        <a:rPr lang="en-US" sz="1500" dirty="0">
                          <a:effectLst/>
                        </a:rPr>
                        <a:t>1996</a:t>
                      </a:r>
                      <a:endParaRPr lang="en-US" sz="1500" dirty="0">
                        <a:effectLst/>
                        <a:latin typeface="Calibri"/>
                        <a:ea typeface="宋体"/>
                        <a:cs typeface="Times New Roman"/>
                      </a:endParaRPr>
                    </a:p>
                  </a:txBody>
                  <a:tcPr marL="45474" marR="45474" marT="0" marB="0" anchor="ctr"/>
                </a:tc>
                <a:tc>
                  <a:txBody>
                    <a:bodyPr/>
                    <a:lstStyle/>
                    <a:p>
                      <a:pPr marL="0" marR="0" algn="r">
                        <a:lnSpc>
                          <a:spcPct val="115000"/>
                        </a:lnSpc>
                        <a:spcBef>
                          <a:spcPts val="600"/>
                        </a:spcBef>
                        <a:spcAft>
                          <a:spcPts val="0"/>
                        </a:spcAft>
                      </a:pPr>
                      <a:r>
                        <a:rPr lang="en-US" sz="1500" dirty="0">
                          <a:effectLst/>
                        </a:rPr>
                        <a:t>65%</a:t>
                      </a:r>
                      <a:endParaRPr lang="en-US" sz="1500" dirty="0">
                        <a:effectLst/>
                        <a:latin typeface="Calibri"/>
                        <a:ea typeface="宋体"/>
                        <a:cs typeface="Times New Roman"/>
                      </a:endParaRPr>
                    </a:p>
                  </a:txBody>
                  <a:tcPr marL="45474" marR="45474" marT="0" marB="0" anchor="b"/>
                </a:tc>
                <a:tc>
                  <a:txBody>
                    <a:bodyPr/>
                    <a:lstStyle/>
                    <a:p>
                      <a:pPr marL="0" marR="0" algn="r">
                        <a:lnSpc>
                          <a:spcPct val="115000"/>
                        </a:lnSpc>
                        <a:spcBef>
                          <a:spcPts val="600"/>
                        </a:spcBef>
                        <a:spcAft>
                          <a:spcPts val="0"/>
                        </a:spcAft>
                      </a:pPr>
                      <a:r>
                        <a:rPr lang="en-US" sz="1500">
                          <a:effectLst/>
                        </a:rPr>
                        <a:t>26%</a:t>
                      </a:r>
                      <a:endParaRPr lang="en-US" sz="1500">
                        <a:effectLst/>
                        <a:latin typeface="Calibri"/>
                        <a:ea typeface="宋体"/>
                        <a:cs typeface="Times New Roman"/>
                      </a:endParaRPr>
                    </a:p>
                  </a:txBody>
                  <a:tcPr marL="45474" marR="45474" marT="0" marB="0" anchor="b"/>
                </a:tc>
                <a:tc>
                  <a:txBody>
                    <a:bodyPr/>
                    <a:lstStyle/>
                    <a:p>
                      <a:pPr marL="0" marR="0" algn="r">
                        <a:lnSpc>
                          <a:spcPct val="115000"/>
                        </a:lnSpc>
                        <a:spcBef>
                          <a:spcPts val="600"/>
                        </a:spcBef>
                        <a:spcAft>
                          <a:spcPts val="0"/>
                        </a:spcAft>
                      </a:pPr>
                      <a:r>
                        <a:rPr lang="en-US" sz="1500">
                          <a:effectLst/>
                        </a:rPr>
                        <a:t>992/20.1</a:t>
                      </a:r>
                      <a:endParaRPr lang="en-US" sz="1500">
                        <a:effectLst/>
                        <a:latin typeface="Calibri"/>
                        <a:ea typeface="宋体"/>
                        <a:cs typeface="Times New Roman"/>
                      </a:endParaRPr>
                    </a:p>
                  </a:txBody>
                  <a:tcPr marL="45474" marR="45474" marT="0" marB="0" anchor="b"/>
                </a:tc>
                <a:tc>
                  <a:txBody>
                    <a:bodyPr/>
                    <a:lstStyle/>
                    <a:p>
                      <a:pPr marL="0" marR="0" algn="r">
                        <a:lnSpc>
                          <a:spcPct val="115000"/>
                        </a:lnSpc>
                        <a:spcBef>
                          <a:spcPts val="600"/>
                        </a:spcBef>
                        <a:spcAft>
                          <a:spcPts val="0"/>
                        </a:spcAft>
                      </a:pPr>
                      <a:r>
                        <a:rPr lang="en-US" sz="1500">
                          <a:effectLst/>
                        </a:rPr>
                        <a:t> </a:t>
                      </a:r>
                      <a:endParaRPr lang="en-US" sz="1500">
                        <a:effectLst/>
                        <a:latin typeface="Calibri"/>
                        <a:ea typeface="宋体"/>
                        <a:cs typeface="Times New Roman"/>
                      </a:endParaRPr>
                    </a:p>
                  </a:txBody>
                  <a:tcPr marL="45474" marR="45474" marT="0" marB="0"/>
                </a:tc>
                <a:tc>
                  <a:txBody>
                    <a:bodyPr/>
                    <a:lstStyle/>
                    <a:p>
                      <a:pPr marL="0" marR="0" algn="r">
                        <a:lnSpc>
                          <a:spcPct val="115000"/>
                        </a:lnSpc>
                        <a:spcBef>
                          <a:spcPts val="600"/>
                        </a:spcBef>
                        <a:spcAft>
                          <a:spcPts val="0"/>
                        </a:spcAft>
                      </a:pPr>
                      <a:r>
                        <a:rPr lang="en-US" sz="1500">
                          <a:effectLst/>
                        </a:rPr>
                        <a:t>66%</a:t>
                      </a:r>
                      <a:endParaRPr lang="en-US" sz="1500">
                        <a:effectLst/>
                        <a:latin typeface="Calibri"/>
                        <a:ea typeface="宋体"/>
                        <a:cs typeface="Times New Roman"/>
                      </a:endParaRPr>
                    </a:p>
                  </a:txBody>
                  <a:tcPr marL="45474" marR="45474" marT="0" marB="0" anchor="b"/>
                </a:tc>
                <a:tc>
                  <a:txBody>
                    <a:bodyPr/>
                    <a:lstStyle/>
                    <a:p>
                      <a:pPr marL="0" marR="0" algn="r">
                        <a:lnSpc>
                          <a:spcPct val="115000"/>
                        </a:lnSpc>
                        <a:spcBef>
                          <a:spcPts val="600"/>
                        </a:spcBef>
                        <a:spcAft>
                          <a:spcPts val="0"/>
                        </a:spcAft>
                      </a:pPr>
                      <a:r>
                        <a:rPr lang="en-US" sz="1500">
                          <a:effectLst/>
                        </a:rPr>
                        <a:t>31%</a:t>
                      </a:r>
                      <a:endParaRPr lang="en-US" sz="1500">
                        <a:effectLst/>
                        <a:latin typeface="Calibri"/>
                        <a:ea typeface="宋体"/>
                        <a:cs typeface="Times New Roman"/>
                      </a:endParaRPr>
                    </a:p>
                  </a:txBody>
                  <a:tcPr marL="45474" marR="45474" marT="0" marB="0" anchor="b"/>
                </a:tc>
                <a:tc>
                  <a:txBody>
                    <a:bodyPr/>
                    <a:lstStyle/>
                    <a:p>
                      <a:pPr marL="0" marR="0" algn="r">
                        <a:lnSpc>
                          <a:spcPct val="115000"/>
                        </a:lnSpc>
                        <a:spcBef>
                          <a:spcPts val="600"/>
                        </a:spcBef>
                        <a:spcAft>
                          <a:spcPts val="0"/>
                        </a:spcAft>
                      </a:pPr>
                      <a:r>
                        <a:rPr lang="en-US" sz="1500">
                          <a:effectLst/>
                        </a:rPr>
                        <a:t>1011/20.5</a:t>
                      </a:r>
                      <a:endParaRPr lang="en-US" sz="1500">
                        <a:effectLst/>
                        <a:latin typeface="Calibri"/>
                        <a:ea typeface="宋体"/>
                        <a:cs typeface="Times New Roman"/>
                      </a:endParaRPr>
                    </a:p>
                  </a:txBody>
                  <a:tcPr marL="45474" marR="45474" marT="0" marB="0" anchor="b"/>
                </a:tc>
                <a:tc>
                  <a:txBody>
                    <a:bodyPr/>
                    <a:lstStyle/>
                    <a:p>
                      <a:pPr marL="0" marR="0" algn="r">
                        <a:lnSpc>
                          <a:spcPct val="115000"/>
                        </a:lnSpc>
                        <a:spcBef>
                          <a:spcPts val="600"/>
                        </a:spcBef>
                        <a:spcAft>
                          <a:spcPts val="0"/>
                        </a:spcAft>
                      </a:pPr>
                      <a:r>
                        <a:rPr lang="en-US" sz="1500">
                          <a:effectLst/>
                        </a:rPr>
                        <a:t> </a:t>
                      </a:r>
                      <a:endParaRPr lang="en-US" sz="1500">
                        <a:effectLst/>
                        <a:latin typeface="Calibri"/>
                        <a:ea typeface="宋体"/>
                        <a:cs typeface="Times New Roman"/>
                      </a:endParaRPr>
                    </a:p>
                  </a:txBody>
                  <a:tcPr marL="45474" marR="45474" marT="0" marB="0"/>
                </a:tc>
                <a:tc>
                  <a:txBody>
                    <a:bodyPr/>
                    <a:lstStyle/>
                    <a:p>
                      <a:pPr marL="0" marR="0" algn="r">
                        <a:lnSpc>
                          <a:spcPct val="115000"/>
                        </a:lnSpc>
                        <a:spcBef>
                          <a:spcPts val="600"/>
                        </a:spcBef>
                        <a:spcAft>
                          <a:spcPts val="0"/>
                        </a:spcAft>
                      </a:pPr>
                      <a:r>
                        <a:rPr lang="en-US" sz="1500">
                          <a:effectLst/>
                        </a:rPr>
                        <a:t>67%</a:t>
                      </a:r>
                      <a:endParaRPr lang="en-US" sz="1500">
                        <a:effectLst/>
                        <a:latin typeface="Calibri"/>
                        <a:ea typeface="宋体"/>
                        <a:cs typeface="Times New Roman"/>
                      </a:endParaRPr>
                    </a:p>
                  </a:txBody>
                  <a:tcPr marL="45474" marR="45474" marT="0" marB="0" anchor="b"/>
                </a:tc>
                <a:tc>
                  <a:txBody>
                    <a:bodyPr/>
                    <a:lstStyle/>
                    <a:p>
                      <a:pPr marL="0" marR="0" algn="r">
                        <a:lnSpc>
                          <a:spcPct val="115000"/>
                        </a:lnSpc>
                        <a:spcBef>
                          <a:spcPts val="600"/>
                        </a:spcBef>
                        <a:spcAft>
                          <a:spcPts val="0"/>
                        </a:spcAft>
                      </a:pPr>
                      <a:r>
                        <a:rPr lang="en-US" sz="1500">
                          <a:effectLst/>
                        </a:rPr>
                        <a:t>32%</a:t>
                      </a:r>
                      <a:endParaRPr lang="en-US" sz="1500">
                        <a:effectLst/>
                        <a:latin typeface="Calibri"/>
                        <a:ea typeface="宋体"/>
                        <a:cs typeface="Times New Roman"/>
                      </a:endParaRPr>
                    </a:p>
                  </a:txBody>
                  <a:tcPr marL="45474" marR="45474" marT="0" marB="0" anchor="b"/>
                </a:tc>
                <a:tc>
                  <a:txBody>
                    <a:bodyPr/>
                    <a:lstStyle/>
                    <a:p>
                      <a:pPr marL="0" marR="0" algn="r">
                        <a:lnSpc>
                          <a:spcPct val="115000"/>
                        </a:lnSpc>
                        <a:spcBef>
                          <a:spcPts val="600"/>
                        </a:spcBef>
                        <a:spcAft>
                          <a:spcPts val="0"/>
                        </a:spcAft>
                      </a:pPr>
                      <a:r>
                        <a:rPr lang="en-US" sz="1500">
                          <a:effectLst/>
                        </a:rPr>
                        <a:t>1015/21.0</a:t>
                      </a:r>
                      <a:endParaRPr lang="en-US" sz="1500">
                        <a:effectLst/>
                        <a:latin typeface="Calibri"/>
                        <a:ea typeface="宋体"/>
                        <a:cs typeface="Times New Roman"/>
                      </a:endParaRPr>
                    </a:p>
                  </a:txBody>
                  <a:tcPr marL="45474" marR="45474" marT="0" marB="0" anchor="b"/>
                </a:tc>
                <a:extLst>
                  <a:ext uri="{0D108BD9-81ED-4DB2-BD59-A6C34878D82A}">
                    <a16:rowId xmlns:a16="http://schemas.microsoft.com/office/drawing/2014/main" xmlns="" val="10002"/>
                  </a:ext>
                </a:extLst>
              </a:tr>
              <a:tr h="579437">
                <a:tc>
                  <a:txBody>
                    <a:bodyPr/>
                    <a:lstStyle/>
                    <a:p>
                      <a:pPr marL="0" marR="0">
                        <a:lnSpc>
                          <a:spcPct val="115000"/>
                        </a:lnSpc>
                        <a:spcBef>
                          <a:spcPts val="0"/>
                        </a:spcBef>
                        <a:spcAft>
                          <a:spcPts val="0"/>
                        </a:spcAft>
                      </a:pPr>
                      <a:endParaRPr lang="en-US" sz="1500" dirty="0">
                        <a:effectLst/>
                        <a:latin typeface="Calibri"/>
                        <a:ea typeface="宋体"/>
                        <a:cs typeface="Times New Roman"/>
                      </a:endParaRPr>
                    </a:p>
                  </a:txBody>
                  <a:tcPr marL="45474" marR="45474" marT="0" marB="0" anchor="ctr"/>
                </a:tc>
                <a:tc gridSpan="11">
                  <a:txBody>
                    <a:bodyPr/>
                    <a:lstStyle/>
                    <a:p>
                      <a:pPr marL="0" marR="0" algn="ctr">
                        <a:lnSpc>
                          <a:spcPct val="115000"/>
                        </a:lnSpc>
                        <a:spcBef>
                          <a:spcPts val="0"/>
                        </a:spcBef>
                        <a:spcAft>
                          <a:spcPts val="0"/>
                        </a:spcAft>
                      </a:pPr>
                      <a:r>
                        <a:rPr lang="en-US" sz="3200" dirty="0">
                          <a:effectLst/>
                          <a:latin typeface="Calibri"/>
                          <a:ea typeface="宋体"/>
                          <a:cs typeface="Times New Roman"/>
                        </a:rPr>
                        <a:t>…</a:t>
                      </a:r>
                      <a:r>
                        <a:rPr lang="en-US" sz="1600" dirty="0">
                          <a:effectLst/>
                          <a:latin typeface="Calibri"/>
                          <a:ea typeface="宋体"/>
                          <a:cs typeface="Times New Roman"/>
                        </a:rPr>
                        <a:t>(Data</a:t>
                      </a:r>
                      <a:r>
                        <a:rPr lang="en-US" sz="1600" baseline="0" dirty="0">
                          <a:effectLst/>
                          <a:latin typeface="Calibri"/>
                          <a:ea typeface="宋体"/>
                          <a:cs typeface="Times New Roman"/>
                        </a:rPr>
                        <a:t> from 1997 to 2002 are available but skipped due to space constraint)</a:t>
                      </a:r>
                      <a:endParaRPr lang="en-US" sz="1600" dirty="0">
                        <a:effectLst/>
                        <a:latin typeface="Calibri"/>
                        <a:ea typeface="宋体"/>
                        <a:cs typeface="Times New Roman"/>
                      </a:endParaRPr>
                    </a:p>
                  </a:txBody>
                  <a:tcPr marL="45474" marR="45474" marT="0" marB="0" anchor="b"/>
                </a:tc>
                <a:tc hMerge="1">
                  <a:txBody>
                    <a:bodyPr/>
                    <a:lstStyle/>
                    <a:p>
                      <a:pPr marL="0" marR="0" algn="r">
                        <a:lnSpc>
                          <a:spcPct val="115000"/>
                        </a:lnSpc>
                        <a:spcBef>
                          <a:spcPts val="0"/>
                        </a:spcBef>
                        <a:spcAft>
                          <a:spcPts val="0"/>
                        </a:spcAft>
                      </a:pPr>
                      <a:endParaRPr lang="en-US" sz="1500" dirty="0">
                        <a:effectLst/>
                        <a:latin typeface="Calibri"/>
                        <a:ea typeface="宋体"/>
                        <a:cs typeface="Times New Roman"/>
                      </a:endParaRPr>
                    </a:p>
                  </a:txBody>
                  <a:tcPr marL="45474" marR="45474" marT="0" marB="0" anchor="b"/>
                </a:tc>
                <a:tc hMerge="1">
                  <a:txBody>
                    <a:bodyPr/>
                    <a:lstStyle/>
                    <a:p>
                      <a:pPr marL="0" marR="0" algn="r">
                        <a:lnSpc>
                          <a:spcPct val="115000"/>
                        </a:lnSpc>
                        <a:spcBef>
                          <a:spcPts val="0"/>
                        </a:spcBef>
                        <a:spcAft>
                          <a:spcPts val="0"/>
                        </a:spcAft>
                      </a:pPr>
                      <a:endParaRPr lang="en-US" sz="1500" dirty="0">
                        <a:effectLst/>
                        <a:latin typeface="Calibri"/>
                        <a:ea typeface="宋体"/>
                        <a:cs typeface="Times New Roman"/>
                      </a:endParaRPr>
                    </a:p>
                  </a:txBody>
                  <a:tcPr marL="45474" marR="45474" marT="0" marB="0" anchor="b"/>
                </a:tc>
                <a:tc hMerge="1">
                  <a:txBody>
                    <a:bodyPr/>
                    <a:lstStyle/>
                    <a:p>
                      <a:pPr marL="0" marR="0" algn="r">
                        <a:lnSpc>
                          <a:spcPct val="115000"/>
                        </a:lnSpc>
                        <a:spcBef>
                          <a:spcPts val="0"/>
                        </a:spcBef>
                        <a:spcAft>
                          <a:spcPts val="0"/>
                        </a:spcAft>
                      </a:pPr>
                      <a:endParaRPr lang="en-US" sz="1500" dirty="0">
                        <a:effectLst/>
                        <a:latin typeface="Calibri"/>
                        <a:ea typeface="宋体"/>
                        <a:cs typeface="Times New Roman"/>
                      </a:endParaRPr>
                    </a:p>
                  </a:txBody>
                  <a:tcPr marL="45474" marR="45474" marT="0" marB="0"/>
                </a:tc>
                <a:tc hMerge="1">
                  <a:txBody>
                    <a:bodyPr/>
                    <a:lstStyle/>
                    <a:p>
                      <a:pPr marL="0" marR="0" algn="r">
                        <a:lnSpc>
                          <a:spcPct val="115000"/>
                        </a:lnSpc>
                        <a:spcBef>
                          <a:spcPts val="0"/>
                        </a:spcBef>
                        <a:spcAft>
                          <a:spcPts val="0"/>
                        </a:spcAft>
                      </a:pPr>
                      <a:endParaRPr lang="en-US" sz="1500" dirty="0">
                        <a:effectLst/>
                        <a:latin typeface="Calibri"/>
                        <a:ea typeface="宋体"/>
                        <a:cs typeface="Times New Roman"/>
                      </a:endParaRPr>
                    </a:p>
                  </a:txBody>
                  <a:tcPr marL="45474" marR="45474" marT="0" marB="0" anchor="b"/>
                </a:tc>
                <a:tc hMerge="1">
                  <a:txBody>
                    <a:bodyPr/>
                    <a:lstStyle/>
                    <a:p>
                      <a:pPr marL="0" marR="0" algn="r">
                        <a:lnSpc>
                          <a:spcPct val="115000"/>
                        </a:lnSpc>
                        <a:spcBef>
                          <a:spcPts val="0"/>
                        </a:spcBef>
                        <a:spcAft>
                          <a:spcPts val="0"/>
                        </a:spcAft>
                      </a:pPr>
                      <a:endParaRPr lang="en-US" sz="1500" dirty="0">
                        <a:effectLst/>
                        <a:latin typeface="Calibri"/>
                        <a:ea typeface="宋体"/>
                        <a:cs typeface="Times New Roman"/>
                      </a:endParaRPr>
                    </a:p>
                  </a:txBody>
                  <a:tcPr marL="45474" marR="45474" marT="0" marB="0" anchor="b"/>
                </a:tc>
                <a:tc hMerge="1">
                  <a:txBody>
                    <a:bodyPr/>
                    <a:lstStyle/>
                    <a:p>
                      <a:pPr marL="0" marR="0" algn="r">
                        <a:lnSpc>
                          <a:spcPct val="115000"/>
                        </a:lnSpc>
                        <a:spcBef>
                          <a:spcPts val="0"/>
                        </a:spcBef>
                        <a:spcAft>
                          <a:spcPts val="0"/>
                        </a:spcAft>
                      </a:pPr>
                      <a:endParaRPr lang="en-US" sz="1500" dirty="0">
                        <a:effectLst/>
                        <a:latin typeface="Calibri"/>
                        <a:ea typeface="宋体"/>
                        <a:cs typeface="Times New Roman"/>
                      </a:endParaRPr>
                    </a:p>
                  </a:txBody>
                  <a:tcPr marL="45474" marR="45474" marT="0" marB="0" anchor="b"/>
                </a:tc>
                <a:tc hMerge="1">
                  <a:txBody>
                    <a:bodyPr/>
                    <a:lstStyle/>
                    <a:p>
                      <a:pPr marL="0" marR="0" algn="r">
                        <a:lnSpc>
                          <a:spcPct val="115000"/>
                        </a:lnSpc>
                        <a:spcBef>
                          <a:spcPts val="0"/>
                        </a:spcBef>
                        <a:spcAft>
                          <a:spcPts val="0"/>
                        </a:spcAft>
                      </a:pPr>
                      <a:endParaRPr lang="en-US" sz="1500" dirty="0">
                        <a:effectLst/>
                        <a:latin typeface="Calibri"/>
                        <a:ea typeface="宋体"/>
                        <a:cs typeface="Times New Roman"/>
                      </a:endParaRPr>
                    </a:p>
                  </a:txBody>
                  <a:tcPr marL="45474" marR="45474" marT="0" marB="0"/>
                </a:tc>
                <a:tc hMerge="1">
                  <a:txBody>
                    <a:bodyPr/>
                    <a:lstStyle/>
                    <a:p>
                      <a:pPr marL="0" marR="0" algn="r">
                        <a:lnSpc>
                          <a:spcPct val="115000"/>
                        </a:lnSpc>
                        <a:spcBef>
                          <a:spcPts val="0"/>
                        </a:spcBef>
                        <a:spcAft>
                          <a:spcPts val="0"/>
                        </a:spcAft>
                      </a:pPr>
                      <a:endParaRPr lang="en-US" sz="1500" dirty="0">
                        <a:effectLst/>
                        <a:latin typeface="Calibri"/>
                        <a:ea typeface="宋体"/>
                        <a:cs typeface="Times New Roman"/>
                      </a:endParaRPr>
                    </a:p>
                  </a:txBody>
                  <a:tcPr marL="45474" marR="45474" marT="0" marB="0" anchor="b"/>
                </a:tc>
                <a:tc hMerge="1">
                  <a:txBody>
                    <a:bodyPr/>
                    <a:lstStyle/>
                    <a:p>
                      <a:pPr marL="0" marR="0" algn="r">
                        <a:lnSpc>
                          <a:spcPct val="115000"/>
                        </a:lnSpc>
                        <a:spcBef>
                          <a:spcPts val="0"/>
                        </a:spcBef>
                        <a:spcAft>
                          <a:spcPts val="0"/>
                        </a:spcAft>
                      </a:pPr>
                      <a:endParaRPr lang="en-US" sz="1500" dirty="0">
                        <a:effectLst/>
                        <a:latin typeface="Calibri"/>
                        <a:ea typeface="宋体"/>
                        <a:cs typeface="Times New Roman"/>
                      </a:endParaRPr>
                    </a:p>
                  </a:txBody>
                  <a:tcPr marL="45474" marR="45474" marT="0" marB="0" anchor="b"/>
                </a:tc>
                <a:tc hMerge="1">
                  <a:txBody>
                    <a:bodyPr/>
                    <a:lstStyle/>
                    <a:p>
                      <a:pPr marL="0" marR="0" algn="r">
                        <a:lnSpc>
                          <a:spcPct val="115000"/>
                        </a:lnSpc>
                        <a:spcBef>
                          <a:spcPts val="0"/>
                        </a:spcBef>
                        <a:spcAft>
                          <a:spcPts val="0"/>
                        </a:spcAft>
                      </a:pPr>
                      <a:endParaRPr lang="en-US" sz="1500" dirty="0">
                        <a:effectLst/>
                        <a:latin typeface="Calibri"/>
                        <a:ea typeface="宋体"/>
                        <a:cs typeface="Times New Roman"/>
                      </a:endParaRPr>
                    </a:p>
                  </a:txBody>
                  <a:tcPr marL="45474" marR="45474" marT="0" marB="0" anchor="b"/>
                </a:tc>
                <a:extLst>
                  <a:ext uri="{0D108BD9-81ED-4DB2-BD59-A6C34878D82A}">
                    <a16:rowId xmlns:a16="http://schemas.microsoft.com/office/drawing/2014/main" xmlns="" val="10003"/>
                  </a:ext>
                </a:extLst>
              </a:tr>
              <a:tr h="287626">
                <a:tc>
                  <a:txBody>
                    <a:bodyPr/>
                    <a:lstStyle/>
                    <a:p>
                      <a:pPr marL="0" marR="0">
                        <a:lnSpc>
                          <a:spcPct val="115000"/>
                        </a:lnSpc>
                        <a:spcBef>
                          <a:spcPts val="0"/>
                        </a:spcBef>
                        <a:spcAft>
                          <a:spcPts val="0"/>
                        </a:spcAft>
                      </a:pPr>
                      <a:r>
                        <a:rPr lang="en-US" sz="1500" dirty="0">
                          <a:effectLst/>
                        </a:rPr>
                        <a:t>2003</a:t>
                      </a:r>
                      <a:endParaRPr lang="en-US" sz="1500" dirty="0">
                        <a:effectLst/>
                        <a:latin typeface="Calibri"/>
                        <a:ea typeface="宋体"/>
                        <a:cs typeface="Times New Roman"/>
                      </a:endParaRPr>
                    </a:p>
                  </a:txBody>
                  <a:tcPr marL="45474" marR="45474" marT="0" marB="0" anchor="ctr"/>
                </a:tc>
                <a:tc>
                  <a:txBody>
                    <a:bodyPr/>
                    <a:lstStyle/>
                    <a:p>
                      <a:pPr marL="0" marR="0" algn="r">
                        <a:lnSpc>
                          <a:spcPct val="115000"/>
                        </a:lnSpc>
                        <a:spcBef>
                          <a:spcPts val="0"/>
                        </a:spcBef>
                        <a:spcAft>
                          <a:spcPts val="0"/>
                        </a:spcAft>
                      </a:pPr>
                      <a:r>
                        <a:rPr lang="en-US" sz="1500" dirty="0">
                          <a:effectLst/>
                        </a:rPr>
                        <a:t>62%</a:t>
                      </a:r>
                      <a:endParaRPr lang="en-US" sz="1500" dirty="0">
                        <a:effectLst/>
                        <a:latin typeface="Calibri"/>
                        <a:ea typeface="宋体"/>
                        <a:cs typeface="Times New Roman"/>
                      </a:endParaRPr>
                    </a:p>
                  </a:txBody>
                  <a:tcPr marL="45474" marR="45474" marT="0" marB="0" anchor="b"/>
                </a:tc>
                <a:tc>
                  <a:txBody>
                    <a:bodyPr/>
                    <a:lstStyle/>
                    <a:p>
                      <a:pPr marL="0" marR="0" algn="r">
                        <a:lnSpc>
                          <a:spcPct val="115000"/>
                        </a:lnSpc>
                        <a:spcBef>
                          <a:spcPts val="0"/>
                        </a:spcBef>
                        <a:spcAft>
                          <a:spcPts val="0"/>
                        </a:spcAft>
                      </a:pPr>
                      <a:r>
                        <a:rPr lang="en-US" sz="1500" dirty="0">
                          <a:effectLst/>
                        </a:rPr>
                        <a:t>27%</a:t>
                      </a:r>
                      <a:endParaRPr lang="en-US" sz="1500" dirty="0">
                        <a:effectLst/>
                        <a:latin typeface="Calibri"/>
                        <a:ea typeface="宋体"/>
                        <a:cs typeface="Times New Roman"/>
                      </a:endParaRPr>
                    </a:p>
                  </a:txBody>
                  <a:tcPr marL="45474" marR="45474" marT="0" marB="0" anchor="b"/>
                </a:tc>
                <a:tc>
                  <a:txBody>
                    <a:bodyPr/>
                    <a:lstStyle/>
                    <a:p>
                      <a:pPr marL="0" marR="0" algn="r">
                        <a:lnSpc>
                          <a:spcPct val="115000"/>
                        </a:lnSpc>
                        <a:spcBef>
                          <a:spcPts val="0"/>
                        </a:spcBef>
                        <a:spcAft>
                          <a:spcPts val="0"/>
                        </a:spcAft>
                      </a:pPr>
                      <a:r>
                        <a:rPr lang="en-US" sz="1500" dirty="0">
                          <a:effectLst/>
                        </a:rPr>
                        <a:t>989/19.9</a:t>
                      </a:r>
                      <a:endParaRPr lang="en-US" sz="1500" dirty="0">
                        <a:effectLst/>
                        <a:latin typeface="Calibri"/>
                        <a:ea typeface="宋体"/>
                        <a:cs typeface="Times New Roman"/>
                      </a:endParaRPr>
                    </a:p>
                  </a:txBody>
                  <a:tcPr marL="45474" marR="45474" marT="0" marB="0" anchor="b"/>
                </a:tc>
                <a:tc>
                  <a:txBody>
                    <a:bodyPr/>
                    <a:lstStyle/>
                    <a:p>
                      <a:pPr marL="0" marR="0" algn="r">
                        <a:lnSpc>
                          <a:spcPct val="115000"/>
                        </a:lnSpc>
                        <a:spcBef>
                          <a:spcPts val="0"/>
                        </a:spcBef>
                        <a:spcAft>
                          <a:spcPts val="0"/>
                        </a:spcAft>
                      </a:pPr>
                      <a:r>
                        <a:rPr lang="en-US" sz="1500" dirty="0">
                          <a:effectLst/>
                        </a:rPr>
                        <a:t> </a:t>
                      </a:r>
                      <a:endParaRPr lang="en-US" sz="1500" dirty="0">
                        <a:effectLst/>
                        <a:latin typeface="Calibri"/>
                        <a:ea typeface="宋体"/>
                        <a:cs typeface="Times New Roman"/>
                      </a:endParaRPr>
                    </a:p>
                  </a:txBody>
                  <a:tcPr marL="45474" marR="45474" marT="0" marB="0"/>
                </a:tc>
                <a:tc>
                  <a:txBody>
                    <a:bodyPr/>
                    <a:lstStyle/>
                    <a:p>
                      <a:pPr marL="0" marR="0" algn="r">
                        <a:lnSpc>
                          <a:spcPct val="115000"/>
                        </a:lnSpc>
                        <a:spcBef>
                          <a:spcPts val="0"/>
                        </a:spcBef>
                        <a:spcAft>
                          <a:spcPts val="0"/>
                        </a:spcAft>
                      </a:pPr>
                      <a:r>
                        <a:rPr lang="en-US" sz="1500" dirty="0">
                          <a:effectLst/>
                        </a:rPr>
                        <a:t>61%</a:t>
                      </a:r>
                      <a:endParaRPr lang="en-US" sz="1500" dirty="0">
                        <a:effectLst/>
                        <a:latin typeface="Calibri"/>
                        <a:ea typeface="宋体"/>
                        <a:cs typeface="Times New Roman"/>
                      </a:endParaRPr>
                    </a:p>
                  </a:txBody>
                  <a:tcPr marL="45474" marR="45474" marT="0" marB="0" anchor="b"/>
                </a:tc>
                <a:tc>
                  <a:txBody>
                    <a:bodyPr/>
                    <a:lstStyle/>
                    <a:p>
                      <a:pPr marL="0" marR="0" algn="r">
                        <a:lnSpc>
                          <a:spcPct val="115000"/>
                        </a:lnSpc>
                        <a:spcBef>
                          <a:spcPts val="0"/>
                        </a:spcBef>
                        <a:spcAft>
                          <a:spcPts val="0"/>
                        </a:spcAft>
                      </a:pPr>
                      <a:r>
                        <a:rPr lang="en-US" sz="1500" dirty="0">
                          <a:effectLst/>
                        </a:rPr>
                        <a:t>33%</a:t>
                      </a:r>
                      <a:endParaRPr lang="en-US" sz="1500" dirty="0">
                        <a:effectLst/>
                        <a:latin typeface="Calibri"/>
                        <a:ea typeface="宋体"/>
                        <a:cs typeface="Times New Roman"/>
                      </a:endParaRPr>
                    </a:p>
                  </a:txBody>
                  <a:tcPr marL="45474" marR="45474" marT="0" marB="0" anchor="b"/>
                </a:tc>
                <a:tc>
                  <a:txBody>
                    <a:bodyPr/>
                    <a:lstStyle/>
                    <a:p>
                      <a:pPr marL="0" marR="0" algn="r">
                        <a:lnSpc>
                          <a:spcPct val="115000"/>
                        </a:lnSpc>
                        <a:spcBef>
                          <a:spcPts val="0"/>
                        </a:spcBef>
                        <a:spcAft>
                          <a:spcPts val="0"/>
                        </a:spcAft>
                      </a:pPr>
                      <a:r>
                        <a:rPr lang="en-US" sz="1500" dirty="0">
                          <a:effectLst/>
                        </a:rPr>
                        <a:t>1009/20.8</a:t>
                      </a:r>
                      <a:endParaRPr lang="en-US" sz="1500" dirty="0">
                        <a:effectLst/>
                        <a:latin typeface="Calibri"/>
                        <a:ea typeface="宋体"/>
                        <a:cs typeface="Times New Roman"/>
                      </a:endParaRPr>
                    </a:p>
                  </a:txBody>
                  <a:tcPr marL="45474" marR="45474" marT="0" marB="0" anchor="b"/>
                </a:tc>
                <a:tc>
                  <a:txBody>
                    <a:bodyPr/>
                    <a:lstStyle/>
                    <a:p>
                      <a:pPr marL="0" marR="0" algn="r">
                        <a:lnSpc>
                          <a:spcPct val="115000"/>
                        </a:lnSpc>
                        <a:spcBef>
                          <a:spcPts val="0"/>
                        </a:spcBef>
                        <a:spcAft>
                          <a:spcPts val="0"/>
                        </a:spcAft>
                      </a:pPr>
                      <a:r>
                        <a:rPr lang="en-US" sz="1500" dirty="0">
                          <a:effectLst/>
                        </a:rPr>
                        <a:t> </a:t>
                      </a:r>
                      <a:endParaRPr lang="en-US" sz="1500" dirty="0">
                        <a:effectLst/>
                        <a:latin typeface="Calibri"/>
                        <a:ea typeface="宋体"/>
                        <a:cs typeface="Times New Roman"/>
                      </a:endParaRPr>
                    </a:p>
                  </a:txBody>
                  <a:tcPr marL="45474" marR="45474" marT="0" marB="0"/>
                </a:tc>
                <a:tc>
                  <a:txBody>
                    <a:bodyPr/>
                    <a:lstStyle/>
                    <a:p>
                      <a:pPr marL="0" marR="0" algn="r">
                        <a:lnSpc>
                          <a:spcPct val="115000"/>
                        </a:lnSpc>
                        <a:spcBef>
                          <a:spcPts val="0"/>
                        </a:spcBef>
                        <a:spcAft>
                          <a:spcPts val="0"/>
                        </a:spcAft>
                      </a:pPr>
                      <a:r>
                        <a:rPr lang="en-US" sz="1500" dirty="0">
                          <a:effectLst/>
                        </a:rPr>
                        <a:t>64%</a:t>
                      </a:r>
                      <a:endParaRPr lang="en-US" sz="1500" dirty="0">
                        <a:effectLst/>
                        <a:latin typeface="Calibri"/>
                        <a:ea typeface="宋体"/>
                        <a:cs typeface="Times New Roman"/>
                      </a:endParaRPr>
                    </a:p>
                  </a:txBody>
                  <a:tcPr marL="45474" marR="45474" marT="0" marB="0" anchor="b"/>
                </a:tc>
                <a:tc>
                  <a:txBody>
                    <a:bodyPr/>
                    <a:lstStyle/>
                    <a:p>
                      <a:pPr marL="0" marR="0" algn="r">
                        <a:lnSpc>
                          <a:spcPct val="115000"/>
                        </a:lnSpc>
                        <a:spcBef>
                          <a:spcPts val="0"/>
                        </a:spcBef>
                        <a:spcAft>
                          <a:spcPts val="0"/>
                        </a:spcAft>
                      </a:pPr>
                      <a:r>
                        <a:rPr lang="en-US" sz="1500" dirty="0">
                          <a:effectLst/>
                        </a:rPr>
                        <a:t>32%</a:t>
                      </a:r>
                      <a:endParaRPr lang="en-US" sz="1500" dirty="0">
                        <a:effectLst/>
                        <a:latin typeface="Calibri"/>
                        <a:ea typeface="宋体"/>
                        <a:cs typeface="Times New Roman"/>
                      </a:endParaRPr>
                    </a:p>
                  </a:txBody>
                  <a:tcPr marL="45474" marR="45474" marT="0" marB="0" anchor="b"/>
                </a:tc>
                <a:tc>
                  <a:txBody>
                    <a:bodyPr/>
                    <a:lstStyle/>
                    <a:p>
                      <a:pPr marL="0" marR="0" algn="r">
                        <a:lnSpc>
                          <a:spcPct val="115000"/>
                        </a:lnSpc>
                        <a:spcBef>
                          <a:spcPts val="0"/>
                        </a:spcBef>
                        <a:spcAft>
                          <a:spcPts val="0"/>
                        </a:spcAft>
                      </a:pPr>
                      <a:r>
                        <a:rPr lang="en-US" sz="1500" dirty="0">
                          <a:effectLst/>
                        </a:rPr>
                        <a:t>1021/20.8</a:t>
                      </a:r>
                      <a:endParaRPr lang="en-US" sz="1500" dirty="0">
                        <a:effectLst/>
                        <a:latin typeface="Calibri"/>
                        <a:ea typeface="宋体"/>
                        <a:cs typeface="Times New Roman"/>
                      </a:endParaRPr>
                    </a:p>
                  </a:txBody>
                  <a:tcPr marL="45474" marR="45474" marT="0" marB="0" anchor="b"/>
                </a:tc>
                <a:extLst>
                  <a:ext uri="{0D108BD9-81ED-4DB2-BD59-A6C34878D82A}">
                    <a16:rowId xmlns:a16="http://schemas.microsoft.com/office/drawing/2014/main" xmlns="" val="10006"/>
                  </a:ext>
                </a:extLst>
              </a:tr>
              <a:tr h="287626">
                <a:tc>
                  <a:txBody>
                    <a:bodyPr/>
                    <a:lstStyle/>
                    <a:p>
                      <a:pPr marL="0" marR="0">
                        <a:lnSpc>
                          <a:spcPct val="115000"/>
                        </a:lnSpc>
                        <a:spcBef>
                          <a:spcPts val="0"/>
                        </a:spcBef>
                        <a:spcAft>
                          <a:spcPts val="0"/>
                        </a:spcAft>
                      </a:pPr>
                      <a:r>
                        <a:rPr lang="en-US" sz="1500">
                          <a:effectLst/>
                        </a:rPr>
                        <a:t>2004</a:t>
                      </a:r>
                      <a:endParaRPr lang="en-US" sz="1500">
                        <a:effectLst/>
                        <a:latin typeface="Calibri"/>
                        <a:ea typeface="宋体"/>
                        <a:cs typeface="Times New Roman"/>
                      </a:endParaRPr>
                    </a:p>
                  </a:txBody>
                  <a:tcPr marL="45474" marR="45474" marT="0" marB="0" anchor="ctr"/>
                </a:tc>
                <a:tc>
                  <a:txBody>
                    <a:bodyPr/>
                    <a:lstStyle/>
                    <a:p>
                      <a:pPr marL="0" marR="0" algn="r">
                        <a:lnSpc>
                          <a:spcPct val="115000"/>
                        </a:lnSpc>
                        <a:spcBef>
                          <a:spcPts val="0"/>
                        </a:spcBef>
                        <a:spcAft>
                          <a:spcPts val="0"/>
                        </a:spcAft>
                      </a:pPr>
                      <a:r>
                        <a:rPr lang="en-US" sz="1500">
                          <a:effectLst/>
                        </a:rPr>
                        <a:t>62%</a:t>
                      </a:r>
                      <a:endParaRPr lang="en-US" sz="1500">
                        <a:effectLst/>
                        <a:latin typeface="Calibri"/>
                        <a:ea typeface="宋体"/>
                        <a:cs typeface="Times New Roman"/>
                      </a:endParaRPr>
                    </a:p>
                  </a:txBody>
                  <a:tcPr marL="45474" marR="45474" marT="0" marB="0" anchor="b"/>
                </a:tc>
                <a:tc>
                  <a:txBody>
                    <a:bodyPr/>
                    <a:lstStyle/>
                    <a:p>
                      <a:pPr marL="0" marR="0" algn="r">
                        <a:lnSpc>
                          <a:spcPct val="115000"/>
                        </a:lnSpc>
                        <a:spcBef>
                          <a:spcPts val="0"/>
                        </a:spcBef>
                        <a:spcAft>
                          <a:spcPts val="0"/>
                        </a:spcAft>
                      </a:pPr>
                      <a:r>
                        <a:rPr lang="en-US" sz="1500" dirty="0">
                          <a:effectLst/>
                        </a:rPr>
                        <a:t>27%</a:t>
                      </a:r>
                      <a:endParaRPr lang="en-US" sz="1500" dirty="0">
                        <a:effectLst/>
                        <a:latin typeface="Calibri"/>
                        <a:ea typeface="宋体"/>
                        <a:cs typeface="Times New Roman"/>
                      </a:endParaRPr>
                    </a:p>
                  </a:txBody>
                  <a:tcPr marL="45474" marR="45474" marT="0" marB="0" anchor="b"/>
                </a:tc>
                <a:tc>
                  <a:txBody>
                    <a:bodyPr/>
                    <a:lstStyle/>
                    <a:p>
                      <a:pPr marL="0" marR="0" algn="r">
                        <a:lnSpc>
                          <a:spcPct val="115000"/>
                        </a:lnSpc>
                        <a:spcBef>
                          <a:spcPts val="0"/>
                        </a:spcBef>
                        <a:spcAft>
                          <a:spcPts val="0"/>
                        </a:spcAft>
                      </a:pPr>
                      <a:r>
                        <a:rPr lang="en-US" sz="1500" dirty="0">
                          <a:effectLst/>
                        </a:rPr>
                        <a:t>987/20.1</a:t>
                      </a:r>
                      <a:endParaRPr lang="en-US" sz="1500" dirty="0">
                        <a:effectLst/>
                        <a:latin typeface="Calibri"/>
                        <a:ea typeface="宋体"/>
                        <a:cs typeface="Times New Roman"/>
                      </a:endParaRPr>
                    </a:p>
                  </a:txBody>
                  <a:tcPr marL="45474" marR="45474" marT="0" marB="0" anchor="b"/>
                </a:tc>
                <a:tc>
                  <a:txBody>
                    <a:bodyPr/>
                    <a:lstStyle/>
                    <a:p>
                      <a:pPr marL="0" marR="0" algn="r">
                        <a:lnSpc>
                          <a:spcPct val="115000"/>
                        </a:lnSpc>
                        <a:spcBef>
                          <a:spcPts val="0"/>
                        </a:spcBef>
                        <a:spcAft>
                          <a:spcPts val="0"/>
                        </a:spcAft>
                      </a:pPr>
                      <a:r>
                        <a:rPr lang="en-US" sz="1500" dirty="0">
                          <a:effectLst/>
                        </a:rPr>
                        <a:t> </a:t>
                      </a:r>
                      <a:endParaRPr lang="en-US" sz="1500" dirty="0">
                        <a:effectLst/>
                        <a:latin typeface="Calibri"/>
                        <a:ea typeface="宋体"/>
                        <a:cs typeface="Times New Roman"/>
                      </a:endParaRPr>
                    </a:p>
                  </a:txBody>
                  <a:tcPr marL="45474" marR="45474" marT="0" marB="0"/>
                </a:tc>
                <a:tc>
                  <a:txBody>
                    <a:bodyPr/>
                    <a:lstStyle/>
                    <a:p>
                      <a:pPr marL="0" marR="0" algn="r">
                        <a:lnSpc>
                          <a:spcPct val="115000"/>
                        </a:lnSpc>
                        <a:spcBef>
                          <a:spcPts val="0"/>
                        </a:spcBef>
                        <a:spcAft>
                          <a:spcPts val="0"/>
                        </a:spcAft>
                      </a:pPr>
                      <a:r>
                        <a:rPr lang="en-US" sz="1500" dirty="0">
                          <a:effectLst/>
                        </a:rPr>
                        <a:t>60%</a:t>
                      </a:r>
                      <a:endParaRPr lang="en-US" sz="1500" dirty="0">
                        <a:effectLst/>
                        <a:latin typeface="Calibri"/>
                        <a:ea typeface="宋体"/>
                        <a:cs typeface="Times New Roman"/>
                      </a:endParaRPr>
                    </a:p>
                  </a:txBody>
                  <a:tcPr marL="45474" marR="45474" marT="0" marB="0" anchor="b"/>
                </a:tc>
                <a:tc>
                  <a:txBody>
                    <a:bodyPr/>
                    <a:lstStyle/>
                    <a:p>
                      <a:pPr marL="0" marR="0" algn="r">
                        <a:lnSpc>
                          <a:spcPct val="115000"/>
                        </a:lnSpc>
                        <a:spcBef>
                          <a:spcPts val="0"/>
                        </a:spcBef>
                        <a:spcAft>
                          <a:spcPts val="0"/>
                        </a:spcAft>
                      </a:pPr>
                      <a:r>
                        <a:rPr lang="en-US" sz="1500">
                          <a:effectLst/>
                        </a:rPr>
                        <a:t>32%</a:t>
                      </a:r>
                      <a:endParaRPr lang="en-US" sz="1500">
                        <a:effectLst/>
                        <a:latin typeface="Calibri"/>
                        <a:ea typeface="宋体"/>
                        <a:cs typeface="Times New Roman"/>
                      </a:endParaRPr>
                    </a:p>
                  </a:txBody>
                  <a:tcPr marL="45474" marR="45474" marT="0" marB="0" anchor="b"/>
                </a:tc>
                <a:tc>
                  <a:txBody>
                    <a:bodyPr/>
                    <a:lstStyle/>
                    <a:p>
                      <a:pPr marL="0" marR="0" algn="r">
                        <a:lnSpc>
                          <a:spcPct val="115000"/>
                        </a:lnSpc>
                        <a:spcBef>
                          <a:spcPts val="0"/>
                        </a:spcBef>
                        <a:spcAft>
                          <a:spcPts val="0"/>
                        </a:spcAft>
                      </a:pPr>
                      <a:r>
                        <a:rPr lang="en-US" sz="1500">
                          <a:effectLst/>
                        </a:rPr>
                        <a:t>1008/20.9</a:t>
                      </a:r>
                      <a:endParaRPr lang="en-US" sz="1500">
                        <a:effectLst/>
                        <a:latin typeface="Calibri"/>
                        <a:ea typeface="宋体"/>
                        <a:cs typeface="Times New Roman"/>
                      </a:endParaRPr>
                    </a:p>
                  </a:txBody>
                  <a:tcPr marL="45474" marR="45474" marT="0" marB="0" anchor="b"/>
                </a:tc>
                <a:tc>
                  <a:txBody>
                    <a:bodyPr/>
                    <a:lstStyle/>
                    <a:p>
                      <a:pPr marL="0" marR="0" algn="r">
                        <a:lnSpc>
                          <a:spcPct val="115000"/>
                        </a:lnSpc>
                        <a:spcBef>
                          <a:spcPts val="0"/>
                        </a:spcBef>
                        <a:spcAft>
                          <a:spcPts val="0"/>
                        </a:spcAft>
                      </a:pPr>
                      <a:r>
                        <a:rPr lang="en-US" sz="1500">
                          <a:effectLst/>
                        </a:rPr>
                        <a:t> </a:t>
                      </a:r>
                      <a:endParaRPr lang="en-US" sz="1500">
                        <a:effectLst/>
                        <a:latin typeface="Calibri"/>
                        <a:ea typeface="宋体"/>
                        <a:cs typeface="Times New Roman"/>
                      </a:endParaRPr>
                    </a:p>
                  </a:txBody>
                  <a:tcPr marL="45474" marR="45474" marT="0" marB="0"/>
                </a:tc>
                <a:tc>
                  <a:txBody>
                    <a:bodyPr/>
                    <a:lstStyle/>
                    <a:p>
                      <a:pPr marL="0" marR="0" algn="r">
                        <a:lnSpc>
                          <a:spcPct val="115000"/>
                        </a:lnSpc>
                        <a:spcBef>
                          <a:spcPts val="0"/>
                        </a:spcBef>
                        <a:spcAft>
                          <a:spcPts val="0"/>
                        </a:spcAft>
                      </a:pPr>
                      <a:r>
                        <a:rPr lang="en-US" sz="1500" dirty="0">
                          <a:effectLst/>
                        </a:rPr>
                        <a:t>63%</a:t>
                      </a:r>
                      <a:endParaRPr lang="en-US" sz="1500" dirty="0">
                        <a:effectLst/>
                        <a:latin typeface="Calibri"/>
                        <a:ea typeface="宋体"/>
                        <a:cs typeface="Times New Roman"/>
                      </a:endParaRPr>
                    </a:p>
                  </a:txBody>
                  <a:tcPr marL="45474" marR="45474" marT="0" marB="0" anchor="b"/>
                </a:tc>
                <a:tc>
                  <a:txBody>
                    <a:bodyPr/>
                    <a:lstStyle/>
                    <a:p>
                      <a:pPr marL="0" marR="0" algn="r">
                        <a:lnSpc>
                          <a:spcPct val="115000"/>
                        </a:lnSpc>
                        <a:spcBef>
                          <a:spcPts val="0"/>
                        </a:spcBef>
                        <a:spcAft>
                          <a:spcPts val="0"/>
                        </a:spcAft>
                      </a:pPr>
                      <a:r>
                        <a:rPr lang="en-US" sz="1500" dirty="0">
                          <a:effectLst/>
                        </a:rPr>
                        <a:t>33%</a:t>
                      </a:r>
                      <a:endParaRPr lang="en-US" sz="1500" dirty="0">
                        <a:effectLst/>
                        <a:latin typeface="Calibri"/>
                        <a:ea typeface="宋体"/>
                        <a:cs typeface="Times New Roman"/>
                      </a:endParaRPr>
                    </a:p>
                  </a:txBody>
                  <a:tcPr marL="45474" marR="45474" marT="0" marB="0" anchor="b"/>
                </a:tc>
                <a:tc>
                  <a:txBody>
                    <a:bodyPr/>
                    <a:lstStyle/>
                    <a:p>
                      <a:pPr marL="0" marR="0" algn="r">
                        <a:lnSpc>
                          <a:spcPct val="115000"/>
                        </a:lnSpc>
                        <a:spcBef>
                          <a:spcPts val="0"/>
                        </a:spcBef>
                        <a:spcAft>
                          <a:spcPts val="0"/>
                        </a:spcAft>
                      </a:pPr>
                      <a:r>
                        <a:rPr lang="en-US" sz="1500" dirty="0">
                          <a:effectLst/>
                        </a:rPr>
                        <a:t>1023/21.1</a:t>
                      </a:r>
                      <a:endParaRPr lang="en-US" sz="1500" dirty="0">
                        <a:effectLst/>
                        <a:latin typeface="Calibri"/>
                        <a:ea typeface="宋体"/>
                        <a:cs typeface="Times New Roman"/>
                      </a:endParaRPr>
                    </a:p>
                  </a:txBody>
                  <a:tcPr marL="45474" marR="45474" marT="0" marB="0" anchor="b"/>
                </a:tc>
                <a:extLst>
                  <a:ext uri="{0D108BD9-81ED-4DB2-BD59-A6C34878D82A}">
                    <a16:rowId xmlns:a16="http://schemas.microsoft.com/office/drawing/2014/main" xmlns="" val="10007"/>
                  </a:ext>
                </a:extLst>
              </a:tr>
              <a:tr h="287626">
                <a:tc>
                  <a:txBody>
                    <a:bodyPr/>
                    <a:lstStyle/>
                    <a:p>
                      <a:pPr marL="0" marR="0">
                        <a:lnSpc>
                          <a:spcPct val="115000"/>
                        </a:lnSpc>
                        <a:spcBef>
                          <a:spcPts val="0"/>
                        </a:spcBef>
                        <a:spcAft>
                          <a:spcPts val="0"/>
                        </a:spcAft>
                      </a:pPr>
                      <a:r>
                        <a:rPr lang="en-US" sz="1500">
                          <a:effectLst/>
                        </a:rPr>
                        <a:t>2005</a:t>
                      </a:r>
                      <a:endParaRPr lang="en-US" sz="1500">
                        <a:effectLst/>
                        <a:latin typeface="Calibri"/>
                        <a:ea typeface="宋体"/>
                        <a:cs typeface="Times New Roman"/>
                      </a:endParaRPr>
                    </a:p>
                  </a:txBody>
                  <a:tcPr marL="45474" marR="45474" marT="0" marB="0" anchor="ctr"/>
                </a:tc>
                <a:tc>
                  <a:txBody>
                    <a:bodyPr/>
                    <a:lstStyle/>
                    <a:p>
                      <a:pPr marL="0" marR="0" algn="r">
                        <a:lnSpc>
                          <a:spcPct val="115000"/>
                        </a:lnSpc>
                        <a:spcBef>
                          <a:spcPts val="0"/>
                        </a:spcBef>
                        <a:spcAft>
                          <a:spcPts val="0"/>
                        </a:spcAft>
                      </a:pPr>
                      <a:r>
                        <a:rPr lang="en-US" sz="1500">
                          <a:effectLst/>
                        </a:rPr>
                        <a:t>66%</a:t>
                      </a:r>
                      <a:endParaRPr lang="en-US" sz="1500">
                        <a:effectLst/>
                        <a:latin typeface="Calibri"/>
                        <a:ea typeface="宋体"/>
                        <a:cs typeface="Times New Roman"/>
                      </a:endParaRPr>
                    </a:p>
                  </a:txBody>
                  <a:tcPr marL="45474" marR="45474" marT="0" marB="0" anchor="b"/>
                </a:tc>
                <a:tc>
                  <a:txBody>
                    <a:bodyPr/>
                    <a:lstStyle/>
                    <a:p>
                      <a:pPr marL="0" marR="0" algn="r">
                        <a:lnSpc>
                          <a:spcPct val="115000"/>
                        </a:lnSpc>
                        <a:spcBef>
                          <a:spcPts val="0"/>
                        </a:spcBef>
                        <a:spcAft>
                          <a:spcPts val="0"/>
                        </a:spcAft>
                      </a:pPr>
                      <a:r>
                        <a:rPr lang="en-US" sz="1500">
                          <a:effectLst/>
                        </a:rPr>
                        <a:t>27%</a:t>
                      </a:r>
                      <a:endParaRPr lang="en-US" sz="1500">
                        <a:effectLst/>
                        <a:latin typeface="Calibri"/>
                        <a:ea typeface="宋体"/>
                        <a:cs typeface="Times New Roman"/>
                      </a:endParaRPr>
                    </a:p>
                  </a:txBody>
                  <a:tcPr marL="45474" marR="45474" marT="0" marB="0" anchor="b"/>
                </a:tc>
                <a:tc>
                  <a:txBody>
                    <a:bodyPr/>
                    <a:lstStyle/>
                    <a:p>
                      <a:pPr marL="0" marR="0" algn="r">
                        <a:lnSpc>
                          <a:spcPct val="115000"/>
                        </a:lnSpc>
                        <a:spcBef>
                          <a:spcPts val="0"/>
                        </a:spcBef>
                        <a:spcAft>
                          <a:spcPts val="0"/>
                        </a:spcAft>
                      </a:pPr>
                      <a:r>
                        <a:rPr lang="en-US" sz="1500" dirty="0">
                          <a:effectLst/>
                        </a:rPr>
                        <a:t>992/20.0</a:t>
                      </a:r>
                      <a:endParaRPr lang="en-US" sz="1500" dirty="0">
                        <a:effectLst/>
                        <a:latin typeface="Calibri"/>
                        <a:ea typeface="宋体"/>
                        <a:cs typeface="Times New Roman"/>
                      </a:endParaRPr>
                    </a:p>
                  </a:txBody>
                  <a:tcPr marL="45474" marR="45474" marT="0" marB="0" anchor="b"/>
                </a:tc>
                <a:tc>
                  <a:txBody>
                    <a:bodyPr/>
                    <a:lstStyle/>
                    <a:p>
                      <a:pPr marL="0" marR="0" algn="r">
                        <a:lnSpc>
                          <a:spcPct val="115000"/>
                        </a:lnSpc>
                        <a:spcBef>
                          <a:spcPts val="0"/>
                        </a:spcBef>
                        <a:spcAft>
                          <a:spcPts val="0"/>
                        </a:spcAft>
                      </a:pPr>
                      <a:r>
                        <a:rPr lang="en-US" sz="1500" dirty="0">
                          <a:effectLst/>
                        </a:rPr>
                        <a:t> </a:t>
                      </a:r>
                      <a:endParaRPr lang="en-US" sz="1500" dirty="0">
                        <a:effectLst/>
                        <a:latin typeface="Calibri"/>
                        <a:ea typeface="宋体"/>
                        <a:cs typeface="Times New Roman"/>
                      </a:endParaRPr>
                    </a:p>
                  </a:txBody>
                  <a:tcPr marL="45474" marR="45474" marT="0" marB="0"/>
                </a:tc>
                <a:tc>
                  <a:txBody>
                    <a:bodyPr/>
                    <a:lstStyle/>
                    <a:p>
                      <a:pPr marL="0" marR="0" algn="r">
                        <a:lnSpc>
                          <a:spcPct val="115000"/>
                        </a:lnSpc>
                        <a:spcBef>
                          <a:spcPts val="0"/>
                        </a:spcBef>
                        <a:spcAft>
                          <a:spcPts val="0"/>
                        </a:spcAft>
                      </a:pPr>
                      <a:r>
                        <a:rPr lang="en-US" sz="1500" dirty="0">
                          <a:effectLst/>
                        </a:rPr>
                        <a:t>65%</a:t>
                      </a:r>
                      <a:endParaRPr lang="en-US" sz="1500" dirty="0">
                        <a:effectLst/>
                        <a:latin typeface="Calibri"/>
                        <a:ea typeface="宋体"/>
                        <a:cs typeface="Times New Roman"/>
                      </a:endParaRPr>
                    </a:p>
                  </a:txBody>
                  <a:tcPr marL="45474" marR="45474" marT="0" marB="0" anchor="b"/>
                </a:tc>
                <a:tc>
                  <a:txBody>
                    <a:bodyPr/>
                    <a:lstStyle/>
                    <a:p>
                      <a:pPr marL="0" marR="0" algn="r">
                        <a:lnSpc>
                          <a:spcPct val="115000"/>
                        </a:lnSpc>
                        <a:spcBef>
                          <a:spcPts val="0"/>
                        </a:spcBef>
                        <a:spcAft>
                          <a:spcPts val="0"/>
                        </a:spcAft>
                      </a:pPr>
                      <a:r>
                        <a:rPr lang="en-US" sz="1500" dirty="0">
                          <a:effectLst/>
                        </a:rPr>
                        <a:t>32%</a:t>
                      </a:r>
                      <a:endParaRPr lang="en-US" sz="1500" dirty="0">
                        <a:effectLst/>
                        <a:latin typeface="Calibri"/>
                        <a:ea typeface="宋体"/>
                        <a:cs typeface="Times New Roman"/>
                      </a:endParaRPr>
                    </a:p>
                  </a:txBody>
                  <a:tcPr marL="45474" marR="45474" marT="0" marB="0" anchor="b"/>
                </a:tc>
                <a:tc>
                  <a:txBody>
                    <a:bodyPr/>
                    <a:lstStyle/>
                    <a:p>
                      <a:pPr marL="0" marR="0" algn="r">
                        <a:lnSpc>
                          <a:spcPct val="115000"/>
                        </a:lnSpc>
                        <a:spcBef>
                          <a:spcPts val="0"/>
                        </a:spcBef>
                        <a:spcAft>
                          <a:spcPts val="0"/>
                        </a:spcAft>
                      </a:pPr>
                      <a:r>
                        <a:rPr lang="en-US" sz="1500">
                          <a:effectLst/>
                        </a:rPr>
                        <a:t>1008/20.8</a:t>
                      </a:r>
                      <a:endParaRPr lang="en-US" sz="1500">
                        <a:effectLst/>
                        <a:latin typeface="Calibri"/>
                        <a:ea typeface="宋体"/>
                        <a:cs typeface="Times New Roman"/>
                      </a:endParaRPr>
                    </a:p>
                  </a:txBody>
                  <a:tcPr marL="45474" marR="45474" marT="0" marB="0" anchor="b"/>
                </a:tc>
                <a:tc>
                  <a:txBody>
                    <a:bodyPr/>
                    <a:lstStyle/>
                    <a:p>
                      <a:pPr marL="0" marR="0" algn="r">
                        <a:lnSpc>
                          <a:spcPct val="115000"/>
                        </a:lnSpc>
                        <a:spcBef>
                          <a:spcPts val="0"/>
                        </a:spcBef>
                        <a:spcAft>
                          <a:spcPts val="0"/>
                        </a:spcAft>
                      </a:pPr>
                      <a:r>
                        <a:rPr lang="en-US" sz="1500">
                          <a:effectLst/>
                        </a:rPr>
                        <a:t> </a:t>
                      </a:r>
                      <a:endParaRPr lang="en-US" sz="1500">
                        <a:effectLst/>
                        <a:latin typeface="Calibri"/>
                        <a:ea typeface="宋体"/>
                        <a:cs typeface="Times New Roman"/>
                      </a:endParaRPr>
                    </a:p>
                  </a:txBody>
                  <a:tcPr marL="45474" marR="45474" marT="0" marB="0"/>
                </a:tc>
                <a:tc>
                  <a:txBody>
                    <a:bodyPr/>
                    <a:lstStyle/>
                    <a:p>
                      <a:pPr marL="0" marR="0" algn="r">
                        <a:lnSpc>
                          <a:spcPct val="115000"/>
                        </a:lnSpc>
                        <a:spcBef>
                          <a:spcPts val="0"/>
                        </a:spcBef>
                        <a:spcAft>
                          <a:spcPts val="0"/>
                        </a:spcAft>
                      </a:pPr>
                      <a:r>
                        <a:rPr lang="en-US" sz="1500" dirty="0">
                          <a:effectLst/>
                        </a:rPr>
                        <a:t>66%</a:t>
                      </a:r>
                      <a:endParaRPr lang="en-US" sz="1500" dirty="0">
                        <a:effectLst/>
                        <a:latin typeface="Calibri"/>
                        <a:ea typeface="宋体"/>
                        <a:cs typeface="Times New Roman"/>
                      </a:endParaRPr>
                    </a:p>
                  </a:txBody>
                  <a:tcPr marL="45474" marR="45474" marT="0" marB="0" anchor="b"/>
                </a:tc>
                <a:tc>
                  <a:txBody>
                    <a:bodyPr/>
                    <a:lstStyle/>
                    <a:p>
                      <a:pPr marL="0" marR="0" algn="r">
                        <a:lnSpc>
                          <a:spcPct val="115000"/>
                        </a:lnSpc>
                        <a:spcBef>
                          <a:spcPts val="0"/>
                        </a:spcBef>
                        <a:spcAft>
                          <a:spcPts val="0"/>
                        </a:spcAft>
                      </a:pPr>
                      <a:r>
                        <a:rPr lang="en-US" sz="1500" dirty="0">
                          <a:effectLst/>
                        </a:rPr>
                        <a:t>34%</a:t>
                      </a:r>
                      <a:endParaRPr lang="en-US" sz="1500" dirty="0">
                        <a:effectLst/>
                        <a:latin typeface="Calibri"/>
                        <a:ea typeface="宋体"/>
                        <a:cs typeface="Times New Roman"/>
                      </a:endParaRPr>
                    </a:p>
                  </a:txBody>
                  <a:tcPr marL="45474" marR="45474" marT="0" marB="0" anchor="b"/>
                </a:tc>
                <a:tc>
                  <a:txBody>
                    <a:bodyPr/>
                    <a:lstStyle/>
                    <a:p>
                      <a:pPr marL="0" marR="0" algn="r">
                        <a:lnSpc>
                          <a:spcPct val="115000"/>
                        </a:lnSpc>
                        <a:spcBef>
                          <a:spcPts val="0"/>
                        </a:spcBef>
                        <a:spcAft>
                          <a:spcPts val="0"/>
                        </a:spcAft>
                      </a:pPr>
                      <a:r>
                        <a:rPr lang="en-US" sz="1500" dirty="0">
                          <a:effectLst/>
                        </a:rPr>
                        <a:t>1029/21.0</a:t>
                      </a:r>
                      <a:endParaRPr lang="en-US" sz="1500" dirty="0">
                        <a:effectLst/>
                        <a:latin typeface="Calibri"/>
                        <a:ea typeface="宋体"/>
                        <a:cs typeface="Times New Roman"/>
                      </a:endParaRPr>
                    </a:p>
                  </a:txBody>
                  <a:tcPr marL="45474" marR="45474" marT="0" marB="0" anchor="b"/>
                </a:tc>
                <a:extLst>
                  <a:ext uri="{0D108BD9-81ED-4DB2-BD59-A6C34878D82A}">
                    <a16:rowId xmlns:a16="http://schemas.microsoft.com/office/drawing/2014/main" xmlns="" val="10008"/>
                  </a:ext>
                </a:extLst>
              </a:tr>
              <a:tr h="287626">
                <a:tc>
                  <a:txBody>
                    <a:bodyPr/>
                    <a:lstStyle/>
                    <a:p>
                      <a:pPr marL="0" marR="0">
                        <a:lnSpc>
                          <a:spcPct val="115000"/>
                        </a:lnSpc>
                        <a:spcBef>
                          <a:spcPts val="0"/>
                        </a:spcBef>
                        <a:spcAft>
                          <a:spcPts val="0"/>
                        </a:spcAft>
                      </a:pPr>
                      <a:r>
                        <a:rPr lang="en-US" sz="1500">
                          <a:effectLst/>
                        </a:rPr>
                        <a:t>2006</a:t>
                      </a:r>
                      <a:endParaRPr lang="en-US" sz="1500">
                        <a:effectLst/>
                        <a:latin typeface="Calibri"/>
                        <a:ea typeface="宋体"/>
                        <a:cs typeface="Times New Roman"/>
                      </a:endParaRPr>
                    </a:p>
                  </a:txBody>
                  <a:tcPr marL="45474" marR="45474" marT="0" marB="0" anchor="b"/>
                </a:tc>
                <a:tc>
                  <a:txBody>
                    <a:bodyPr/>
                    <a:lstStyle/>
                    <a:p>
                      <a:pPr marL="0" marR="0" algn="r">
                        <a:lnSpc>
                          <a:spcPct val="115000"/>
                        </a:lnSpc>
                        <a:spcBef>
                          <a:spcPts val="0"/>
                        </a:spcBef>
                        <a:spcAft>
                          <a:spcPts val="0"/>
                        </a:spcAft>
                      </a:pPr>
                      <a:r>
                        <a:rPr lang="en-US" sz="1500">
                          <a:effectLst/>
                        </a:rPr>
                        <a:t>66%</a:t>
                      </a:r>
                      <a:endParaRPr lang="en-US" sz="1500">
                        <a:effectLst/>
                        <a:latin typeface="Calibri"/>
                        <a:ea typeface="宋体"/>
                        <a:cs typeface="Times New Roman"/>
                      </a:endParaRPr>
                    </a:p>
                  </a:txBody>
                  <a:tcPr marL="45474" marR="45474" marT="0" marB="0" anchor="ctr"/>
                </a:tc>
                <a:tc>
                  <a:txBody>
                    <a:bodyPr/>
                    <a:lstStyle/>
                    <a:p>
                      <a:pPr marL="0" marR="0" algn="r">
                        <a:lnSpc>
                          <a:spcPct val="115000"/>
                        </a:lnSpc>
                        <a:spcBef>
                          <a:spcPts val="0"/>
                        </a:spcBef>
                        <a:spcAft>
                          <a:spcPts val="0"/>
                        </a:spcAft>
                      </a:pPr>
                      <a:r>
                        <a:rPr lang="en-US" sz="1500">
                          <a:effectLst/>
                        </a:rPr>
                        <a:t>27%</a:t>
                      </a:r>
                      <a:endParaRPr lang="en-US" sz="1500">
                        <a:effectLst/>
                        <a:latin typeface="Calibri"/>
                        <a:ea typeface="宋体"/>
                        <a:cs typeface="Times New Roman"/>
                      </a:endParaRPr>
                    </a:p>
                  </a:txBody>
                  <a:tcPr marL="45474" marR="45474" marT="0" marB="0" anchor="ctr"/>
                </a:tc>
                <a:tc>
                  <a:txBody>
                    <a:bodyPr/>
                    <a:lstStyle/>
                    <a:p>
                      <a:pPr marL="0" marR="0" algn="r">
                        <a:lnSpc>
                          <a:spcPct val="115000"/>
                        </a:lnSpc>
                        <a:spcBef>
                          <a:spcPts val="0"/>
                        </a:spcBef>
                        <a:spcAft>
                          <a:spcPts val="0"/>
                        </a:spcAft>
                      </a:pPr>
                      <a:r>
                        <a:rPr lang="en-US" sz="1500">
                          <a:effectLst/>
                        </a:rPr>
                        <a:t>991/20.2</a:t>
                      </a:r>
                      <a:endParaRPr lang="en-US" sz="1500">
                        <a:effectLst/>
                        <a:latin typeface="Calibri"/>
                        <a:ea typeface="宋体"/>
                        <a:cs typeface="Times New Roman"/>
                      </a:endParaRPr>
                    </a:p>
                  </a:txBody>
                  <a:tcPr marL="45474" marR="45474" marT="0" marB="0" anchor="ctr"/>
                </a:tc>
                <a:tc>
                  <a:txBody>
                    <a:bodyPr/>
                    <a:lstStyle/>
                    <a:p>
                      <a:pPr marL="0" marR="0" algn="r">
                        <a:lnSpc>
                          <a:spcPct val="115000"/>
                        </a:lnSpc>
                        <a:spcBef>
                          <a:spcPts val="0"/>
                        </a:spcBef>
                        <a:spcAft>
                          <a:spcPts val="0"/>
                        </a:spcAft>
                      </a:pPr>
                      <a:r>
                        <a:rPr lang="en-US" sz="1500" dirty="0">
                          <a:effectLst/>
                        </a:rPr>
                        <a:t> </a:t>
                      </a:r>
                      <a:endParaRPr lang="en-US" sz="1500" dirty="0">
                        <a:effectLst/>
                        <a:latin typeface="Calibri"/>
                        <a:ea typeface="宋体"/>
                        <a:cs typeface="Times New Roman"/>
                      </a:endParaRPr>
                    </a:p>
                  </a:txBody>
                  <a:tcPr marL="45474" marR="45474" marT="0" marB="0"/>
                </a:tc>
                <a:tc>
                  <a:txBody>
                    <a:bodyPr/>
                    <a:lstStyle/>
                    <a:p>
                      <a:pPr marL="0" marR="0" algn="r">
                        <a:lnSpc>
                          <a:spcPct val="115000"/>
                        </a:lnSpc>
                        <a:spcBef>
                          <a:spcPts val="0"/>
                        </a:spcBef>
                        <a:spcAft>
                          <a:spcPts val="0"/>
                        </a:spcAft>
                      </a:pPr>
                      <a:r>
                        <a:rPr lang="en-US" sz="1500" dirty="0">
                          <a:effectLst/>
                        </a:rPr>
                        <a:t>66%</a:t>
                      </a:r>
                      <a:endParaRPr lang="en-US" sz="1500" dirty="0">
                        <a:effectLst/>
                        <a:latin typeface="Calibri"/>
                        <a:ea typeface="宋体"/>
                        <a:cs typeface="Times New Roman"/>
                      </a:endParaRPr>
                    </a:p>
                  </a:txBody>
                  <a:tcPr marL="45474" marR="45474" marT="0" marB="0" anchor="ctr"/>
                </a:tc>
                <a:tc>
                  <a:txBody>
                    <a:bodyPr/>
                    <a:lstStyle/>
                    <a:p>
                      <a:pPr marL="0" marR="0" algn="r">
                        <a:lnSpc>
                          <a:spcPct val="115000"/>
                        </a:lnSpc>
                        <a:spcBef>
                          <a:spcPts val="0"/>
                        </a:spcBef>
                        <a:spcAft>
                          <a:spcPts val="0"/>
                        </a:spcAft>
                      </a:pPr>
                      <a:r>
                        <a:rPr lang="en-US" sz="1500" dirty="0">
                          <a:effectLst/>
                        </a:rPr>
                        <a:t>33%</a:t>
                      </a:r>
                      <a:endParaRPr lang="en-US" sz="1500" dirty="0">
                        <a:effectLst/>
                        <a:latin typeface="Calibri"/>
                        <a:ea typeface="宋体"/>
                        <a:cs typeface="Times New Roman"/>
                      </a:endParaRPr>
                    </a:p>
                  </a:txBody>
                  <a:tcPr marL="45474" marR="45474" marT="0" marB="0" anchor="ctr"/>
                </a:tc>
                <a:tc>
                  <a:txBody>
                    <a:bodyPr/>
                    <a:lstStyle/>
                    <a:p>
                      <a:pPr marL="0" marR="0" algn="r">
                        <a:lnSpc>
                          <a:spcPct val="115000"/>
                        </a:lnSpc>
                        <a:spcBef>
                          <a:spcPts val="0"/>
                        </a:spcBef>
                        <a:spcAft>
                          <a:spcPts val="0"/>
                        </a:spcAft>
                      </a:pPr>
                      <a:r>
                        <a:rPr lang="en-US" sz="1500" dirty="0">
                          <a:effectLst/>
                        </a:rPr>
                        <a:t>1011/21.1</a:t>
                      </a:r>
                      <a:endParaRPr lang="en-US" sz="1500" dirty="0">
                        <a:effectLst/>
                        <a:latin typeface="Calibri"/>
                        <a:ea typeface="宋体"/>
                        <a:cs typeface="Times New Roman"/>
                      </a:endParaRPr>
                    </a:p>
                  </a:txBody>
                  <a:tcPr marL="45474" marR="45474" marT="0" marB="0" anchor="ctr"/>
                </a:tc>
                <a:tc>
                  <a:txBody>
                    <a:bodyPr/>
                    <a:lstStyle/>
                    <a:p>
                      <a:pPr marL="0" marR="0" algn="r">
                        <a:lnSpc>
                          <a:spcPct val="115000"/>
                        </a:lnSpc>
                        <a:spcBef>
                          <a:spcPts val="0"/>
                        </a:spcBef>
                        <a:spcAft>
                          <a:spcPts val="0"/>
                        </a:spcAft>
                      </a:pPr>
                      <a:r>
                        <a:rPr lang="en-US" sz="1500">
                          <a:effectLst/>
                        </a:rPr>
                        <a:t> </a:t>
                      </a:r>
                      <a:endParaRPr lang="en-US" sz="1500">
                        <a:effectLst/>
                        <a:latin typeface="Calibri"/>
                        <a:ea typeface="宋体"/>
                        <a:cs typeface="Times New Roman"/>
                      </a:endParaRPr>
                    </a:p>
                  </a:txBody>
                  <a:tcPr marL="45474" marR="45474" marT="0" marB="0"/>
                </a:tc>
                <a:tc>
                  <a:txBody>
                    <a:bodyPr/>
                    <a:lstStyle/>
                    <a:p>
                      <a:pPr marL="0" marR="0" algn="r">
                        <a:lnSpc>
                          <a:spcPct val="115000"/>
                        </a:lnSpc>
                        <a:spcBef>
                          <a:spcPts val="0"/>
                        </a:spcBef>
                        <a:spcAft>
                          <a:spcPts val="0"/>
                        </a:spcAft>
                      </a:pPr>
                      <a:r>
                        <a:rPr lang="en-US" sz="1500" dirty="0">
                          <a:effectLst/>
                        </a:rPr>
                        <a:t>67%</a:t>
                      </a:r>
                      <a:endParaRPr lang="en-US" sz="1500" dirty="0">
                        <a:effectLst/>
                        <a:latin typeface="Calibri"/>
                        <a:ea typeface="宋体"/>
                        <a:cs typeface="Times New Roman"/>
                      </a:endParaRPr>
                    </a:p>
                  </a:txBody>
                  <a:tcPr marL="45474" marR="45474" marT="0" marB="0" anchor="ctr"/>
                </a:tc>
                <a:tc>
                  <a:txBody>
                    <a:bodyPr/>
                    <a:lstStyle/>
                    <a:p>
                      <a:pPr marL="0" marR="0" algn="r">
                        <a:lnSpc>
                          <a:spcPct val="115000"/>
                        </a:lnSpc>
                        <a:spcBef>
                          <a:spcPts val="0"/>
                        </a:spcBef>
                        <a:spcAft>
                          <a:spcPts val="0"/>
                        </a:spcAft>
                      </a:pPr>
                      <a:r>
                        <a:rPr lang="en-US" sz="1500" dirty="0">
                          <a:effectLst/>
                        </a:rPr>
                        <a:t>33%</a:t>
                      </a:r>
                      <a:endParaRPr lang="en-US" sz="1500" dirty="0">
                        <a:effectLst/>
                        <a:latin typeface="Calibri"/>
                        <a:ea typeface="宋体"/>
                        <a:cs typeface="Times New Roman"/>
                      </a:endParaRPr>
                    </a:p>
                  </a:txBody>
                  <a:tcPr marL="45474" marR="45474" marT="0" marB="0" anchor="ctr"/>
                </a:tc>
                <a:tc>
                  <a:txBody>
                    <a:bodyPr/>
                    <a:lstStyle/>
                    <a:p>
                      <a:pPr marL="0" marR="0" algn="r">
                        <a:lnSpc>
                          <a:spcPct val="115000"/>
                        </a:lnSpc>
                        <a:spcBef>
                          <a:spcPts val="0"/>
                        </a:spcBef>
                        <a:spcAft>
                          <a:spcPts val="0"/>
                        </a:spcAft>
                      </a:pPr>
                      <a:r>
                        <a:rPr lang="en-US" sz="1500">
                          <a:effectLst/>
                        </a:rPr>
                        <a:t>1025/21.2</a:t>
                      </a:r>
                      <a:endParaRPr lang="en-US" sz="1500">
                        <a:effectLst/>
                        <a:latin typeface="Calibri"/>
                        <a:ea typeface="宋体"/>
                        <a:cs typeface="Times New Roman"/>
                      </a:endParaRPr>
                    </a:p>
                  </a:txBody>
                  <a:tcPr marL="45474" marR="45474" marT="0" marB="0" anchor="ctr"/>
                </a:tc>
                <a:extLst>
                  <a:ext uri="{0D108BD9-81ED-4DB2-BD59-A6C34878D82A}">
                    <a16:rowId xmlns:a16="http://schemas.microsoft.com/office/drawing/2014/main" xmlns="" val="10009"/>
                  </a:ext>
                </a:extLst>
              </a:tr>
              <a:tr h="287626">
                <a:tc>
                  <a:txBody>
                    <a:bodyPr/>
                    <a:lstStyle/>
                    <a:p>
                      <a:pPr marL="0" marR="0">
                        <a:lnSpc>
                          <a:spcPct val="115000"/>
                        </a:lnSpc>
                        <a:spcBef>
                          <a:spcPts val="0"/>
                        </a:spcBef>
                        <a:spcAft>
                          <a:spcPts val="0"/>
                        </a:spcAft>
                      </a:pPr>
                      <a:r>
                        <a:rPr lang="en-US" sz="1500">
                          <a:effectLst/>
                        </a:rPr>
                        <a:t>2007</a:t>
                      </a:r>
                      <a:endParaRPr lang="en-US" sz="1500">
                        <a:effectLst/>
                        <a:latin typeface="Calibri"/>
                        <a:ea typeface="宋体"/>
                        <a:cs typeface="Times New Roman"/>
                      </a:endParaRPr>
                    </a:p>
                  </a:txBody>
                  <a:tcPr marL="45474" marR="45474" marT="0" marB="0" anchor="b"/>
                </a:tc>
                <a:tc>
                  <a:txBody>
                    <a:bodyPr/>
                    <a:lstStyle/>
                    <a:p>
                      <a:pPr marL="0" marR="0" algn="r">
                        <a:lnSpc>
                          <a:spcPct val="115000"/>
                        </a:lnSpc>
                        <a:spcBef>
                          <a:spcPts val="0"/>
                        </a:spcBef>
                        <a:spcAft>
                          <a:spcPts val="0"/>
                        </a:spcAft>
                      </a:pPr>
                      <a:r>
                        <a:rPr lang="en-US" sz="1500">
                          <a:effectLst/>
                        </a:rPr>
                        <a:t>68%</a:t>
                      </a:r>
                      <a:endParaRPr lang="en-US" sz="1500">
                        <a:effectLst/>
                        <a:latin typeface="Calibri"/>
                        <a:ea typeface="宋体"/>
                        <a:cs typeface="Times New Roman"/>
                      </a:endParaRPr>
                    </a:p>
                  </a:txBody>
                  <a:tcPr marL="45474" marR="45474" marT="0" marB="0" anchor="ctr"/>
                </a:tc>
                <a:tc>
                  <a:txBody>
                    <a:bodyPr/>
                    <a:lstStyle/>
                    <a:p>
                      <a:pPr marL="0" marR="0" algn="r">
                        <a:lnSpc>
                          <a:spcPct val="115000"/>
                        </a:lnSpc>
                        <a:spcBef>
                          <a:spcPts val="0"/>
                        </a:spcBef>
                        <a:spcAft>
                          <a:spcPts val="0"/>
                        </a:spcAft>
                      </a:pPr>
                      <a:r>
                        <a:rPr lang="en-US" sz="1500">
                          <a:effectLst/>
                        </a:rPr>
                        <a:t>27%</a:t>
                      </a:r>
                      <a:endParaRPr lang="en-US" sz="1500">
                        <a:effectLst/>
                        <a:latin typeface="Calibri"/>
                        <a:ea typeface="宋体"/>
                        <a:cs typeface="Times New Roman"/>
                      </a:endParaRPr>
                    </a:p>
                  </a:txBody>
                  <a:tcPr marL="45474" marR="45474" marT="0" marB="0" anchor="ctr"/>
                </a:tc>
                <a:tc>
                  <a:txBody>
                    <a:bodyPr/>
                    <a:lstStyle/>
                    <a:p>
                      <a:pPr marL="0" marR="0" algn="r">
                        <a:lnSpc>
                          <a:spcPct val="115000"/>
                        </a:lnSpc>
                        <a:spcBef>
                          <a:spcPts val="0"/>
                        </a:spcBef>
                        <a:spcAft>
                          <a:spcPts val="0"/>
                        </a:spcAft>
                      </a:pPr>
                      <a:r>
                        <a:rPr lang="en-US" sz="1500">
                          <a:effectLst/>
                        </a:rPr>
                        <a:t>992/20.1</a:t>
                      </a:r>
                      <a:endParaRPr lang="en-US" sz="1500">
                        <a:effectLst/>
                        <a:latin typeface="Calibri"/>
                        <a:ea typeface="宋体"/>
                        <a:cs typeface="Times New Roman"/>
                      </a:endParaRPr>
                    </a:p>
                  </a:txBody>
                  <a:tcPr marL="45474" marR="45474" marT="0" marB="0" anchor="ctr"/>
                </a:tc>
                <a:tc>
                  <a:txBody>
                    <a:bodyPr/>
                    <a:lstStyle/>
                    <a:p>
                      <a:pPr marL="0" marR="0" algn="r">
                        <a:lnSpc>
                          <a:spcPct val="115000"/>
                        </a:lnSpc>
                        <a:spcBef>
                          <a:spcPts val="0"/>
                        </a:spcBef>
                        <a:spcAft>
                          <a:spcPts val="0"/>
                        </a:spcAft>
                      </a:pPr>
                      <a:r>
                        <a:rPr lang="en-US" sz="1500">
                          <a:effectLst/>
                        </a:rPr>
                        <a:t> </a:t>
                      </a:r>
                      <a:endParaRPr lang="en-US" sz="1500">
                        <a:effectLst/>
                        <a:latin typeface="Calibri"/>
                        <a:ea typeface="宋体"/>
                        <a:cs typeface="Times New Roman"/>
                      </a:endParaRPr>
                    </a:p>
                  </a:txBody>
                  <a:tcPr marL="45474" marR="45474" marT="0" marB="0"/>
                </a:tc>
                <a:tc>
                  <a:txBody>
                    <a:bodyPr/>
                    <a:lstStyle/>
                    <a:p>
                      <a:pPr marL="0" marR="0" algn="r">
                        <a:lnSpc>
                          <a:spcPct val="115000"/>
                        </a:lnSpc>
                        <a:spcBef>
                          <a:spcPts val="0"/>
                        </a:spcBef>
                        <a:spcAft>
                          <a:spcPts val="0"/>
                        </a:spcAft>
                      </a:pPr>
                      <a:r>
                        <a:rPr lang="en-US" sz="1500" dirty="0">
                          <a:effectLst/>
                        </a:rPr>
                        <a:t>68%</a:t>
                      </a:r>
                      <a:endParaRPr lang="en-US" sz="1500" dirty="0">
                        <a:effectLst/>
                        <a:latin typeface="Calibri"/>
                        <a:ea typeface="宋体"/>
                        <a:cs typeface="Times New Roman"/>
                      </a:endParaRPr>
                    </a:p>
                  </a:txBody>
                  <a:tcPr marL="45474" marR="45474" marT="0" marB="0" anchor="ctr"/>
                </a:tc>
                <a:tc>
                  <a:txBody>
                    <a:bodyPr/>
                    <a:lstStyle/>
                    <a:p>
                      <a:pPr marL="0" marR="0" algn="r">
                        <a:lnSpc>
                          <a:spcPct val="115000"/>
                        </a:lnSpc>
                        <a:spcBef>
                          <a:spcPts val="0"/>
                        </a:spcBef>
                        <a:spcAft>
                          <a:spcPts val="0"/>
                        </a:spcAft>
                      </a:pPr>
                      <a:r>
                        <a:rPr lang="en-US" sz="1500" dirty="0">
                          <a:effectLst/>
                        </a:rPr>
                        <a:t>32%</a:t>
                      </a:r>
                      <a:endParaRPr lang="en-US" sz="1500" dirty="0">
                        <a:effectLst/>
                        <a:latin typeface="Calibri"/>
                        <a:ea typeface="宋体"/>
                        <a:cs typeface="Times New Roman"/>
                      </a:endParaRPr>
                    </a:p>
                  </a:txBody>
                  <a:tcPr marL="45474" marR="45474" marT="0" marB="0" anchor="ctr"/>
                </a:tc>
                <a:tc>
                  <a:txBody>
                    <a:bodyPr/>
                    <a:lstStyle/>
                    <a:p>
                      <a:pPr marL="0" marR="0" algn="r">
                        <a:lnSpc>
                          <a:spcPct val="115000"/>
                        </a:lnSpc>
                        <a:spcBef>
                          <a:spcPts val="0"/>
                        </a:spcBef>
                        <a:spcAft>
                          <a:spcPts val="0"/>
                        </a:spcAft>
                      </a:pPr>
                      <a:r>
                        <a:rPr lang="en-US" sz="1500" dirty="0">
                          <a:effectLst/>
                        </a:rPr>
                        <a:t>1012/21.1</a:t>
                      </a:r>
                      <a:endParaRPr lang="en-US" sz="1500" dirty="0">
                        <a:effectLst/>
                        <a:latin typeface="Calibri"/>
                        <a:ea typeface="宋体"/>
                        <a:cs typeface="Times New Roman"/>
                      </a:endParaRPr>
                    </a:p>
                  </a:txBody>
                  <a:tcPr marL="45474" marR="45474" marT="0" marB="0" anchor="ctr"/>
                </a:tc>
                <a:tc>
                  <a:txBody>
                    <a:bodyPr/>
                    <a:lstStyle/>
                    <a:p>
                      <a:pPr marL="0" marR="0" algn="r">
                        <a:lnSpc>
                          <a:spcPct val="115000"/>
                        </a:lnSpc>
                        <a:spcBef>
                          <a:spcPts val="0"/>
                        </a:spcBef>
                        <a:spcAft>
                          <a:spcPts val="0"/>
                        </a:spcAft>
                      </a:pPr>
                      <a:r>
                        <a:rPr lang="en-US" sz="1500" dirty="0">
                          <a:effectLst/>
                        </a:rPr>
                        <a:t> </a:t>
                      </a:r>
                      <a:endParaRPr lang="en-US" sz="1500" dirty="0">
                        <a:effectLst/>
                        <a:latin typeface="Calibri"/>
                        <a:ea typeface="宋体"/>
                        <a:cs typeface="Times New Roman"/>
                      </a:endParaRPr>
                    </a:p>
                  </a:txBody>
                  <a:tcPr marL="45474" marR="45474" marT="0" marB="0"/>
                </a:tc>
                <a:tc>
                  <a:txBody>
                    <a:bodyPr/>
                    <a:lstStyle/>
                    <a:p>
                      <a:pPr marL="0" marR="0" algn="r">
                        <a:lnSpc>
                          <a:spcPct val="115000"/>
                        </a:lnSpc>
                        <a:spcBef>
                          <a:spcPts val="0"/>
                        </a:spcBef>
                        <a:spcAft>
                          <a:spcPts val="0"/>
                        </a:spcAft>
                      </a:pPr>
                      <a:r>
                        <a:rPr lang="en-US" sz="1500" dirty="0">
                          <a:effectLst/>
                        </a:rPr>
                        <a:t>69%</a:t>
                      </a:r>
                      <a:endParaRPr lang="en-US" sz="1500" dirty="0">
                        <a:effectLst/>
                        <a:latin typeface="Calibri"/>
                        <a:ea typeface="宋体"/>
                        <a:cs typeface="Times New Roman"/>
                      </a:endParaRPr>
                    </a:p>
                  </a:txBody>
                  <a:tcPr marL="45474" marR="45474" marT="0" marB="0" anchor="ctr"/>
                </a:tc>
                <a:tc>
                  <a:txBody>
                    <a:bodyPr/>
                    <a:lstStyle/>
                    <a:p>
                      <a:pPr marL="0" marR="0" algn="r">
                        <a:lnSpc>
                          <a:spcPct val="115000"/>
                        </a:lnSpc>
                        <a:spcBef>
                          <a:spcPts val="0"/>
                        </a:spcBef>
                        <a:spcAft>
                          <a:spcPts val="0"/>
                        </a:spcAft>
                      </a:pPr>
                      <a:r>
                        <a:rPr lang="en-US" sz="1500" dirty="0">
                          <a:effectLst/>
                        </a:rPr>
                        <a:t>33%</a:t>
                      </a:r>
                      <a:endParaRPr lang="en-US" sz="1500" dirty="0">
                        <a:effectLst/>
                        <a:latin typeface="Calibri"/>
                        <a:ea typeface="宋体"/>
                        <a:cs typeface="Times New Roman"/>
                      </a:endParaRPr>
                    </a:p>
                  </a:txBody>
                  <a:tcPr marL="45474" marR="45474" marT="0" marB="0" anchor="ctr"/>
                </a:tc>
                <a:tc>
                  <a:txBody>
                    <a:bodyPr/>
                    <a:lstStyle/>
                    <a:p>
                      <a:pPr marL="0" marR="0" algn="r">
                        <a:lnSpc>
                          <a:spcPct val="115000"/>
                        </a:lnSpc>
                        <a:spcBef>
                          <a:spcPts val="0"/>
                        </a:spcBef>
                        <a:spcAft>
                          <a:spcPts val="0"/>
                        </a:spcAft>
                      </a:pPr>
                      <a:r>
                        <a:rPr lang="en-US" sz="1500" dirty="0">
                          <a:effectLst/>
                        </a:rPr>
                        <a:t>1023/21.3</a:t>
                      </a:r>
                      <a:endParaRPr lang="en-US" sz="1500" dirty="0">
                        <a:effectLst/>
                        <a:latin typeface="Calibri"/>
                        <a:ea typeface="宋体"/>
                        <a:cs typeface="Times New Roman"/>
                      </a:endParaRPr>
                    </a:p>
                  </a:txBody>
                  <a:tcPr marL="45474" marR="45474" marT="0" marB="0" anchor="ctr"/>
                </a:tc>
                <a:extLst>
                  <a:ext uri="{0D108BD9-81ED-4DB2-BD59-A6C34878D82A}">
                    <a16:rowId xmlns:a16="http://schemas.microsoft.com/office/drawing/2014/main" xmlns="" val="10010"/>
                  </a:ext>
                </a:extLst>
              </a:tr>
              <a:tr h="287626">
                <a:tc>
                  <a:txBody>
                    <a:bodyPr/>
                    <a:lstStyle/>
                    <a:p>
                      <a:pPr marL="0" marR="0">
                        <a:lnSpc>
                          <a:spcPct val="115000"/>
                        </a:lnSpc>
                        <a:spcBef>
                          <a:spcPts val="0"/>
                        </a:spcBef>
                        <a:spcAft>
                          <a:spcPts val="0"/>
                        </a:spcAft>
                      </a:pPr>
                      <a:r>
                        <a:rPr lang="en-US" sz="1500">
                          <a:effectLst/>
                        </a:rPr>
                        <a:t>2008</a:t>
                      </a:r>
                      <a:endParaRPr lang="en-US" sz="1500">
                        <a:effectLst/>
                        <a:latin typeface="Calibri"/>
                        <a:ea typeface="宋体"/>
                        <a:cs typeface="Times New Roman"/>
                      </a:endParaRPr>
                    </a:p>
                  </a:txBody>
                  <a:tcPr marL="45474" marR="45474" marT="0" marB="0" anchor="b"/>
                </a:tc>
                <a:tc>
                  <a:txBody>
                    <a:bodyPr/>
                    <a:lstStyle/>
                    <a:p>
                      <a:pPr marL="0" marR="0" algn="r">
                        <a:lnSpc>
                          <a:spcPct val="115000"/>
                        </a:lnSpc>
                        <a:spcBef>
                          <a:spcPts val="0"/>
                        </a:spcBef>
                        <a:spcAft>
                          <a:spcPts val="0"/>
                        </a:spcAft>
                      </a:pPr>
                      <a:r>
                        <a:rPr lang="en-US" sz="1500">
                          <a:effectLst/>
                        </a:rPr>
                        <a:t>65%</a:t>
                      </a:r>
                      <a:endParaRPr lang="en-US" sz="1500">
                        <a:effectLst/>
                        <a:latin typeface="Calibri"/>
                        <a:ea typeface="宋体"/>
                        <a:cs typeface="Times New Roman"/>
                      </a:endParaRPr>
                    </a:p>
                  </a:txBody>
                  <a:tcPr marL="45474" marR="45474" marT="0" marB="0" anchor="b"/>
                </a:tc>
                <a:tc>
                  <a:txBody>
                    <a:bodyPr/>
                    <a:lstStyle/>
                    <a:p>
                      <a:pPr marL="0" marR="0" algn="r">
                        <a:lnSpc>
                          <a:spcPct val="115000"/>
                        </a:lnSpc>
                        <a:spcBef>
                          <a:spcPts val="0"/>
                        </a:spcBef>
                        <a:spcAft>
                          <a:spcPts val="0"/>
                        </a:spcAft>
                      </a:pPr>
                      <a:r>
                        <a:rPr lang="en-US" sz="1500">
                          <a:effectLst/>
                        </a:rPr>
                        <a:t>27%</a:t>
                      </a:r>
                      <a:endParaRPr lang="en-US" sz="1500">
                        <a:effectLst/>
                        <a:latin typeface="Calibri"/>
                        <a:ea typeface="宋体"/>
                        <a:cs typeface="Times New Roman"/>
                      </a:endParaRPr>
                    </a:p>
                  </a:txBody>
                  <a:tcPr marL="45474" marR="45474" marT="0" marB="0" anchor="b"/>
                </a:tc>
                <a:tc>
                  <a:txBody>
                    <a:bodyPr/>
                    <a:lstStyle/>
                    <a:p>
                      <a:pPr marL="0" marR="0" algn="r">
                        <a:lnSpc>
                          <a:spcPct val="115000"/>
                        </a:lnSpc>
                        <a:spcBef>
                          <a:spcPts val="0"/>
                        </a:spcBef>
                        <a:spcAft>
                          <a:spcPts val="0"/>
                        </a:spcAft>
                      </a:pPr>
                      <a:r>
                        <a:rPr lang="en-US" sz="1500" dirty="0">
                          <a:effectLst/>
                        </a:rPr>
                        <a:t>987/20.5</a:t>
                      </a:r>
                      <a:endParaRPr lang="en-US" sz="1500" dirty="0">
                        <a:effectLst/>
                        <a:latin typeface="Calibri"/>
                        <a:ea typeface="宋体"/>
                        <a:cs typeface="Times New Roman"/>
                      </a:endParaRPr>
                    </a:p>
                  </a:txBody>
                  <a:tcPr marL="45474" marR="45474" marT="0" marB="0" anchor="b"/>
                </a:tc>
                <a:tc>
                  <a:txBody>
                    <a:bodyPr/>
                    <a:lstStyle/>
                    <a:p>
                      <a:pPr marL="0" marR="0" algn="r">
                        <a:lnSpc>
                          <a:spcPct val="115000"/>
                        </a:lnSpc>
                        <a:spcBef>
                          <a:spcPts val="0"/>
                        </a:spcBef>
                        <a:spcAft>
                          <a:spcPts val="0"/>
                        </a:spcAft>
                      </a:pPr>
                      <a:r>
                        <a:rPr lang="en-US" sz="1500">
                          <a:effectLst/>
                        </a:rPr>
                        <a:t> </a:t>
                      </a:r>
                      <a:endParaRPr lang="en-US" sz="1500">
                        <a:effectLst/>
                        <a:latin typeface="Calibri"/>
                        <a:ea typeface="宋体"/>
                        <a:cs typeface="Times New Roman"/>
                      </a:endParaRPr>
                    </a:p>
                  </a:txBody>
                  <a:tcPr marL="45474" marR="45474" marT="0" marB="0"/>
                </a:tc>
                <a:tc>
                  <a:txBody>
                    <a:bodyPr/>
                    <a:lstStyle/>
                    <a:p>
                      <a:pPr marL="0" marR="0" algn="r">
                        <a:lnSpc>
                          <a:spcPct val="115000"/>
                        </a:lnSpc>
                        <a:spcBef>
                          <a:spcPts val="0"/>
                        </a:spcBef>
                        <a:spcAft>
                          <a:spcPts val="0"/>
                        </a:spcAft>
                      </a:pPr>
                      <a:r>
                        <a:rPr lang="en-US" sz="1500">
                          <a:effectLst/>
                        </a:rPr>
                        <a:t>64%</a:t>
                      </a:r>
                      <a:endParaRPr lang="en-US" sz="1500">
                        <a:effectLst/>
                        <a:latin typeface="Calibri"/>
                        <a:ea typeface="宋体"/>
                        <a:cs typeface="Times New Roman"/>
                      </a:endParaRPr>
                    </a:p>
                  </a:txBody>
                  <a:tcPr marL="45474" marR="45474" marT="0" marB="0" anchor="b"/>
                </a:tc>
                <a:tc>
                  <a:txBody>
                    <a:bodyPr/>
                    <a:lstStyle/>
                    <a:p>
                      <a:pPr marL="0" marR="0" algn="r">
                        <a:lnSpc>
                          <a:spcPct val="115000"/>
                        </a:lnSpc>
                        <a:spcBef>
                          <a:spcPts val="0"/>
                        </a:spcBef>
                        <a:spcAft>
                          <a:spcPts val="0"/>
                        </a:spcAft>
                      </a:pPr>
                      <a:r>
                        <a:rPr lang="en-US" sz="1500" dirty="0">
                          <a:effectLst/>
                        </a:rPr>
                        <a:t>33%</a:t>
                      </a:r>
                      <a:endParaRPr lang="en-US" sz="1500" dirty="0">
                        <a:effectLst/>
                        <a:latin typeface="Calibri"/>
                        <a:ea typeface="宋体"/>
                        <a:cs typeface="Times New Roman"/>
                      </a:endParaRPr>
                    </a:p>
                  </a:txBody>
                  <a:tcPr marL="45474" marR="45474" marT="0" marB="0" anchor="b"/>
                </a:tc>
                <a:tc>
                  <a:txBody>
                    <a:bodyPr/>
                    <a:lstStyle/>
                    <a:p>
                      <a:pPr marL="0" marR="0" algn="r">
                        <a:lnSpc>
                          <a:spcPct val="115000"/>
                        </a:lnSpc>
                        <a:spcBef>
                          <a:spcPts val="0"/>
                        </a:spcBef>
                        <a:spcAft>
                          <a:spcPts val="0"/>
                        </a:spcAft>
                      </a:pPr>
                      <a:r>
                        <a:rPr lang="en-US" sz="1500" dirty="0">
                          <a:effectLst/>
                        </a:rPr>
                        <a:t>1011/21.3</a:t>
                      </a:r>
                      <a:endParaRPr lang="en-US" sz="1500" dirty="0">
                        <a:effectLst/>
                        <a:latin typeface="Calibri"/>
                        <a:ea typeface="宋体"/>
                        <a:cs typeface="Times New Roman"/>
                      </a:endParaRPr>
                    </a:p>
                  </a:txBody>
                  <a:tcPr marL="45474" marR="45474" marT="0" marB="0" anchor="b"/>
                </a:tc>
                <a:tc>
                  <a:txBody>
                    <a:bodyPr/>
                    <a:lstStyle/>
                    <a:p>
                      <a:pPr marL="0" marR="0" algn="r">
                        <a:lnSpc>
                          <a:spcPct val="115000"/>
                        </a:lnSpc>
                        <a:spcBef>
                          <a:spcPts val="0"/>
                        </a:spcBef>
                        <a:spcAft>
                          <a:spcPts val="0"/>
                        </a:spcAft>
                      </a:pPr>
                      <a:r>
                        <a:rPr lang="en-US" sz="1500">
                          <a:effectLst/>
                        </a:rPr>
                        <a:t> </a:t>
                      </a:r>
                      <a:endParaRPr lang="en-US" sz="1500">
                        <a:effectLst/>
                        <a:latin typeface="Calibri"/>
                        <a:ea typeface="宋体"/>
                        <a:cs typeface="Times New Roman"/>
                      </a:endParaRPr>
                    </a:p>
                  </a:txBody>
                  <a:tcPr marL="45474" marR="45474" marT="0" marB="0"/>
                </a:tc>
                <a:tc>
                  <a:txBody>
                    <a:bodyPr/>
                    <a:lstStyle/>
                    <a:p>
                      <a:pPr marL="0" marR="0" algn="r">
                        <a:lnSpc>
                          <a:spcPct val="115000"/>
                        </a:lnSpc>
                        <a:spcBef>
                          <a:spcPts val="0"/>
                        </a:spcBef>
                        <a:spcAft>
                          <a:spcPts val="0"/>
                        </a:spcAft>
                      </a:pPr>
                      <a:r>
                        <a:rPr lang="en-US" sz="1500" dirty="0">
                          <a:effectLst/>
                        </a:rPr>
                        <a:t>65%</a:t>
                      </a:r>
                      <a:endParaRPr lang="en-US" sz="1500" dirty="0">
                        <a:effectLst/>
                        <a:latin typeface="Calibri"/>
                        <a:ea typeface="宋体"/>
                        <a:cs typeface="Times New Roman"/>
                      </a:endParaRPr>
                    </a:p>
                  </a:txBody>
                  <a:tcPr marL="45474" marR="45474" marT="0" marB="0" anchor="b"/>
                </a:tc>
                <a:tc>
                  <a:txBody>
                    <a:bodyPr/>
                    <a:lstStyle/>
                    <a:p>
                      <a:pPr marL="0" marR="0" algn="r">
                        <a:lnSpc>
                          <a:spcPct val="115000"/>
                        </a:lnSpc>
                        <a:spcBef>
                          <a:spcPts val="0"/>
                        </a:spcBef>
                        <a:spcAft>
                          <a:spcPts val="0"/>
                        </a:spcAft>
                      </a:pPr>
                      <a:r>
                        <a:rPr lang="en-US" sz="1500" dirty="0">
                          <a:effectLst/>
                        </a:rPr>
                        <a:t>34%</a:t>
                      </a:r>
                      <a:endParaRPr lang="en-US" sz="1500" dirty="0">
                        <a:effectLst/>
                        <a:latin typeface="Calibri"/>
                        <a:ea typeface="宋体"/>
                        <a:cs typeface="Times New Roman"/>
                      </a:endParaRPr>
                    </a:p>
                  </a:txBody>
                  <a:tcPr marL="45474" marR="45474" marT="0" marB="0" anchor="b"/>
                </a:tc>
                <a:tc>
                  <a:txBody>
                    <a:bodyPr/>
                    <a:lstStyle/>
                    <a:p>
                      <a:pPr marL="0" marR="0" algn="r">
                        <a:lnSpc>
                          <a:spcPct val="115000"/>
                        </a:lnSpc>
                        <a:spcBef>
                          <a:spcPts val="0"/>
                        </a:spcBef>
                        <a:spcAft>
                          <a:spcPts val="0"/>
                        </a:spcAft>
                      </a:pPr>
                      <a:r>
                        <a:rPr lang="en-US" sz="1500" dirty="0">
                          <a:effectLst/>
                        </a:rPr>
                        <a:t>1019/21.6</a:t>
                      </a:r>
                      <a:endParaRPr lang="en-US" sz="1500" dirty="0">
                        <a:effectLst/>
                        <a:latin typeface="Calibri"/>
                        <a:ea typeface="宋体"/>
                        <a:cs typeface="Times New Roman"/>
                      </a:endParaRPr>
                    </a:p>
                  </a:txBody>
                  <a:tcPr marL="45474" marR="45474" marT="0" marB="0" anchor="b"/>
                </a:tc>
                <a:extLst>
                  <a:ext uri="{0D108BD9-81ED-4DB2-BD59-A6C34878D82A}">
                    <a16:rowId xmlns:a16="http://schemas.microsoft.com/office/drawing/2014/main" xmlns="" val="10011"/>
                  </a:ext>
                </a:extLst>
              </a:tr>
              <a:tr h="287626">
                <a:tc>
                  <a:txBody>
                    <a:bodyPr/>
                    <a:lstStyle/>
                    <a:p>
                      <a:pPr marL="0" marR="0">
                        <a:lnSpc>
                          <a:spcPct val="115000"/>
                        </a:lnSpc>
                        <a:spcBef>
                          <a:spcPts val="0"/>
                        </a:spcBef>
                        <a:spcAft>
                          <a:spcPts val="0"/>
                        </a:spcAft>
                      </a:pPr>
                      <a:r>
                        <a:rPr lang="en-US" sz="1500">
                          <a:effectLst/>
                        </a:rPr>
                        <a:t>2009</a:t>
                      </a:r>
                      <a:endParaRPr lang="en-US" sz="1500">
                        <a:effectLst/>
                        <a:latin typeface="Calibri"/>
                        <a:ea typeface="宋体"/>
                        <a:cs typeface="Times New Roman"/>
                      </a:endParaRPr>
                    </a:p>
                  </a:txBody>
                  <a:tcPr marL="45474" marR="45474" marT="0" marB="0" anchor="b"/>
                </a:tc>
                <a:tc>
                  <a:txBody>
                    <a:bodyPr/>
                    <a:lstStyle/>
                    <a:p>
                      <a:pPr marL="0" marR="0" algn="r">
                        <a:lnSpc>
                          <a:spcPct val="115000"/>
                        </a:lnSpc>
                        <a:spcBef>
                          <a:spcPts val="0"/>
                        </a:spcBef>
                        <a:spcAft>
                          <a:spcPts val="0"/>
                        </a:spcAft>
                      </a:pPr>
                      <a:r>
                        <a:rPr lang="en-US" sz="1500">
                          <a:effectLst/>
                        </a:rPr>
                        <a:t>62%</a:t>
                      </a:r>
                      <a:endParaRPr lang="en-US" sz="1500">
                        <a:effectLst/>
                        <a:latin typeface="Calibri"/>
                        <a:ea typeface="宋体"/>
                        <a:cs typeface="Times New Roman"/>
                      </a:endParaRPr>
                    </a:p>
                  </a:txBody>
                  <a:tcPr marL="45474" marR="45474" marT="0" marB="0" anchor="b"/>
                </a:tc>
                <a:tc>
                  <a:txBody>
                    <a:bodyPr/>
                    <a:lstStyle/>
                    <a:p>
                      <a:pPr marL="0" marR="0" algn="r">
                        <a:lnSpc>
                          <a:spcPct val="115000"/>
                        </a:lnSpc>
                        <a:spcBef>
                          <a:spcPts val="0"/>
                        </a:spcBef>
                        <a:spcAft>
                          <a:spcPts val="0"/>
                        </a:spcAft>
                      </a:pPr>
                      <a:r>
                        <a:rPr lang="en-US" sz="1500">
                          <a:effectLst/>
                        </a:rPr>
                        <a:t>27%</a:t>
                      </a:r>
                      <a:endParaRPr lang="en-US" sz="1500">
                        <a:effectLst/>
                        <a:latin typeface="Calibri"/>
                        <a:ea typeface="宋体"/>
                        <a:cs typeface="Times New Roman"/>
                      </a:endParaRPr>
                    </a:p>
                  </a:txBody>
                  <a:tcPr marL="45474" marR="45474" marT="0" marB="0" anchor="b"/>
                </a:tc>
                <a:tc>
                  <a:txBody>
                    <a:bodyPr/>
                    <a:lstStyle/>
                    <a:p>
                      <a:pPr marL="0" marR="0" algn="r">
                        <a:lnSpc>
                          <a:spcPct val="115000"/>
                        </a:lnSpc>
                        <a:spcBef>
                          <a:spcPts val="0"/>
                        </a:spcBef>
                        <a:spcAft>
                          <a:spcPts val="0"/>
                        </a:spcAft>
                      </a:pPr>
                      <a:r>
                        <a:rPr lang="en-US" sz="1500">
                          <a:effectLst/>
                        </a:rPr>
                        <a:t>985/20.5</a:t>
                      </a:r>
                      <a:endParaRPr lang="en-US" sz="1500">
                        <a:effectLst/>
                        <a:latin typeface="Calibri"/>
                        <a:ea typeface="宋体"/>
                        <a:cs typeface="Times New Roman"/>
                      </a:endParaRPr>
                    </a:p>
                  </a:txBody>
                  <a:tcPr marL="45474" marR="45474" marT="0" marB="0" anchor="b"/>
                </a:tc>
                <a:tc>
                  <a:txBody>
                    <a:bodyPr/>
                    <a:lstStyle/>
                    <a:p>
                      <a:pPr marL="0" marR="0" algn="r">
                        <a:lnSpc>
                          <a:spcPct val="115000"/>
                        </a:lnSpc>
                        <a:spcBef>
                          <a:spcPts val="0"/>
                        </a:spcBef>
                        <a:spcAft>
                          <a:spcPts val="0"/>
                        </a:spcAft>
                      </a:pPr>
                      <a:r>
                        <a:rPr lang="en-US" sz="1500">
                          <a:effectLst/>
                        </a:rPr>
                        <a:t> </a:t>
                      </a:r>
                      <a:endParaRPr lang="en-US" sz="1500">
                        <a:effectLst/>
                        <a:latin typeface="Calibri"/>
                        <a:ea typeface="宋体"/>
                        <a:cs typeface="Times New Roman"/>
                      </a:endParaRPr>
                    </a:p>
                  </a:txBody>
                  <a:tcPr marL="45474" marR="45474" marT="0" marB="0"/>
                </a:tc>
                <a:tc>
                  <a:txBody>
                    <a:bodyPr/>
                    <a:lstStyle/>
                    <a:p>
                      <a:pPr marL="0" marR="0" algn="r">
                        <a:lnSpc>
                          <a:spcPct val="115000"/>
                        </a:lnSpc>
                        <a:spcBef>
                          <a:spcPts val="0"/>
                        </a:spcBef>
                        <a:spcAft>
                          <a:spcPts val="0"/>
                        </a:spcAft>
                      </a:pPr>
                      <a:r>
                        <a:rPr lang="en-US" sz="1500">
                          <a:effectLst/>
                        </a:rPr>
                        <a:t>61%</a:t>
                      </a:r>
                      <a:endParaRPr lang="en-US" sz="1500">
                        <a:effectLst/>
                        <a:latin typeface="Calibri"/>
                        <a:ea typeface="宋体"/>
                        <a:cs typeface="Times New Roman"/>
                      </a:endParaRPr>
                    </a:p>
                  </a:txBody>
                  <a:tcPr marL="45474" marR="45474" marT="0" marB="0" anchor="b"/>
                </a:tc>
                <a:tc>
                  <a:txBody>
                    <a:bodyPr/>
                    <a:lstStyle/>
                    <a:p>
                      <a:pPr marL="0" marR="0" algn="r">
                        <a:lnSpc>
                          <a:spcPct val="115000"/>
                        </a:lnSpc>
                        <a:spcBef>
                          <a:spcPts val="0"/>
                        </a:spcBef>
                        <a:spcAft>
                          <a:spcPts val="0"/>
                        </a:spcAft>
                      </a:pPr>
                      <a:r>
                        <a:rPr lang="en-US" sz="1500">
                          <a:effectLst/>
                        </a:rPr>
                        <a:t>32%</a:t>
                      </a:r>
                      <a:endParaRPr lang="en-US" sz="1500">
                        <a:effectLst/>
                        <a:latin typeface="Calibri"/>
                        <a:ea typeface="宋体"/>
                        <a:cs typeface="Times New Roman"/>
                      </a:endParaRPr>
                    </a:p>
                  </a:txBody>
                  <a:tcPr marL="45474" marR="45474" marT="0" marB="0" anchor="b"/>
                </a:tc>
                <a:tc>
                  <a:txBody>
                    <a:bodyPr/>
                    <a:lstStyle/>
                    <a:p>
                      <a:pPr marL="0" marR="0" algn="r">
                        <a:lnSpc>
                          <a:spcPct val="115000"/>
                        </a:lnSpc>
                        <a:spcBef>
                          <a:spcPts val="0"/>
                        </a:spcBef>
                        <a:spcAft>
                          <a:spcPts val="0"/>
                        </a:spcAft>
                      </a:pPr>
                      <a:r>
                        <a:rPr lang="en-US" sz="1500" dirty="0">
                          <a:effectLst/>
                        </a:rPr>
                        <a:t>1007/21.3</a:t>
                      </a:r>
                      <a:endParaRPr lang="en-US" sz="1500" dirty="0">
                        <a:effectLst/>
                        <a:latin typeface="Calibri"/>
                        <a:ea typeface="宋体"/>
                        <a:cs typeface="Times New Roman"/>
                      </a:endParaRPr>
                    </a:p>
                  </a:txBody>
                  <a:tcPr marL="45474" marR="45474" marT="0" marB="0" anchor="b"/>
                </a:tc>
                <a:tc>
                  <a:txBody>
                    <a:bodyPr/>
                    <a:lstStyle/>
                    <a:p>
                      <a:pPr marL="0" marR="0" algn="r">
                        <a:lnSpc>
                          <a:spcPct val="115000"/>
                        </a:lnSpc>
                        <a:spcBef>
                          <a:spcPts val="0"/>
                        </a:spcBef>
                        <a:spcAft>
                          <a:spcPts val="0"/>
                        </a:spcAft>
                      </a:pPr>
                      <a:r>
                        <a:rPr lang="en-US" sz="1500" dirty="0">
                          <a:effectLst/>
                        </a:rPr>
                        <a:t> </a:t>
                      </a:r>
                      <a:endParaRPr lang="en-US" sz="1500" dirty="0">
                        <a:effectLst/>
                        <a:latin typeface="Calibri"/>
                        <a:ea typeface="宋体"/>
                        <a:cs typeface="Times New Roman"/>
                      </a:endParaRPr>
                    </a:p>
                  </a:txBody>
                  <a:tcPr marL="45474" marR="45474" marT="0" marB="0"/>
                </a:tc>
                <a:tc>
                  <a:txBody>
                    <a:bodyPr/>
                    <a:lstStyle/>
                    <a:p>
                      <a:pPr marL="0" marR="0" algn="r">
                        <a:lnSpc>
                          <a:spcPct val="115000"/>
                        </a:lnSpc>
                        <a:spcBef>
                          <a:spcPts val="0"/>
                        </a:spcBef>
                        <a:spcAft>
                          <a:spcPts val="0"/>
                        </a:spcAft>
                      </a:pPr>
                      <a:r>
                        <a:rPr lang="en-US" sz="1500" dirty="0">
                          <a:effectLst/>
                        </a:rPr>
                        <a:t>62%</a:t>
                      </a:r>
                      <a:endParaRPr lang="en-US" sz="1500" dirty="0">
                        <a:effectLst/>
                        <a:latin typeface="Calibri"/>
                        <a:ea typeface="宋体"/>
                        <a:cs typeface="Times New Roman"/>
                      </a:endParaRPr>
                    </a:p>
                  </a:txBody>
                  <a:tcPr marL="45474" marR="45474" marT="0" marB="0" anchor="b"/>
                </a:tc>
                <a:tc>
                  <a:txBody>
                    <a:bodyPr/>
                    <a:lstStyle/>
                    <a:p>
                      <a:pPr marL="0" marR="0" algn="r">
                        <a:lnSpc>
                          <a:spcPct val="115000"/>
                        </a:lnSpc>
                        <a:spcBef>
                          <a:spcPts val="0"/>
                        </a:spcBef>
                        <a:spcAft>
                          <a:spcPts val="0"/>
                        </a:spcAft>
                      </a:pPr>
                      <a:r>
                        <a:rPr lang="en-US" sz="1500" dirty="0">
                          <a:effectLst/>
                        </a:rPr>
                        <a:t>34%</a:t>
                      </a:r>
                      <a:endParaRPr lang="en-US" sz="1500" dirty="0">
                        <a:effectLst/>
                        <a:latin typeface="Calibri"/>
                        <a:ea typeface="宋体"/>
                        <a:cs typeface="Times New Roman"/>
                      </a:endParaRPr>
                    </a:p>
                  </a:txBody>
                  <a:tcPr marL="45474" marR="45474" marT="0" marB="0" anchor="b"/>
                </a:tc>
                <a:tc>
                  <a:txBody>
                    <a:bodyPr/>
                    <a:lstStyle/>
                    <a:p>
                      <a:pPr marL="0" marR="0" algn="r">
                        <a:lnSpc>
                          <a:spcPct val="115000"/>
                        </a:lnSpc>
                        <a:spcBef>
                          <a:spcPts val="0"/>
                        </a:spcBef>
                        <a:spcAft>
                          <a:spcPts val="0"/>
                        </a:spcAft>
                      </a:pPr>
                      <a:r>
                        <a:rPr lang="en-US" sz="1500" dirty="0">
                          <a:effectLst/>
                        </a:rPr>
                        <a:t>102121.8</a:t>
                      </a:r>
                      <a:endParaRPr lang="en-US" sz="1500" dirty="0">
                        <a:effectLst/>
                        <a:latin typeface="Calibri"/>
                        <a:ea typeface="宋体"/>
                        <a:cs typeface="Times New Roman"/>
                      </a:endParaRPr>
                    </a:p>
                  </a:txBody>
                  <a:tcPr marL="45474" marR="45474" marT="0" marB="0" anchor="b"/>
                </a:tc>
                <a:extLst>
                  <a:ext uri="{0D108BD9-81ED-4DB2-BD59-A6C34878D82A}">
                    <a16:rowId xmlns:a16="http://schemas.microsoft.com/office/drawing/2014/main" xmlns="" val="10012"/>
                  </a:ext>
                </a:extLst>
              </a:tr>
              <a:tr h="287626">
                <a:tc>
                  <a:txBody>
                    <a:bodyPr/>
                    <a:lstStyle/>
                    <a:p>
                      <a:pPr marL="0" marR="0">
                        <a:lnSpc>
                          <a:spcPct val="115000"/>
                        </a:lnSpc>
                        <a:spcBef>
                          <a:spcPts val="0"/>
                        </a:spcBef>
                        <a:spcAft>
                          <a:spcPts val="0"/>
                        </a:spcAft>
                      </a:pPr>
                      <a:r>
                        <a:rPr lang="en-US" sz="1500">
                          <a:effectLst/>
                        </a:rPr>
                        <a:t>2010</a:t>
                      </a:r>
                      <a:endParaRPr lang="en-US" sz="1500">
                        <a:effectLst/>
                        <a:latin typeface="Calibri"/>
                        <a:ea typeface="宋体"/>
                        <a:cs typeface="Times New Roman"/>
                      </a:endParaRPr>
                    </a:p>
                  </a:txBody>
                  <a:tcPr marL="45474" marR="45474" marT="0" marB="0" anchor="ctr"/>
                </a:tc>
                <a:tc>
                  <a:txBody>
                    <a:bodyPr/>
                    <a:lstStyle/>
                    <a:p>
                      <a:pPr marL="0" marR="0" algn="r">
                        <a:lnSpc>
                          <a:spcPct val="115000"/>
                        </a:lnSpc>
                        <a:spcBef>
                          <a:spcPts val="0"/>
                        </a:spcBef>
                        <a:spcAft>
                          <a:spcPts val="0"/>
                        </a:spcAft>
                      </a:pPr>
                      <a:r>
                        <a:rPr lang="en-US" sz="1500">
                          <a:effectLst/>
                        </a:rPr>
                        <a:t>63%</a:t>
                      </a:r>
                      <a:endParaRPr lang="en-US" sz="1500">
                        <a:effectLst/>
                        <a:latin typeface="Calibri"/>
                        <a:ea typeface="宋体"/>
                        <a:cs typeface="Times New Roman"/>
                      </a:endParaRPr>
                    </a:p>
                  </a:txBody>
                  <a:tcPr marL="45474" marR="45474" marT="0" marB="0" anchor="ctr"/>
                </a:tc>
                <a:tc>
                  <a:txBody>
                    <a:bodyPr/>
                    <a:lstStyle/>
                    <a:p>
                      <a:pPr marL="0" marR="0" algn="r">
                        <a:lnSpc>
                          <a:spcPct val="115000"/>
                        </a:lnSpc>
                        <a:spcBef>
                          <a:spcPts val="0"/>
                        </a:spcBef>
                        <a:spcAft>
                          <a:spcPts val="0"/>
                        </a:spcAft>
                      </a:pPr>
                      <a:r>
                        <a:rPr lang="en-US" sz="1500">
                          <a:effectLst/>
                        </a:rPr>
                        <a:t>27%</a:t>
                      </a:r>
                      <a:endParaRPr lang="en-US" sz="1500">
                        <a:effectLst/>
                        <a:latin typeface="Calibri"/>
                        <a:ea typeface="宋体"/>
                        <a:cs typeface="Times New Roman"/>
                      </a:endParaRPr>
                    </a:p>
                  </a:txBody>
                  <a:tcPr marL="45474" marR="45474" marT="0" marB="0" anchor="ctr"/>
                </a:tc>
                <a:tc>
                  <a:txBody>
                    <a:bodyPr/>
                    <a:lstStyle/>
                    <a:p>
                      <a:pPr marL="0" marR="0" algn="r">
                        <a:lnSpc>
                          <a:spcPct val="115000"/>
                        </a:lnSpc>
                        <a:spcBef>
                          <a:spcPts val="0"/>
                        </a:spcBef>
                        <a:spcAft>
                          <a:spcPts val="0"/>
                        </a:spcAft>
                      </a:pPr>
                      <a:r>
                        <a:rPr lang="en-US" sz="1500">
                          <a:effectLst/>
                        </a:rPr>
                        <a:t>985/20.5</a:t>
                      </a:r>
                      <a:endParaRPr lang="en-US" sz="1500">
                        <a:effectLst/>
                        <a:latin typeface="Calibri"/>
                        <a:ea typeface="宋体"/>
                        <a:cs typeface="Times New Roman"/>
                      </a:endParaRPr>
                    </a:p>
                  </a:txBody>
                  <a:tcPr marL="45474" marR="45474" marT="0" marB="0" anchor="ctr"/>
                </a:tc>
                <a:tc>
                  <a:txBody>
                    <a:bodyPr/>
                    <a:lstStyle/>
                    <a:p>
                      <a:pPr marL="0" marR="0" algn="r">
                        <a:lnSpc>
                          <a:spcPct val="115000"/>
                        </a:lnSpc>
                        <a:spcBef>
                          <a:spcPts val="0"/>
                        </a:spcBef>
                        <a:spcAft>
                          <a:spcPts val="0"/>
                        </a:spcAft>
                      </a:pPr>
                      <a:r>
                        <a:rPr lang="en-US" sz="1500">
                          <a:effectLst/>
                        </a:rPr>
                        <a:t> </a:t>
                      </a:r>
                      <a:endParaRPr lang="en-US" sz="1500">
                        <a:effectLst/>
                        <a:latin typeface="Calibri"/>
                        <a:ea typeface="宋体"/>
                        <a:cs typeface="Times New Roman"/>
                      </a:endParaRPr>
                    </a:p>
                  </a:txBody>
                  <a:tcPr marL="45474" marR="45474" marT="0" marB="0"/>
                </a:tc>
                <a:tc>
                  <a:txBody>
                    <a:bodyPr/>
                    <a:lstStyle/>
                    <a:p>
                      <a:pPr marL="0" marR="0" algn="r">
                        <a:lnSpc>
                          <a:spcPct val="115000"/>
                        </a:lnSpc>
                        <a:spcBef>
                          <a:spcPts val="0"/>
                        </a:spcBef>
                        <a:spcAft>
                          <a:spcPts val="0"/>
                        </a:spcAft>
                      </a:pPr>
                      <a:r>
                        <a:rPr lang="en-US" sz="1500">
                          <a:effectLst/>
                        </a:rPr>
                        <a:t>64%</a:t>
                      </a:r>
                      <a:endParaRPr lang="en-US" sz="1500">
                        <a:effectLst/>
                        <a:latin typeface="Calibri"/>
                        <a:ea typeface="宋体"/>
                        <a:cs typeface="Times New Roman"/>
                      </a:endParaRPr>
                    </a:p>
                  </a:txBody>
                  <a:tcPr marL="45474" marR="45474" marT="0" marB="0" anchor="ctr"/>
                </a:tc>
                <a:tc>
                  <a:txBody>
                    <a:bodyPr/>
                    <a:lstStyle/>
                    <a:p>
                      <a:pPr marL="0" marR="0" algn="r">
                        <a:lnSpc>
                          <a:spcPct val="115000"/>
                        </a:lnSpc>
                        <a:spcBef>
                          <a:spcPts val="0"/>
                        </a:spcBef>
                        <a:spcAft>
                          <a:spcPts val="0"/>
                        </a:spcAft>
                      </a:pPr>
                      <a:r>
                        <a:rPr lang="en-US" sz="1500">
                          <a:effectLst/>
                        </a:rPr>
                        <a:t>32%</a:t>
                      </a:r>
                      <a:endParaRPr lang="en-US" sz="1500">
                        <a:effectLst/>
                        <a:latin typeface="Calibri"/>
                        <a:ea typeface="宋体"/>
                        <a:cs typeface="Times New Roman"/>
                      </a:endParaRPr>
                    </a:p>
                  </a:txBody>
                  <a:tcPr marL="45474" marR="45474" marT="0" marB="0" anchor="ctr"/>
                </a:tc>
                <a:tc>
                  <a:txBody>
                    <a:bodyPr/>
                    <a:lstStyle/>
                    <a:p>
                      <a:pPr marL="0" marR="0" algn="r">
                        <a:lnSpc>
                          <a:spcPct val="115000"/>
                        </a:lnSpc>
                        <a:spcBef>
                          <a:spcPts val="0"/>
                        </a:spcBef>
                        <a:spcAft>
                          <a:spcPts val="0"/>
                        </a:spcAft>
                      </a:pPr>
                      <a:r>
                        <a:rPr lang="en-US" sz="1500">
                          <a:effectLst/>
                        </a:rPr>
                        <a:t>1000/21.4</a:t>
                      </a:r>
                      <a:endParaRPr lang="en-US" sz="1500">
                        <a:effectLst/>
                        <a:latin typeface="Calibri"/>
                        <a:ea typeface="宋体"/>
                        <a:cs typeface="Times New Roman"/>
                      </a:endParaRPr>
                    </a:p>
                  </a:txBody>
                  <a:tcPr marL="45474" marR="45474" marT="0" marB="0" anchor="ctr"/>
                </a:tc>
                <a:tc>
                  <a:txBody>
                    <a:bodyPr/>
                    <a:lstStyle/>
                    <a:p>
                      <a:pPr marL="0" marR="0" algn="r">
                        <a:lnSpc>
                          <a:spcPct val="115000"/>
                        </a:lnSpc>
                        <a:spcBef>
                          <a:spcPts val="0"/>
                        </a:spcBef>
                        <a:spcAft>
                          <a:spcPts val="0"/>
                        </a:spcAft>
                      </a:pPr>
                      <a:r>
                        <a:rPr lang="en-US" sz="1500">
                          <a:effectLst/>
                        </a:rPr>
                        <a:t> </a:t>
                      </a:r>
                      <a:endParaRPr lang="en-US" sz="1500">
                        <a:effectLst/>
                        <a:latin typeface="Calibri"/>
                        <a:ea typeface="宋体"/>
                        <a:cs typeface="Times New Roman"/>
                      </a:endParaRPr>
                    </a:p>
                  </a:txBody>
                  <a:tcPr marL="45474" marR="45474" marT="0" marB="0"/>
                </a:tc>
                <a:tc>
                  <a:txBody>
                    <a:bodyPr/>
                    <a:lstStyle/>
                    <a:p>
                      <a:pPr marL="0" marR="0" algn="r">
                        <a:lnSpc>
                          <a:spcPct val="115000"/>
                        </a:lnSpc>
                        <a:spcBef>
                          <a:spcPts val="0"/>
                        </a:spcBef>
                        <a:spcAft>
                          <a:spcPts val="0"/>
                        </a:spcAft>
                      </a:pPr>
                      <a:r>
                        <a:rPr lang="en-US" sz="1500" dirty="0">
                          <a:effectLst/>
                        </a:rPr>
                        <a:t>64%</a:t>
                      </a:r>
                      <a:endParaRPr lang="en-US" sz="1500" dirty="0">
                        <a:effectLst/>
                        <a:latin typeface="Calibri"/>
                        <a:ea typeface="宋体"/>
                        <a:cs typeface="Times New Roman"/>
                      </a:endParaRPr>
                    </a:p>
                  </a:txBody>
                  <a:tcPr marL="45474" marR="45474" marT="0" marB="0" anchor="ctr"/>
                </a:tc>
                <a:tc>
                  <a:txBody>
                    <a:bodyPr/>
                    <a:lstStyle/>
                    <a:p>
                      <a:pPr marL="0" marR="0" algn="r">
                        <a:lnSpc>
                          <a:spcPct val="115000"/>
                        </a:lnSpc>
                        <a:spcBef>
                          <a:spcPts val="0"/>
                        </a:spcBef>
                        <a:spcAft>
                          <a:spcPts val="0"/>
                        </a:spcAft>
                      </a:pPr>
                      <a:r>
                        <a:rPr lang="en-US" sz="1500" dirty="0">
                          <a:effectLst/>
                        </a:rPr>
                        <a:t>35%</a:t>
                      </a:r>
                      <a:endParaRPr lang="en-US" sz="1500" dirty="0">
                        <a:effectLst/>
                        <a:latin typeface="Calibri"/>
                        <a:ea typeface="宋体"/>
                        <a:cs typeface="Times New Roman"/>
                      </a:endParaRPr>
                    </a:p>
                  </a:txBody>
                  <a:tcPr marL="45474" marR="45474" marT="0" marB="0" anchor="ctr"/>
                </a:tc>
                <a:tc>
                  <a:txBody>
                    <a:bodyPr/>
                    <a:lstStyle/>
                    <a:p>
                      <a:pPr marL="0" marR="0" algn="r">
                        <a:lnSpc>
                          <a:spcPct val="115000"/>
                        </a:lnSpc>
                        <a:spcBef>
                          <a:spcPts val="0"/>
                        </a:spcBef>
                        <a:spcAft>
                          <a:spcPts val="0"/>
                        </a:spcAft>
                      </a:pPr>
                      <a:r>
                        <a:rPr lang="en-US" sz="1500" dirty="0">
                          <a:effectLst/>
                        </a:rPr>
                        <a:t>1020/22.0</a:t>
                      </a:r>
                      <a:endParaRPr lang="en-US" sz="1500" dirty="0">
                        <a:effectLst/>
                        <a:latin typeface="Calibri"/>
                        <a:ea typeface="宋体"/>
                        <a:cs typeface="Times New Roman"/>
                      </a:endParaRPr>
                    </a:p>
                  </a:txBody>
                  <a:tcPr marL="45474" marR="45474" marT="0" marB="0" anchor="ctr"/>
                </a:tc>
                <a:extLst>
                  <a:ext uri="{0D108BD9-81ED-4DB2-BD59-A6C34878D82A}">
                    <a16:rowId xmlns:a16="http://schemas.microsoft.com/office/drawing/2014/main" xmlns="" val="10013"/>
                  </a:ext>
                </a:extLst>
              </a:tr>
              <a:tr h="287626">
                <a:tc>
                  <a:txBody>
                    <a:bodyPr/>
                    <a:lstStyle/>
                    <a:p>
                      <a:pPr marL="0" marR="0">
                        <a:lnSpc>
                          <a:spcPct val="115000"/>
                        </a:lnSpc>
                        <a:spcBef>
                          <a:spcPts val="0"/>
                        </a:spcBef>
                        <a:spcAft>
                          <a:spcPts val="0"/>
                        </a:spcAft>
                      </a:pPr>
                      <a:r>
                        <a:rPr lang="en-US" sz="1500" dirty="0">
                          <a:effectLst/>
                        </a:rPr>
                        <a:t>2011</a:t>
                      </a:r>
                      <a:endParaRPr lang="en-US" sz="1500" dirty="0">
                        <a:effectLst/>
                        <a:latin typeface="Calibri"/>
                        <a:ea typeface="宋体"/>
                        <a:cs typeface="Times New Roman"/>
                      </a:endParaRPr>
                    </a:p>
                  </a:txBody>
                  <a:tcPr marL="45474" marR="45474" marT="0" marB="0" anchor="ctr"/>
                </a:tc>
                <a:tc>
                  <a:txBody>
                    <a:bodyPr/>
                    <a:lstStyle/>
                    <a:p>
                      <a:pPr marL="0" marR="0" algn="r">
                        <a:lnSpc>
                          <a:spcPct val="115000"/>
                        </a:lnSpc>
                        <a:spcBef>
                          <a:spcPts val="0"/>
                        </a:spcBef>
                        <a:spcAft>
                          <a:spcPts val="0"/>
                        </a:spcAft>
                      </a:pPr>
                      <a:r>
                        <a:rPr lang="en-US" sz="1500" dirty="0">
                          <a:effectLst/>
                        </a:rPr>
                        <a:t>69%</a:t>
                      </a:r>
                      <a:endParaRPr lang="en-US" sz="1500" dirty="0">
                        <a:effectLst/>
                        <a:latin typeface="Calibri"/>
                        <a:ea typeface="宋体"/>
                        <a:cs typeface="Times New Roman"/>
                      </a:endParaRPr>
                    </a:p>
                  </a:txBody>
                  <a:tcPr marL="45474" marR="45474" marT="0" marB="0" anchor="ctr"/>
                </a:tc>
                <a:tc>
                  <a:txBody>
                    <a:bodyPr/>
                    <a:lstStyle/>
                    <a:p>
                      <a:pPr marL="0" marR="0" algn="r">
                        <a:lnSpc>
                          <a:spcPct val="115000"/>
                        </a:lnSpc>
                        <a:spcBef>
                          <a:spcPts val="0"/>
                        </a:spcBef>
                        <a:spcAft>
                          <a:spcPts val="0"/>
                        </a:spcAft>
                      </a:pPr>
                      <a:r>
                        <a:rPr lang="en-US" sz="1500" dirty="0">
                          <a:effectLst/>
                        </a:rPr>
                        <a:t>26%</a:t>
                      </a:r>
                      <a:endParaRPr lang="en-US" sz="1500" dirty="0">
                        <a:effectLst/>
                        <a:latin typeface="Calibri"/>
                        <a:ea typeface="宋体"/>
                        <a:cs typeface="Times New Roman"/>
                      </a:endParaRPr>
                    </a:p>
                  </a:txBody>
                  <a:tcPr marL="45474" marR="45474" marT="0" marB="0" anchor="ctr"/>
                </a:tc>
                <a:tc>
                  <a:txBody>
                    <a:bodyPr/>
                    <a:lstStyle/>
                    <a:p>
                      <a:pPr marL="0" marR="0" algn="r">
                        <a:lnSpc>
                          <a:spcPct val="115000"/>
                        </a:lnSpc>
                        <a:spcBef>
                          <a:spcPts val="0"/>
                        </a:spcBef>
                        <a:spcAft>
                          <a:spcPts val="0"/>
                        </a:spcAft>
                      </a:pPr>
                      <a:r>
                        <a:rPr lang="en-US" sz="1500" dirty="0">
                          <a:effectLst/>
                        </a:rPr>
                        <a:t>976/20.5</a:t>
                      </a:r>
                      <a:endParaRPr lang="en-US" sz="1500" dirty="0">
                        <a:effectLst/>
                        <a:latin typeface="Calibri"/>
                        <a:ea typeface="宋体"/>
                        <a:cs typeface="Times New Roman"/>
                      </a:endParaRPr>
                    </a:p>
                  </a:txBody>
                  <a:tcPr marL="45474" marR="45474" marT="0" marB="0" anchor="ctr"/>
                </a:tc>
                <a:tc>
                  <a:txBody>
                    <a:bodyPr/>
                    <a:lstStyle/>
                    <a:p>
                      <a:pPr marL="0" marR="0" algn="r">
                        <a:lnSpc>
                          <a:spcPct val="115000"/>
                        </a:lnSpc>
                        <a:spcBef>
                          <a:spcPts val="0"/>
                        </a:spcBef>
                        <a:spcAft>
                          <a:spcPts val="0"/>
                        </a:spcAft>
                      </a:pPr>
                      <a:r>
                        <a:rPr lang="en-US" sz="1500" dirty="0">
                          <a:effectLst/>
                        </a:rPr>
                        <a:t> </a:t>
                      </a:r>
                      <a:endParaRPr lang="en-US" sz="1500" dirty="0">
                        <a:effectLst/>
                        <a:latin typeface="Calibri"/>
                        <a:ea typeface="宋体"/>
                        <a:cs typeface="Times New Roman"/>
                      </a:endParaRPr>
                    </a:p>
                  </a:txBody>
                  <a:tcPr marL="45474" marR="45474" marT="0" marB="0"/>
                </a:tc>
                <a:tc>
                  <a:txBody>
                    <a:bodyPr/>
                    <a:lstStyle/>
                    <a:p>
                      <a:pPr marL="0" marR="0" algn="r">
                        <a:lnSpc>
                          <a:spcPct val="115000"/>
                        </a:lnSpc>
                        <a:spcBef>
                          <a:spcPts val="0"/>
                        </a:spcBef>
                        <a:spcAft>
                          <a:spcPts val="0"/>
                        </a:spcAft>
                      </a:pPr>
                      <a:r>
                        <a:rPr lang="en-US" sz="1500" dirty="0">
                          <a:effectLst/>
                        </a:rPr>
                        <a:t>71%</a:t>
                      </a:r>
                      <a:endParaRPr lang="en-US" sz="1500" dirty="0">
                        <a:effectLst/>
                        <a:latin typeface="Calibri"/>
                        <a:ea typeface="宋体"/>
                        <a:cs typeface="Times New Roman"/>
                      </a:endParaRPr>
                    </a:p>
                  </a:txBody>
                  <a:tcPr marL="45474" marR="45474" marT="0" marB="0" anchor="ctr"/>
                </a:tc>
                <a:tc>
                  <a:txBody>
                    <a:bodyPr/>
                    <a:lstStyle/>
                    <a:p>
                      <a:pPr marL="0" marR="0" algn="r">
                        <a:lnSpc>
                          <a:spcPct val="115000"/>
                        </a:lnSpc>
                        <a:spcBef>
                          <a:spcPts val="0"/>
                        </a:spcBef>
                        <a:spcAft>
                          <a:spcPts val="0"/>
                        </a:spcAft>
                      </a:pPr>
                      <a:r>
                        <a:rPr lang="en-US" sz="1500" dirty="0">
                          <a:effectLst/>
                        </a:rPr>
                        <a:t>30%</a:t>
                      </a:r>
                      <a:endParaRPr lang="en-US" sz="1500" dirty="0">
                        <a:effectLst/>
                        <a:latin typeface="Calibri"/>
                        <a:ea typeface="宋体"/>
                        <a:cs typeface="Times New Roman"/>
                      </a:endParaRPr>
                    </a:p>
                  </a:txBody>
                  <a:tcPr marL="45474" marR="45474" marT="0" marB="0" anchor="ctr"/>
                </a:tc>
                <a:tc>
                  <a:txBody>
                    <a:bodyPr/>
                    <a:lstStyle/>
                    <a:p>
                      <a:pPr marL="0" marR="0" algn="r">
                        <a:lnSpc>
                          <a:spcPct val="115000"/>
                        </a:lnSpc>
                        <a:spcBef>
                          <a:spcPts val="0"/>
                        </a:spcBef>
                        <a:spcAft>
                          <a:spcPts val="0"/>
                        </a:spcAft>
                      </a:pPr>
                      <a:r>
                        <a:rPr lang="en-US" sz="1500" dirty="0">
                          <a:effectLst/>
                        </a:rPr>
                        <a:t>986/21.2</a:t>
                      </a:r>
                      <a:endParaRPr lang="en-US" sz="1500" dirty="0">
                        <a:effectLst/>
                        <a:latin typeface="Calibri"/>
                        <a:ea typeface="宋体"/>
                        <a:cs typeface="Times New Roman"/>
                      </a:endParaRPr>
                    </a:p>
                  </a:txBody>
                  <a:tcPr marL="45474" marR="45474" marT="0" marB="0" anchor="ctr"/>
                </a:tc>
                <a:tc>
                  <a:txBody>
                    <a:bodyPr/>
                    <a:lstStyle/>
                    <a:p>
                      <a:pPr marL="0" marR="0" algn="r">
                        <a:lnSpc>
                          <a:spcPct val="115000"/>
                        </a:lnSpc>
                        <a:spcBef>
                          <a:spcPts val="0"/>
                        </a:spcBef>
                        <a:spcAft>
                          <a:spcPts val="0"/>
                        </a:spcAft>
                      </a:pPr>
                      <a:r>
                        <a:rPr lang="en-US" sz="1500" dirty="0">
                          <a:effectLst/>
                        </a:rPr>
                        <a:t> </a:t>
                      </a:r>
                      <a:endParaRPr lang="en-US" sz="1500" dirty="0">
                        <a:effectLst/>
                        <a:latin typeface="Calibri"/>
                        <a:ea typeface="宋体"/>
                        <a:cs typeface="Times New Roman"/>
                      </a:endParaRPr>
                    </a:p>
                  </a:txBody>
                  <a:tcPr marL="45474" marR="45474" marT="0" marB="0"/>
                </a:tc>
                <a:tc>
                  <a:txBody>
                    <a:bodyPr/>
                    <a:lstStyle/>
                    <a:p>
                      <a:pPr marL="0" marR="0" algn="r">
                        <a:lnSpc>
                          <a:spcPct val="115000"/>
                        </a:lnSpc>
                        <a:spcBef>
                          <a:spcPts val="0"/>
                        </a:spcBef>
                        <a:spcAft>
                          <a:spcPts val="0"/>
                        </a:spcAft>
                      </a:pPr>
                      <a:r>
                        <a:rPr lang="en-US" sz="1500" dirty="0">
                          <a:effectLst/>
                        </a:rPr>
                        <a:t>70%</a:t>
                      </a:r>
                      <a:endParaRPr lang="en-US" sz="1500" dirty="0">
                        <a:effectLst/>
                        <a:latin typeface="Calibri"/>
                        <a:ea typeface="宋体"/>
                        <a:cs typeface="Times New Roman"/>
                      </a:endParaRPr>
                    </a:p>
                  </a:txBody>
                  <a:tcPr marL="45474" marR="45474" marT="0" marB="0" anchor="ctr"/>
                </a:tc>
                <a:tc>
                  <a:txBody>
                    <a:bodyPr/>
                    <a:lstStyle/>
                    <a:p>
                      <a:pPr marL="0" marR="0" algn="r">
                        <a:lnSpc>
                          <a:spcPct val="115000"/>
                        </a:lnSpc>
                        <a:spcBef>
                          <a:spcPts val="0"/>
                        </a:spcBef>
                        <a:spcAft>
                          <a:spcPts val="0"/>
                        </a:spcAft>
                      </a:pPr>
                      <a:r>
                        <a:rPr lang="en-US" sz="1500" dirty="0">
                          <a:effectLst/>
                        </a:rPr>
                        <a:t>33%</a:t>
                      </a:r>
                      <a:endParaRPr lang="en-US" sz="1500" dirty="0">
                        <a:effectLst/>
                        <a:latin typeface="Calibri"/>
                        <a:ea typeface="宋体"/>
                        <a:cs typeface="Times New Roman"/>
                      </a:endParaRPr>
                    </a:p>
                  </a:txBody>
                  <a:tcPr marL="45474" marR="45474" marT="0" marB="0" anchor="ctr"/>
                </a:tc>
                <a:tc>
                  <a:txBody>
                    <a:bodyPr/>
                    <a:lstStyle/>
                    <a:p>
                      <a:pPr marL="0" marR="0" algn="r">
                        <a:lnSpc>
                          <a:spcPct val="115000"/>
                        </a:lnSpc>
                        <a:spcBef>
                          <a:spcPts val="0"/>
                        </a:spcBef>
                        <a:spcAft>
                          <a:spcPts val="0"/>
                        </a:spcAft>
                      </a:pPr>
                      <a:r>
                        <a:rPr lang="en-US" sz="1500" dirty="0">
                          <a:effectLst/>
                        </a:rPr>
                        <a:t>1010/21.9</a:t>
                      </a:r>
                      <a:endParaRPr lang="en-US" sz="1500" dirty="0">
                        <a:effectLst/>
                        <a:latin typeface="Calibri"/>
                        <a:ea typeface="宋体"/>
                        <a:cs typeface="Times New Roman"/>
                      </a:endParaRPr>
                    </a:p>
                  </a:txBody>
                  <a:tcPr marL="45474" marR="45474" marT="0" marB="0" anchor="ctr"/>
                </a:tc>
                <a:extLst>
                  <a:ext uri="{0D108BD9-81ED-4DB2-BD59-A6C34878D82A}">
                    <a16:rowId xmlns:a16="http://schemas.microsoft.com/office/drawing/2014/main" xmlns="" val="10014"/>
                  </a:ext>
                </a:extLst>
              </a:tr>
              <a:tr h="287626">
                <a:tc>
                  <a:txBody>
                    <a:bodyPr/>
                    <a:lstStyle/>
                    <a:p>
                      <a:pPr marL="0" marR="0">
                        <a:lnSpc>
                          <a:spcPct val="115000"/>
                        </a:lnSpc>
                        <a:spcBef>
                          <a:spcPts val="0"/>
                        </a:spcBef>
                        <a:spcAft>
                          <a:spcPts val="0"/>
                        </a:spcAft>
                      </a:pPr>
                      <a:r>
                        <a:rPr lang="en-US" sz="1500" dirty="0">
                          <a:effectLst/>
                          <a:latin typeface="Calibri"/>
                          <a:ea typeface="宋体"/>
                          <a:cs typeface="Times New Roman"/>
                        </a:rPr>
                        <a:t>2012</a:t>
                      </a:r>
                    </a:p>
                  </a:txBody>
                  <a:tcPr marL="45474" marR="45474" marT="0" marB="0" anchor="ctr"/>
                </a:tc>
                <a:tc>
                  <a:txBody>
                    <a:bodyPr/>
                    <a:lstStyle/>
                    <a:p>
                      <a:pPr marL="0" marR="0" algn="r">
                        <a:lnSpc>
                          <a:spcPct val="115000"/>
                        </a:lnSpc>
                        <a:spcBef>
                          <a:spcPts val="0"/>
                        </a:spcBef>
                        <a:spcAft>
                          <a:spcPts val="0"/>
                        </a:spcAft>
                      </a:pPr>
                      <a:r>
                        <a:rPr lang="en-US" sz="1500" dirty="0">
                          <a:effectLst/>
                          <a:latin typeface="Calibri"/>
                          <a:ea typeface="宋体"/>
                          <a:cs typeface="Times New Roman"/>
                        </a:rPr>
                        <a:t>67%</a:t>
                      </a:r>
                    </a:p>
                  </a:txBody>
                  <a:tcPr marL="45474" marR="45474" marT="0" marB="0" anchor="ctr"/>
                </a:tc>
                <a:tc>
                  <a:txBody>
                    <a:bodyPr/>
                    <a:lstStyle/>
                    <a:p>
                      <a:pPr marL="0" marR="0" algn="r">
                        <a:lnSpc>
                          <a:spcPct val="115000"/>
                        </a:lnSpc>
                        <a:spcBef>
                          <a:spcPts val="0"/>
                        </a:spcBef>
                        <a:spcAft>
                          <a:spcPts val="0"/>
                        </a:spcAft>
                      </a:pPr>
                      <a:r>
                        <a:rPr lang="en-US" sz="1500" dirty="0">
                          <a:effectLst/>
                          <a:latin typeface="Calibri"/>
                          <a:ea typeface="宋体"/>
                          <a:cs typeface="Times New Roman"/>
                        </a:rPr>
                        <a:t>25%</a:t>
                      </a:r>
                    </a:p>
                  </a:txBody>
                  <a:tcPr marL="45474" marR="45474" marT="0" marB="0" anchor="ctr"/>
                </a:tc>
                <a:tc>
                  <a:txBody>
                    <a:bodyPr/>
                    <a:lstStyle/>
                    <a:p>
                      <a:pPr marL="0" marR="0" algn="r">
                        <a:lnSpc>
                          <a:spcPct val="115000"/>
                        </a:lnSpc>
                        <a:spcBef>
                          <a:spcPts val="0"/>
                        </a:spcBef>
                        <a:spcAft>
                          <a:spcPts val="0"/>
                        </a:spcAft>
                      </a:pPr>
                      <a:r>
                        <a:rPr lang="en-US" sz="1500" dirty="0">
                          <a:effectLst/>
                          <a:latin typeface="Calibri"/>
                          <a:ea typeface="宋体"/>
                          <a:cs typeface="Times New Roman"/>
                        </a:rPr>
                        <a:t>966/20.5</a:t>
                      </a:r>
                    </a:p>
                  </a:txBody>
                  <a:tcPr marL="45474" marR="45474" marT="0" marB="0" anchor="ctr"/>
                </a:tc>
                <a:tc>
                  <a:txBody>
                    <a:bodyPr/>
                    <a:lstStyle/>
                    <a:p>
                      <a:pPr marL="0" marR="0" algn="r">
                        <a:lnSpc>
                          <a:spcPct val="115000"/>
                        </a:lnSpc>
                        <a:spcBef>
                          <a:spcPts val="0"/>
                        </a:spcBef>
                        <a:spcAft>
                          <a:spcPts val="0"/>
                        </a:spcAft>
                      </a:pPr>
                      <a:endParaRPr lang="en-US" sz="1500" dirty="0">
                        <a:effectLst/>
                        <a:latin typeface="Calibri"/>
                        <a:ea typeface="宋体"/>
                        <a:cs typeface="Times New Roman"/>
                      </a:endParaRPr>
                    </a:p>
                  </a:txBody>
                  <a:tcPr marL="45474" marR="45474" marT="0" marB="0"/>
                </a:tc>
                <a:tc>
                  <a:txBody>
                    <a:bodyPr/>
                    <a:lstStyle/>
                    <a:p>
                      <a:pPr marL="0" marR="0" algn="r">
                        <a:lnSpc>
                          <a:spcPct val="115000"/>
                        </a:lnSpc>
                        <a:spcBef>
                          <a:spcPts val="0"/>
                        </a:spcBef>
                        <a:spcAft>
                          <a:spcPts val="0"/>
                        </a:spcAft>
                      </a:pPr>
                      <a:r>
                        <a:rPr lang="en-US" sz="1500" dirty="0">
                          <a:effectLst/>
                          <a:latin typeface="Calibri"/>
                          <a:ea typeface="宋体"/>
                          <a:cs typeface="Times New Roman"/>
                        </a:rPr>
                        <a:t>69%</a:t>
                      </a:r>
                    </a:p>
                  </a:txBody>
                  <a:tcPr marL="45474" marR="45474" marT="0" marB="0" anchor="ctr"/>
                </a:tc>
                <a:tc>
                  <a:txBody>
                    <a:bodyPr/>
                    <a:lstStyle/>
                    <a:p>
                      <a:pPr marL="0" marR="0" algn="r">
                        <a:lnSpc>
                          <a:spcPct val="115000"/>
                        </a:lnSpc>
                        <a:spcBef>
                          <a:spcPts val="0"/>
                        </a:spcBef>
                        <a:spcAft>
                          <a:spcPts val="0"/>
                        </a:spcAft>
                      </a:pPr>
                      <a:r>
                        <a:rPr lang="en-US" sz="1500" dirty="0">
                          <a:effectLst/>
                          <a:latin typeface="Calibri"/>
                          <a:ea typeface="宋体"/>
                          <a:cs typeface="Times New Roman"/>
                        </a:rPr>
                        <a:t>30%</a:t>
                      </a:r>
                    </a:p>
                  </a:txBody>
                  <a:tcPr marL="45474" marR="45474" marT="0" marB="0" anchor="ctr"/>
                </a:tc>
                <a:tc>
                  <a:txBody>
                    <a:bodyPr/>
                    <a:lstStyle/>
                    <a:p>
                      <a:pPr marL="0" marR="0" algn="r">
                        <a:lnSpc>
                          <a:spcPct val="115000"/>
                        </a:lnSpc>
                        <a:spcBef>
                          <a:spcPts val="0"/>
                        </a:spcBef>
                        <a:spcAft>
                          <a:spcPts val="0"/>
                        </a:spcAft>
                      </a:pPr>
                      <a:r>
                        <a:rPr lang="en-US" sz="1500" dirty="0">
                          <a:effectLst/>
                          <a:latin typeface="Calibri"/>
                          <a:ea typeface="宋体"/>
                          <a:cs typeface="Times New Roman"/>
                        </a:rPr>
                        <a:t>985/21.3</a:t>
                      </a:r>
                    </a:p>
                  </a:txBody>
                  <a:tcPr marL="45474" marR="45474" marT="0" marB="0" anchor="ctr"/>
                </a:tc>
                <a:tc>
                  <a:txBody>
                    <a:bodyPr/>
                    <a:lstStyle/>
                    <a:p>
                      <a:pPr marL="0" marR="0" algn="r">
                        <a:lnSpc>
                          <a:spcPct val="115000"/>
                        </a:lnSpc>
                        <a:spcBef>
                          <a:spcPts val="0"/>
                        </a:spcBef>
                        <a:spcAft>
                          <a:spcPts val="0"/>
                        </a:spcAft>
                      </a:pPr>
                      <a:endParaRPr lang="en-US" sz="1500" dirty="0">
                        <a:effectLst/>
                        <a:latin typeface="Calibri"/>
                        <a:ea typeface="宋体"/>
                        <a:cs typeface="Times New Roman"/>
                      </a:endParaRPr>
                    </a:p>
                  </a:txBody>
                  <a:tcPr marL="45474" marR="45474" marT="0" marB="0"/>
                </a:tc>
                <a:tc>
                  <a:txBody>
                    <a:bodyPr/>
                    <a:lstStyle/>
                    <a:p>
                      <a:pPr marL="0" marR="0" algn="r">
                        <a:lnSpc>
                          <a:spcPct val="115000"/>
                        </a:lnSpc>
                        <a:spcBef>
                          <a:spcPts val="0"/>
                        </a:spcBef>
                        <a:spcAft>
                          <a:spcPts val="0"/>
                        </a:spcAft>
                      </a:pPr>
                      <a:r>
                        <a:rPr lang="en-US" sz="1500" dirty="0">
                          <a:effectLst/>
                          <a:latin typeface="Calibri"/>
                          <a:ea typeface="宋体"/>
                          <a:cs typeface="Times New Roman"/>
                        </a:rPr>
                        <a:t>66%</a:t>
                      </a:r>
                    </a:p>
                  </a:txBody>
                  <a:tcPr marL="45474" marR="45474" marT="0" marB="0" anchor="ctr"/>
                </a:tc>
                <a:tc>
                  <a:txBody>
                    <a:bodyPr/>
                    <a:lstStyle/>
                    <a:p>
                      <a:pPr marL="0" marR="0" algn="r">
                        <a:lnSpc>
                          <a:spcPct val="115000"/>
                        </a:lnSpc>
                        <a:spcBef>
                          <a:spcPts val="0"/>
                        </a:spcBef>
                        <a:spcAft>
                          <a:spcPts val="0"/>
                        </a:spcAft>
                      </a:pPr>
                      <a:r>
                        <a:rPr lang="en-US" sz="1500" dirty="0">
                          <a:effectLst/>
                          <a:latin typeface="Calibri"/>
                          <a:ea typeface="宋体"/>
                          <a:cs typeface="Times New Roman"/>
                        </a:rPr>
                        <a:t>32%</a:t>
                      </a:r>
                    </a:p>
                  </a:txBody>
                  <a:tcPr marL="45474" marR="45474" marT="0" marB="0" anchor="ctr"/>
                </a:tc>
                <a:tc>
                  <a:txBody>
                    <a:bodyPr/>
                    <a:lstStyle/>
                    <a:p>
                      <a:pPr marL="0" marR="0" algn="r">
                        <a:lnSpc>
                          <a:spcPct val="115000"/>
                        </a:lnSpc>
                        <a:spcBef>
                          <a:spcPts val="0"/>
                        </a:spcBef>
                        <a:spcAft>
                          <a:spcPts val="0"/>
                        </a:spcAft>
                      </a:pPr>
                      <a:r>
                        <a:rPr lang="en-US" sz="1500" dirty="0">
                          <a:effectLst/>
                          <a:latin typeface="Calibri"/>
                          <a:ea typeface="宋体"/>
                          <a:cs typeface="Times New Roman"/>
                        </a:rPr>
                        <a:t>1006/21.9</a:t>
                      </a:r>
                    </a:p>
                  </a:txBody>
                  <a:tcPr marL="45474" marR="45474" marT="0" marB="0" anchor="ctr"/>
                </a:tc>
                <a:extLst>
                  <a:ext uri="{0D108BD9-81ED-4DB2-BD59-A6C34878D82A}">
                    <a16:rowId xmlns:a16="http://schemas.microsoft.com/office/drawing/2014/main" xmlns="" val="10015"/>
                  </a:ext>
                </a:extLst>
              </a:tr>
              <a:tr h="287626">
                <a:tc>
                  <a:txBody>
                    <a:bodyPr/>
                    <a:lstStyle/>
                    <a:p>
                      <a:pPr marL="0" marR="0">
                        <a:lnSpc>
                          <a:spcPct val="115000"/>
                        </a:lnSpc>
                        <a:spcBef>
                          <a:spcPts val="0"/>
                        </a:spcBef>
                        <a:spcAft>
                          <a:spcPts val="0"/>
                        </a:spcAft>
                      </a:pPr>
                      <a:r>
                        <a:rPr lang="en-US" sz="1500" dirty="0">
                          <a:effectLst/>
                        </a:rPr>
                        <a:t>2013</a:t>
                      </a:r>
                      <a:endParaRPr lang="en-US" sz="1500" dirty="0">
                        <a:effectLst/>
                        <a:latin typeface="Calibri"/>
                        <a:ea typeface="宋体"/>
                        <a:cs typeface="Times New Roman"/>
                      </a:endParaRPr>
                    </a:p>
                  </a:txBody>
                  <a:tcPr marL="45474" marR="45474" marT="0" marB="0" anchor="ctr"/>
                </a:tc>
                <a:tc>
                  <a:txBody>
                    <a:bodyPr/>
                    <a:lstStyle/>
                    <a:p>
                      <a:pPr marL="0" marR="0" algn="r">
                        <a:lnSpc>
                          <a:spcPct val="115000"/>
                        </a:lnSpc>
                        <a:spcBef>
                          <a:spcPts val="0"/>
                        </a:spcBef>
                        <a:spcAft>
                          <a:spcPts val="0"/>
                        </a:spcAft>
                      </a:pPr>
                      <a:r>
                        <a:rPr lang="en-US" sz="1500" dirty="0">
                          <a:effectLst/>
                        </a:rPr>
                        <a:t>63.8%</a:t>
                      </a:r>
                      <a:endParaRPr lang="en-US" sz="1500" dirty="0">
                        <a:effectLst/>
                        <a:latin typeface="Calibri"/>
                        <a:ea typeface="宋体"/>
                        <a:cs typeface="Times New Roman"/>
                      </a:endParaRPr>
                    </a:p>
                  </a:txBody>
                  <a:tcPr marL="45474" marR="45474" marT="0" marB="0" anchor="ctr"/>
                </a:tc>
                <a:tc>
                  <a:txBody>
                    <a:bodyPr/>
                    <a:lstStyle/>
                    <a:p>
                      <a:pPr marL="0" marR="0" algn="r">
                        <a:lnSpc>
                          <a:spcPct val="115000"/>
                        </a:lnSpc>
                        <a:spcBef>
                          <a:spcPts val="0"/>
                        </a:spcBef>
                        <a:spcAft>
                          <a:spcPts val="0"/>
                        </a:spcAft>
                      </a:pPr>
                      <a:r>
                        <a:rPr lang="en-US" sz="1500" dirty="0">
                          <a:effectLst/>
                        </a:rPr>
                        <a:t>25.4%</a:t>
                      </a:r>
                      <a:endParaRPr lang="en-US" sz="1500" dirty="0">
                        <a:effectLst/>
                        <a:latin typeface="Calibri"/>
                        <a:ea typeface="宋体"/>
                        <a:cs typeface="Times New Roman"/>
                      </a:endParaRPr>
                    </a:p>
                  </a:txBody>
                  <a:tcPr marL="45474" marR="45474" marT="0" marB="0" anchor="ctr"/>
                </a:tc>
                <a:tc>
                  <a:txBody>
                    <a:bodyPr/>
                    <a:lstStyle/>
                    <a:p>
                      <a:pPr marL="0" marR="0" algn="r">
                        <a:lnSpc>
                          <a:spcPct val="115000"/>
                        </a:lnSpc>
                        <a:spcBef>
                          <a:spcPts val="0"/>
                        </a:spcBef>
                        <a:spcAft>
                          <a:spcPts val="0"/>
                        </a:spcAft>
                      </a:pPr>
                      <a:r>
                        <a:rPr lang="en-US" sz="1500" dirty="0">
                          <a:effectLst/>
                        </a:rPr>
                        <a:t>967/20.6</a:t>
                      </a:r>
                      <a:endParaRPr lang="en-US" sz="1500" dirty="0">
                        <a:effectLst/>
                        <a:latin typeface="Calibri"/>
                        <a:ea typeface="宋体"/>
                        <a:cs typeface="Times New Roman"/>
                      </a:endParaRPr>
                    </a:p>
                  </a:txBody>
                  <a:tcPr marL="45474" marR="45474" marT="0" marB="0" anchor="ctr"/>
                </a:tc>
                <a:tc>
                  <a:txBody>
                    <a:bodyPr/>
                    <a:lstStyle/>
                    <a:p>
                      <a:pPr marL="0" marR="0" algn="r">
                        <a:lnSpc>
                          <a:spcPct val="115000"/>
                        </a:lnSpc>
                        <a:spcBef>
                          <a:spcPts val="0"/>
                        </a:spcBef>
                        <a:spcAft>
                          <a:spcPts val="0"/>
                        </a:spcAft>
                      </a:pPr>
                      <a:r>
                        <a:rPr lang="en-US" sz="1500" dirty="0">
                          <a:effectLst/>
                        </a:rPr>
                        <a:t> </a:t>
                      </a:r>
                      <a:endParaRPr lang="en-US" sz="1500" dirty="0">
                        <a:effectLst/>
                        <a:latin typeface="Calibri"/>
                        <a:ea typeface="宋体"/>
                        <a:cs typeface="Times New Roman"/>
                      </a:endParaRPr>
                    </a:p>
                  </a:txBody>
                  <a:tcPr marL="45474" marR="45474" marT="0" marB="0"/>
                </a:tc>
                <a:tc>
                  <a:txBody>
                    <a:bodyPr/>
                    <a:lstStyle/>
                    <a:p>
                      <a:pPr marL="0" marR="0" algn="r">
                        <a:lnSpc>
                          <a:spcPct val="115000"/>
                        </a:lnSpc>
                        <a:spcBef>
                          <a:spcPts val="0"/>
                        </a:spcBef>
                        <a:spcAft>
                          <a:spcPts val="0"/>
                        </a:spcAft>
                      </a:pPr>
                      <a:r>
                        <a:rPr lang="en-US" sz="1500" dirty="0">
                          <a:effectLst/>
                        </a:rPr>
                        <a:t>65.9%</a:t>
                      </a:r>
                      <a:endParaRPr lang="en-US" sz="1500" dirty="0">
                        <a:effectLst/>
                        <a:latin typeface="Calibri"/>
                        <a:ea typeface="宋体"/>
                        <a:cs typeface="Times New Roman"/>
                      </a:endParaRPr>
                    </a:p>
                  </a:txBody>
                  <a:tcPr marL="45474" marR="45474" marT="0" marB="0" anchor="ctr"/>
                </a:tc>
                <a:tc>
                  <a:txBody>
                    <a:bodyPr/>
                    <a:lstStyle/>
                    <a:p>
                      <a:pPr marL="0" marR="0" algn="r">
                        <a:lnSpc>
                          <a:spcPct val="115000"/>
                        </a:lnSpc>
                        <a:spcBef>
                          <a:spcPts val="0"/>
                        </a:spcBef>
                        <a:spcAft>
                          <a:spcPts val="0"/>
                        </a:spcAft>
                      </a:pPr>
                      <a:r>
                        <a:rPr lang="en-US" sz="1500" dirty="0">
                          <a:effectLst/>
                        </a:rPr>
                        <a:t>30.3%</a:t>
                      </a:r>
                      <a:endParaRPr lang="en-US" sz="1500" dirty="0">
                        <a:effectLst/>
                        <a:latin typeface="Calibri"/>
                        <a:ea typeface="宋体"/>
                        <a:cs typeface="Times New Roman"/>
                      </a:endParaRPr>
                    </a:p>
                  </a:txBody>
                  <a:tcPr marL="45474" marR="45474" marT="0" marB="0" anchor="ctr"/>
                </a:tc>
                <a:tc>
                  <a:txBody>
                    <a:bodyPr/>
                    <a:lstStyle/>
                    <a:p>
                      <a:pPr marL="0" marR="0" algn="r">
                        <a:lnSpc>
                          <a:spcPct val="115000"/>
                        </a:lnSpc>
                        <a:spcBef>
                          <a:spcPts val="0"/>
                        </a:spcBef>
                        <a:spcAft>
                          <a:spcPts val="0"/>
                        </a:spcAft>
                      </a:pPr>
                      <a:r>
                        <a:rPr lang="en-US" sz="1500" dirty="0">
                          <a:effectLst/>
                        </a:rPr>
                        <a:t>982/21.3</a:t>
                      </a:r>
                      <a:endParaRPr lang="en-US" sz="1500" dirty="0">
                        <a:effectLst/>
                        <a:latin typeface="Calibri"/>
                        <a:ea typeface="宋体"/>
                        <a:cs typeface="Times New Roman"/>
                      </a:endParaRPr>
                    </a:p>
                  </a:txBody>
                  <a:tcPr marL="45474" marR="45474" marT="0" marB="0" anchor="ctr"/>
                </a:tc>
                <a:tc>
                  <a:txBody>
                    <a:bodyPr/>
                    <a:lstStyle/>
                    <a:p>
                      <a:pPr marL="0" marR="0" algn="r">
                        <a:lnSpc>
                          <a:spcPct val="115000"/>
                        </a:lnSpc>
                        <a:spcBef>
                          <a:spcPts val="0"/>
                        </a:spcBef>
                        <a:spcAft>
                          <a:spcPts val="0"/>
                        </a:spcAft>
                      </a:pPr>
                      <a:r>
                        <a:rPr lang="en-US" sz="1500">
                          <a:effectLst/>
                        </a:rPr>
                        <a:t> </a:t>
                      </a:r>
                      <a:endParaRPr lang="en-US" sz="1500">
                        <a:effectLst/>
                        <a:latin typeface="Calibri"/>
                        <a:ea typeface="宋体"/>
                        <a:cs typeface="Times New Roman"/>
                      </a:endParaRPr>
                    </a:p>
                  </a:txBody>
                  <a:tcPr marL="45474" marR="45474" marT="0" marB="0"/>
                </a:tc>
                <a:tc>
                  <a:txBody>
                    <a:bodyPr/>
                    <a:lstStyle/>
                    <a:p>
                      <a:pPr marL="0" marR="0" algn="r">
                        <a:lnSpc>
                          <a:spcPct val="115000"/>
                        </a:lnSpc>
                        <a:spcBef>
                          <a:spcPts val="0"/>
                        </a:spcBef>
                        <a:spcAft>
                          <a:spcPts val="0"/>
                        </a:spcAft>
                      </a:pPr>
                      <a:r>
                        <a:rPr lang="en-US" sz="1500" dirty="0">
                          <a:effectLst/>
                        </a:rPr>
                        <a:t>62.9%</a:t>
                      </a:r>
                      <a:endParaRPr lang="en-US" sz="1500" dirty="0">
                        <a:effectLst/>
                        <a:latin typeface="Calibri"/>
                        <a:ea typeface="宋体"/>
                        <a:cs typeface="Times New Roman"/>
                      </a:endParaRPr>
                    </a:p>
                  </a:txBody>
                  <a:tcPr marL="45474" marR="45474" marT="0" marB="0" anchor="ctr"/>
                </a:tc>
                <a:tc>
                  <a:txBody>
                    <a:bodyPr/>
                    <a:lstStyle/>
                    <a:p>
                      <a:pPr marL="0" marR="0" algn="r">
                        <a:lnSpc>
                          <a:spcPct val="115000"/>
                        </a:lnSpc>
                        <a:spcBef>
                          <a:spcPts val="0"/>
                        </a:spcBef>
                        <a:spcAft>
                          <a:spcPts val="0"/>
                        </a:spcAft>
                      </a:pPr>
                      <a:r>
                        <a:rPr lang="en-US" sz="1500" dirty="0">
                          <a:effectLst/>
                        </a:rPr>
                        <a:t>32.9%</a:t>
                      </a:r>
                      <a:endParaRPr lang="en-US" sz="1500" dirty="0">
                        <a:effectLst/>
                        <a:latin typeface="Calibri"/>
                        <a:ea typeface="宋体"/>
                        <a:cs typeface="Times New Roman"/>
                      </a:endParaRPr>
                    </a:p>
                  </a:txBody>
                  <a:tcPr marL="45474" marR="45474" marT="0" marB="0" anchor="ctr"/>
                </a:tc>
                <a:tc>
                  <a:txBody>
                    <a:bodyPr/>
                    <a:lstStyle/>
                    <a:p>
                      <a:pPr marL="0" marR="0" algn="r">
                        <a:lnSpc>
                          <a:spcPct val="115000"/>
                        </a:lnSpc>
                        <a:spcBef>
                          <a:spcPts val="0"/>
                        </a:spcBef>
                        <a:spcAft>
                          <a:spcPts val="0"/>
                        </a:spcAft>
                      </a:pPr>
                      <a:r>
                        <a:rPr lang="en-US" sz="1500" dirty="0">
                          <a:effectLst/>
                        </a:rPr>
                        <a:t>1004/21.8</a:t>
                      </a:r>
                      <a:endParaRPr lang="en-US" sz="1500" dirty="0">
                        <a:effectLst/>
                        <a:latin typeface="Calibri"/>
                        <a:ea typeface="宋体"/>
                        <a:cs typeface="Times New Roman"/>
                      </a:endParaRPr>
                    </a:p>
                  </a:txBody>
                  <a:tcPr marL="45474" marR="45474" marT="0" marB="0" anchor="ctr"/>
                </a:tc>
                <a:extLst>
                  <a:ext uri="{0D108BD9-81ED-4DB2-BD59-A6C34878D82A}">
                    <a16:rowId xmlns:a16="http://schemas.microsoft.com/office/drawing/2014/main" xmlns="" val="10016"/>
                  </a:ext>
                </a:extLst>
              </a:tr>
              <a:tr h="287626">
                <a:tc>
                  <a:txBody>
                    <a:bodyPr/>
                    <a:lstStyle/>
                    <a:p>
                      <a:pPr marL="0" marR="0">
                        <a:lnSpc>
                          <a:spcPct val="115000"/>
                        </a:lnSpc>
                        <a:spcBef>
                          <a:spcPts val="0"/>
                        </a:spcBef>
                        <a:spcAft>
                          <a:spcPts val="0"/>
                        </a:spcAft>
                      </a:pPr>
                      <a:r>
                        <a:rPr lang="en-US" sz="1500" dirty="0">
                          <a:effectLst/>
                          <a:latin typeface="Calibri"/>
                          <a:ea typeface="宋体"/>
                          <a:cs typeface="Times New Roman"/>
                        </a:rPr>
                        <a:t>2014</a:t>
                      </a:r>
                    </a:p>
                  </a:txBody>
                  <a:tcPr marL="45474" marR="45474" marT="0" marB="0" anchor="ctr"/>
                </a:tc>
                <a:tc>
                  <a:txBody>
                    <a:bodyPr/>
                    <a:lstStyle/>
                    <a:p>
                      <a:pPr marL="0" marR="0" algn="r">
                        <a:lnSpc>
                          <a:spcPct val="115000"/>
                        </a:lnSpc>
                        <a:spcBef>
                          <a:spcPts val="0"/>
                        </a:spcBef>
                        <a:spcAft>
                          <a:spcPts val="0"/>
                        </a:spcAft>
                      </a:pPr>
                      <a:r>
                        <a:rPr lang="en-US" sz="1500" dirty="0">
                          <a:effectLst/>
                          <a:latin typeface="Calibri"/>
                          <a:ea typeface="宋体"/>
                          <a:cs typeface="Times New Roman"/>
                        </a:rPr>
                        <a:t>66.3%</a:t>
                      </a:r>
                    </a:p>
                  </a:txBody>
                  <a:tcPr marL="45474" marR="45474" marT="0" marB="0" anchor="ctr"/>
                </a:tc>
                <a:tc>
                  <a:txBody>
                    <a:bodyPr/>
                    <a:lstStyle/>
                    <a:p>
                      <a:pPr marL="0" marR="0" algn="r">
                        <a:lnSpc>
                          <a:spcPct val="115000"/>
                        </a:lnSpc>
                        <a:spcBef>
                          <a:spcPts val="0"/>
                        </a:spcBef>
                        <a:spcAft>
                          <a:spcPts val="0"/>
                        </a:spcAft>
                      </a:pPr>
                      <a:r>
                        <a:rPr lang="en-US" sz="1500" dirty="0">
                          <a:effectLst/>
                          <a:latin typeface="Calibri"/>
                          <a:ea typeface="宋体"/>
                          <a:cs typeface="Times New Roman"/>
                        </a:rPr>
                        <a:t>25.1%</a:t>
                      </a:r>
                    </a:p>
                  </a:txBody>
                  <a:tcPr marL="45474" marR="45474" marT="0" marB="0" anchor="ctr"/>
                </a:tc>
                <a:tc>
                  <a:txBody>
                    <a:bodyPr/>
                    <a:lstStyle/>
                    <a:p>
                      <a:pPr marL="0" marR="0" lvl="0" indent="0" algn="r" defTabSz="914400" rtl="0" eaLnBrk="1" fontAlgn="auto" latinLnBrk="0" hangingPunct="1">
                        <a:lnSpc>
                          <a:spcPct val="115000"/>
                        </a:lnSpc>
                        <a:spcBef>
                          <a:spcPts val="0"/>
                        </a:spcBef>
                        <a:spcAft>
                          <a:spcPts val="0"/>
                        </a:spcAft>
                        <a:buClrTx/>
                        <a:buSzTx/>
                        <a:buFontTx/>
                        <a:buNone/>
                        <a:tabLst/>
                        <a:defRPr/>
                      </a:pPr>
                      <a:r>
                        <a:rPr lang="en-US" sz="1500" dirty="0">
                          <a:effectLst/>
                        </a:rPr>
                        <a:t>961/20.6</a:t>
                      </a:r>
                      <a:endParaRPr lang="en-US" sz="1500" dirty="0">
                        <a:effectLst/>
                        <a:latin typeface="+mn-lt"/>
                        <a:ea typeface="宋体"/>
                        <a:cs typeface="Times New Roman"/>
                      </a:endParaRPr>
                    </a:p>
                  </a:txBody>
                  <a:tcPr marL="45474" marR="45474" marT="0" marB="0" anchor="ctr"/>
                </a:tc>
                <a:tc>
                  <a:txBody>
                    <a:bodyPr/>
                    <a:lstStyle/>
                    <a:p>
                      <a:pPr marL="0" marR="0" algn="r">
                        <a:lnSpc>
                          <a:spcPct val="115000"/>
                        </a:lnSpc>
                        <a:spcBef>
                          <a:spcPts val="0"/>
                        </a:spcBef>
                        <a:spcAft>
                          <a:spcPts val="0"/>
                        </a:spcAft>
                      </a:pPr>
                      <a:endParaRPr lang="en-US" sz="1500" dirty="0">
                        <a:effectLst/>
                        <a:latin typeface="Calibri"/>
                        <a:ea typeface="宋体"/>
                        <a:cs typeface="Times New Roman"/>
                      </a:endParaRPr>
                    </a:p>
                  </a:txBody>
                  <a:tcPr marL="45474" marR="45474" marT="0" marB="0"/>
                </a:tc>
                <a:tc>
                  <a:txBody>
                    <a:bodyPr/>
                    <a:lstStyle/>
                    <a:p>
                      <a:pPr marL="0" marR="0" algn="r">
                        <a:lnSpc>
                          <a:spcPct val="115000"/>
                        </a:lnSpc>
                        <a:spcBef>
                          <a:spcPts val="0"/>
                        </a:spcBef>
                        <a:spcAft>
                          <a:spcPts val="0"/>
                        </a:spcAft>
                      </a:pPr>
                      <a:r>
                        <a:rPr lang="en-US" sz="1500" dirty="0">
                          <a:effectLst/>
                          <a:latin typeface="Calibri"/>
                          <a:ea typeface="宋体"/>
                          <a:cs typeface="Times New Roman"/>
                        </a:rPr>
                        <a:t>67.0%</a:t>
                      </a:r>
                    </a:p>
                  </a:txBody>
                  <a:tcPr marL="45474" marR="45474" marT="0" marB="0" anchor="ctr"/>
                </a:tc>
                <a:tc>
                  <a:txBody>
                    <a:bodyPr/>
                    <a:lstStyle/>
                    <a:p>
                      <a:pPr marL="0" marR="0" algn="r">
                        <a:lnSpc>
                          <a:spcPct val="115000"/>
                        </a:lnSpc>
                        <a:spcBef>
                          <a:spcPts val="0"/>
                        </a:spcBef>
                        <a:spcAft>
                          <a:spcPts val="0"/>
                        </a:spcAft>
                      </a:pPr>
                      <a:r>
                        <a:rPr lang="en-US" sz="1500" dirty="0">
                          <a:effectLst/>
                          <a:latin typeface="Calibri"/>
                          <a:ea typeface="宋体"/>
                          <a:cs typeface="Times New Roman"/>
                        </a:rPr>
                        <a:t>30.1%</a:t>
                      </a:r>
                    </a:p>
                  </a:txBody>
                  <a:tcPr marL="45474" marR="45474" marT="0" marB="0" anchor="ctr"/>
                </a:tc>
                <a:tc>
                  <a:txBody>
                    <a:bodyPr/>
                    <a:lstStyle/>
                    <a:p>
                      <a:pPr marL="0" marR="0" lvl="0" indent="0" algn="r" defTabSz="914400" rtl="0" eaLnBrk="1" fontAlgn="auto" latinLnBrk="0" hangingPunct="1">
                        <a:lnSpc>
                          <a:spcPct val="115000"/>
                        </a:lnSpc>
                        <a:spcBef>
                          <a:spcPts val="0"/>
                        </a:spcBef>
                        <a:spcAft>
                          <a:spcPts val="0"/>
                        </a:spcAft>
                        <a:buClrTx/>
                        <a:buSzTx/>
                        <a:buFontTx/>
                        <a:buNone/>
                        <a:tabLst/>
                        <a:defRPr/>
                      </a:pPr>
                      <a:r>
                        <a:rPr lang="en-US" sz="1500" dirty="0">
                          <a:effectLst/>
                        </a:rPr>
                        <a:t>985/21.2</a:t>
                      </a:r>
                      <a:endParaRPr lang="en-US" sz="1500" dirty="0">
                        <a:effectLst/>
                        <a:latin typeface="+mn-lt"/>
                        <a:ea typeface="宋体"/>
                        <a:cs typeface="Times New Roman"/>
                      </a:endParaRPr>
                    </a:p>
                  </a:txBody>
                  <a:tcPr marL="45474" marR="45474" marT="0" marB="0" anchor="ctr"/>
                </a:tc>
                <a:tc>
                  <a:txBody>
                    <a:bodyPr/>
                    <a:lstStyle/>
                    <a:p>
                      <a:pPr marL="0" marR="0" algn="r">
                        <a:lnSpc>
                          <a:spcPct val="115000"/>
                        </a:lnSpc>
                        <a:spcBef>
                          <a:spcPts val="0"/>
                        </a:spcBef>
                        <a:spcAft>
                          <a:spcPts val="0"/>
                        </a:spcAft>
                      </a:pPr>
                      <a:endParaRPr lang="en-US" sz="1500">
                        <a:effectLst/>
                        <a:latin typeface="Calibri"/>
                        <a:ea typeface="宋体"/>
                        <a:cs typeface="Times New Roman"/>
                      </a:endParaRPr>
                    </a:p>
                  </a:txBody>
                  <a:tcPr marL="45474" marR="45474" marT="0" marB="0"/>
                </a:tc>
                <a:tc>
                  <a:txBody>
                    <a:bodyPr/>
                    <a:lstStyle/>
                    <a:p>
                      <a:pPr marL="0" marR="0" algn="r">
                        <a:lnSpc>
                          <a:spcPct val="115000"/>
                        </a:lnSpc>
                        <a:spcBef>
                          <a:spcPts val="0"/>
                        </a:spcBef>
                        <a:spcAft>
                          <a:spcPts val="0"/>
                        </a:spcAft>
                      </a:pPr>
                      <a:r>
                        <a:rPr lang="en-US" sz="1500" dirty="0">
                          <a:effectLst/>
                          <a:latin typeface="Calibri"/>
                          <a:ea typeface="宋体"/>
                          <a:cs typeface="Times New Roman"/>
                        </a:rPr>
                        <a:t>68.4%</a:t>
                      </a:r>
                    </a:p>
                  </a:txBody>
                  <a:tcPr marL="45474" marR="45474" marT="0" marB="0" anchor="ctr"/>
                </a:tc>
                <a:tc>
                  <a:txBody>
                    <a:bodyPr/>
                    <a:lstStyle/>
                    <a:p>
                      <a:pPr marL="0" marR="0" algn="r">
                        <a:lnSpc>
                          <a:spcPct val="115000"/>
                        </a:lnSpc>
                        <a:spcBef>
                          <a:spcPts val="0"/>
                        </a:spcBef>
                        <a:spcAft>
                          <a:spcPts val="0"/>
                        </a:spcAft>
                      </a:pPr>
                      <a:r>
                        <a:rPr lang="en-US" sz="1500" dirty="0">
                          <a:effectLst/>
                          <a:latin typeface="Calibri"/>
                          <a:ea typeface="宋体"/>
                          <a:cs typeface="Times New Roman"/>
                        </a:rPr>
                        <a:t>31.2%</a:t>
                      </a:r>
                    </a:p>
                  </a:txBody>
                  <a:tcPr marL="45474" marR="45474" marT="0" marB="0" anchor="ctr"/>
                </a:tc>
                <a:tc>
                  <a:txBody>
                    <a:bodyPr/>
                    <a:lstStyle/>
                    <a:p>
                      <a:pPr marL="0" marR="0" algn="r">
                        <a:lnSpc>
                          <a:spcPct val="115000"/>
                        </a:lnSpc>
                        <a:spcBef>
                          <a:spcPts val="0"/>
                        </a:spcBef>
                        <a:spcAft>
                          <a:spcPts val="0"/>
                        </a:spcAft>
                      </a:pPr>
                      <a:r>
                        <a:rPr lang="en-US" sz="1500" dirty="0">
                          <a:effectLst/>
                          <a:latin typeface="Calibri"/>
                          <a:ea typeface="宋体"/>
                          <a:cs typeface="Times New Roman"/>
                        </a:rPr>
                        <a:t>986/21.9</a:t>
                      </a:r>
                    </a:p>
                  </a:txBody>
                  <a:tcPr marL="45474" marR="45474" marT="0" marB="0" anchor="ctr"/>
                </a:tc>
                <a:extLst>
                  <a:ext uri="{0D108BD9-81ED-4DB2-BD59-A6C34878D82A}">
                    <a16:rowId xmlns:a16="http://schemas.microsoft.com/office/drawing/2014/main" xmlns="" val="711330360"/>
                  </a:ext>
                </a:extLst>
              </a:tr>
              <a:tr h="315235">
                <a:tc>
                  <a:txBody>
                    <a:bodyPr/>
                    <a:lstStyle/>
                    <a:p>
                      <a:pPr marL="0" marR="0">
                        <a:lnSpc>
                          <a:spcPct val="115000"/>
                        </a:lnSpc>
                        <a:spcBef>
                          <a:spcPts val="0"/>
                        </a:spcBef>
                        <a:spcAft>
                          <a:spcPts val="0"/>
                        </a:spcAft>
                      </a:pPr>
                      <a:r>
                        <a:rPr lang="en-US" sz="1500" dirty="0">
                          <a:effectLst/>
                        </a:rPr>
                        <a:t>MARC</a:t>
                      </a:r>
                      <a:endParaRPr lang="en-US" sz="1500" dirty="0">
                        <a:effectLst/>
                        <a:latin typeface="Calibri"/>
                        <a:ea typeface="宋体"/>
                        <a:cs typeface="Times New Roman"/>
                      </a:endParaRPr>
                    </a:p>
                  </a:txBody>
                  <a:tcPr marL="45474" marR="45474" marT="0" marB="0"/>
                </a:tc>
                <a:tc>
                  <a:txBody>
                    <a:bodyPr/>
                    <a:lstStyle/>
                    <a:p>
                      <a:pPr marL="0" marR="0" algn="r">
                        <a:lnSpc>
                          <a:spcPct val="115000"/>
                        </a:lnSpc>
                        <a:spcBef>
                          <a:spcPts val="0"/>
                        </a:spcBef>
                        <a:spcAft>
                          <a:spcPts val="0"/>
                        </a:spcAft>
                      </a:pPr>
                      <a:r>
                        <a:rPr lang="en-US" sz="1600" b="1" dirty="0">
                          <a:solidFill>
                            <a:srgbClr val="00B050"/>
                          </a:solidFill>
                          <a:effectLst/>
                        </a:rPr>
                        <a:t>   0.2%</a:t>
                      </a:r>
                      <a:endParaRPr lang="en-US" sz="1600" b="1" dirty="0">
                        <a:solidFill>
                          <a:srgbClr val="00B050"/>
                        </a:solidFill>
                        <a:effectLst/>
                        <a:latin typeface="Calibri"/>
                        <a:ea typeface="宋体"/>
                        <a:cs typeface="Times New Roman"/>
                      </a:endParaRPr>
                    </a:p>
                  </a:txBody>
                  <a:tcPr marL="45474" marR="45474" marT="0" marB="0"/>
                </a:tc>
                <a:tc>
                  <a:txBody>
                    <a:bodyPr/>
                    <a:lstStyle/>
                    <a:p>
                      <a:pPr marL="0" marR="0" algn="r">
                        <a:lnSpc>
                          <a:spcPct val="115000"/>
                        </a:lnSpc>
                        <a:spcBef>
                          <a:spcPts val="0"/>
                        </a:spcBef>
                        <a:spcAft>
                          <a:spcPts val="0"/>
                        </a:spcAft>
                      </a:pPr>
                      <a:r>
                        <a:rPr lang="en-US" sz="1600" b="1" dirty="0">
                          <a:solidFill>
                            <a:srgbClr val="00B050"/>
                          </a:solidFill>
                          <a:effectLst/>
                        </a:rPr>
                        <a:t>    </a:t>
                      </a:r>
                      <a:r>
                        <a:rPr lang="en-US" sz="1600" b="1" dirty="0">
                          <a:solidFill>
                            <a:srgbClr val="FF0000"/>
                          </a:solidFill>
                          <a:effectLst/>
                        </a:rPr>
                        <a:t>0.1%</a:t>
                      </a:r>
                      <a:endParaRPr lang="en-US" sz="1600" b="1" dirty="0">
                        <a:solidFill>
                          <a:srgbClr val="FF0000"/>
                        </a:solidFill>
                        <a:effectLst/>
                        <a:latin typeface="Calibri"/>
                        <a:ea typeface="宋体"/>
                        <a:cs typeface="Times New Roman"/>
                      </a:endParaRPr>
                    </a:p>
                  </a:txBody>
                  <a:tcPr marL="45474" marR="45474" marT="0" marB="0"/>
                </a:tc>
                <a:tc>
                  <a:txBody>
                    <a:bodyPr/>
                    <a:lstStyle/>
                    <a:p>
                      <a:pPr marL="0" marR="0" algn="l">
                        <a:lnSpc>
                          <a:spcPct val="115000"/>
                        </a:lnSpc>
                        <a:spcBef>
                          <a:spcPts val="0"/>
                        </a:spcBef>
                        <a:spcAft>
                          <a:spcPts val="0"/>
                        </a:spcAft>
                      </a:pPr>
                      <a:r>
                        <a:rPr lang="en-US" sz="1600" b="1" dirty="0">
                          <a:solidFill>
                            <a:srgbClr val="FF6600"/>
                          </a:solidFill>
                          <a:effectLst/>
                        </a:rPr>
                        <a:t>  </a:t>
                      </a:r>
                      <a:r>
                        <a:rPr lang="en-US" sz="1600" b="1" dirty="0">
                          <a:solidFill>
                            <a:srgbClr val="FF0000"/>
                          </a:solidFill>
                          <a:effectLst/>
                        </a:rPr>
                        <a:t>1.4</a:t>
                      </a:r>
                      <a:r>
                        <a:rPr lang="en-US" sz="1600" b="0" dirty="0">
                          <a:effectLst/>
                        </a:rPr>
                        <a:t>/</a:t>
                      </a:r>
                      <a:r>
                        <a:rPr lang="en-US" sz="1600" b="1" dirty="0">
                          <a:solidFill>
                            <a:srgbClr val="00B050"/>
                          </a:solidFill>
                          <a:effectLst/>
                        </a:rPr>
                        <a:t> .03</a:t>
                      </a:r>
                      <a:endParaRPr lang="en-US" sz="1600" b="1" dirty="0">
                        <a:solidFill>
                          <a:srgbClr val="00B050"/>
                        </a:solidFill>
                        <a:effectLst/>
                        <a:latin typeface="Calibri"/>
                        <a:ea typeface="宋体"/>
                        <a:cs typeface="Times New Roman"/>
                      </a:endParaRPr>
                    </a:p>
                  </a:txBody>
                  <a:tcPr marL="45474" marR="45474" marT="0" marB="0"/>
                </a:tc>
                <a:tc>
                  <a:txBody>
                    <a:bodyPr/>
                    <a:lstStyle/>
                    <a:p>
                      <a:pPr marL="0" marR="0" algn="r">
                        <a:lnSpc>
                          <a:spcPct val="115000"/>
                        </a:lnSpc>
                        <a:spcBef>
                          <a:spcPts val="0"/>
                        </a:spcBef>
                        <a:spcAft>
                          <a:spcPts val="0"/>
                        </a:spcAft>
                      </a:pPr>
                      <a:r>
                        <a:rPr lang="en-US" sz="1600" b="1" dirty="0">
                          <a:effectLst/>
                        </a:rPr>
                        <a:t> </a:t>
                      </a:r>
                      <a:endParaRPr lang="en-US" sz="1600" b="1" dirty="0">
                        <a:effectLst/>
                        <a:latin typeface="Calibri"/>
                        <a:ea typeface="宋体"/>
                        <a:cs typeface="Times New Roman"/>
                      </a:endParaRPr>
                    </a:p>
                  </a:txBody>
                  <a:tcPr marL="45474" marR="45474" marT="0" marB="0"/>
                </a:tc>
                <a:tc>
                  <a:txBody>
                    <a:bodyPr/>
                    <a:lstStyle/>
                    <a:p>
                      <a:pPr marL="0" marR="0" algn="r">
                        <a:lnSpc>
                          <a:spcPct val="115000"/>
                        </a:lnSpc>
                        <a:spcBef>
                          <a:spcPts val="0"/>
                        </a:spcBef>
                        <a:spcAft>
                          <a:spcPts val="0"/>
                        </a:spcAft>
                      </a:pPr>
                      <a:r>
                        <a:rPr lang="en-US" sz="1600" b="1" dirty="0">
                          <a:solidFill>
                            <a:srgbClr val="00B050"/>
                          </a:solidFill>
                          <a:effectLst/>
                        </a:rPr>
                        <a:t>   0.2%</a:t>
                      </a:r>
                      <a:endParaRPr lang="en-US" sz="1600" b="1" dirty="0">
                        <a:solidFill>
                          <a:srgbClr val="00B050"/>
                        </a:solidFill>
                        <a:effectLst/>
                        <a:latin typeface="Calibri"/>
                        <a:ea typeface="宋体"/>
                        <a:cs typeface="Times New Roman"/>
                      </a:endParaRPr>
                    </a:p>
                  </a:txBody>
                  <a:tcPr marL="45474" marR="45474" marT="0" marB="0"/>
                </a:tc>
                <a:tc>
                  <a:txBody>
                    <a:bodyPr/>
                    <a:lstStyle/>
                    <a:p>
                      <a:pPr marL="0" marR="0" algn="r">
                        <a:lnSpc>
                          <a:spcPct val="115000"/>
                        </a:lnSpc>
                        <a:spcBef>
                          <a:spcPts val="0"/>
                        </a:spcBef>
                        <a:spcAft>
                          <a:spcPts val="0"/>
                        </a:spcAft>
                      </a:pPr>
                      <a:r>
                        <a:rPr lang="en-US" sz="1600" b="1" dirty="0">
                          <a:solidFill>
                            <a:srgbClr val="00B050"/>
                          </a:solidFill>
                          <a:effectLst/>
                        </a:rPr>
                        <a:t>   </a:t>
                      </a:r>
                      <a:r>
                        <a:rPr lang="en-US" sz="1600" b="1" dirty="0">
                          <a:solidFill>
                            <a:srgbClr val="FF0000"/>
                          </a:solidFill>
                          <a:effectLst/>
                        </a:rPr>
                        <a:t>0.1%</a:t>
                      </a:r>
                      <a:endParaRPr lang="en-US" sz="1600" b="1" dirty="0">
                        <a:solidFill>
                          <a:srgbClr val="FF0000"/>
                        </a:solidFill>
                        <a:effectLst/>
                        <a:latin typeface="Calibri"/>
                        <a:ea typeface="宋体"/>
                        <a:cs typeface="Times New Roman"/>
                      </a:endParaRPr>
                    </a:p>
                  </a:txBody>
                  <a:tcPr marL="45474" marR="45474" marT="0" marB="0"/>
                </a:tc>
                <a:tc>
                  <a:txBody>
                    <a:bodyPr/>
                    <a:lstStyle/>
                    <a:p>
                      <a:pPr marL="0" marR="0" algn="l">
                        <a:lnSpc>
                          <a:spcPct val="115000"/>
                        </a:lnSpc>
                        <a:spcBef>
                          <a:spcPts val="0"/>
                        </a:spcBef>
                        <a:spcAft>
                          <a:spcPts val="0"/>
                        </a:spcAft>
                      </a:pPr>
                      <a:r>
                        <a:rPr lang="en-US" sz="1600" b="1" dirty="0">
                          <a:effectLst/>
                        </a:rPr>
                        <a:t>  </a:t>
                      </a:r>
                      <a:r>
                        <a:rPr lang="en-US" sz="1600" b="1" dirty="0">
                          <a:solidFill>
                            <a:srgbClr val="FF0000"/>
                          </a:solidFill>
                          <a:effectLst/>
                        </a:rPr>
                        <a:t>1.6</a:t>
                      </a:r>
                      <a:r>
                        <a:rPr lang="en-US" sz="1600" b="0" dirty="0">
                          <a:effectLst/>
                        </a:rPr>
                        <a:t>/</a:t>
                      </a:r>
                      <a:r>
                        <a:rPr lang="en-US" sz="1600" b="1" dirty="0">
                          <a:effectLst/>
                        </a:rPr>
                        <a:t> </a:t>
                      </a:r>
                      <a:r>
                        <a:rPr lang="en-US" sz="1600" b="1" dirty="0">
                          <a:solidFill>
                            <a:srgbClr val="00B050"/>
                          </a:solidFill>
                          <a:effectLst/>
                        </a:rPr>
                        <a:t>.03</a:t>
                      </a:r>
                      <a:endParaRPr lang="en-US" sz="1600" b="1" dirty="0">
                        <a:solidFill>
                          <a:srgbClr val="00B050"/>
                        </a:solidFill>
                        <a:effectLst/>
                        <a:latin typeface="Calibri"/>
                        <a:ea typeface="宋体"/>
                        <a:cs typeface="Times New Roman"/>
                      </a:endParaRPr>
                    </a:p>
                  </a:txBody>
                  <a:tcPr marL="45474" marR="45474" marT="0" marB="0"/>
                </a:tc>
                <a:tc>
                  <a:txBody>
                    <a:bodyPr/>
                    <a:lstStyle/>
                    <a:p>
                      <a:pPr marL="0" marR="0" algn="r">
                        <a:lnSpc>
                          <a:spcPct val="115000"/>
                        </a:lnSpc>
                        <a:spcBef>
                          <a:spcPts val="0"/>
                        </a:spcBef>
                        <a:spcAft>
                          <a:spcPts val="0"/>
                        </a:spcAft>
                      </a:pPr>
                      <a:r>
                        <a:rPr lang="en-US" sz="1600" b="1" dirty="0">
                          <a:effectLst/>
                        </a:rPr>
                        <a:t> </a:t>
                      </a:r>
                      <a:endParaRPr lang="en-US" sz="1600" b="1" dirty="0">
                        <a:effectLst/>
                        <a:latin typeface="Calibri"/>
                        <a:ea typeface="宋体"/>
                        <a:cs typeface="Times New Roman"/>
                      </a:endParaRPr>
                    </a:p>
                  </a:txBody>
                  <a:tcPr marL="45474" marR="45474" marT="0" marB="0"/>
                </a:tc>
                <a:tc>
                  <a:txBody>
                    <a:bodyPr/>
                    <a:lstStyle/>
                    <a:p>
                      <a:pPr marL="0" marR="0" algn="r">
                        <a:lnSpc>
                          <a:spcPct val="115000"/>
                        </a:lnSpc>
                        <a:spcBef>
                          <a:spcPts val="0"/>
                        </a:spcBef>
                        <a:spcAft>
                          <a:spcPts val="0"/>
                        </a:spcAft>
                      </a:pPr>
                      <a:r>
                        <a:rPr lang="en-US" sz="1600" b="1" dirty="0">
                          <a:solidFill>
                            <a:srgbClr val="00B050"/>
                          </a:solidFill>
                          <a:effectLst/>
                        </a:rPr>
                        <a:t>    0.01%</a:t>
                      </a:r>
                      <a:endParaRPr lang="en-US" sz="1600" b="1" dirty="0">
                        <a:solidFill>
                          <a:srgbClr val="00B050"/>
                        </a:solidFill>
                        <a:effectLst/>
                        <a:latin typeface="Calibri"/>
                        <a:ea typeface="宋体"/>
                        <a:cs typeface="Times New Roman"/>
                      </a:endParaRPr>
                    </a:p>
                  </a:txBody>
                  <a:tcPr marL="45474" marR="45474" marT="0" marB="0"/>
                </a:tc>
                <a:tc>
                  <a:txBody>
                    <a:bodyPr/>
                    <a:lstStyle/>
                    <a:p>
                      <a:pPr marL="0" marR="0" algn="r">
                        <a:lnSpc>
                          <a:spcPct val="115000"/>
                        </a:lnSpc>
                        <a:spcBef>
                          <a:spcPts val="0"/>
                        </a:spcBef>
                        <a:spcAft>
                          <a:spcPts val="0"/>
                        </a:spcAft>
                      </a:pPr>
                      <a:r>
                        <a:rPr lang="en-US" sz="1600" b="1" dirty="0">
                          <a:solidFill>
                            <a:srgbClr val="00B050"/>
                          </a:solidFill>
                          <a:effectLst/>
                        </a:rPr>
                        <a:t>0.1%</a:t>
                      </a:r>
                      <a:endParaRPr lang="en-US" sz="1600" b="1" dirty="0">
                        <a:solidFill>
                          <a:srgbClr val="00B050"/>
                        </a:solidFill>
                        <a:effectLst/>
                        <a:latin typeface="Calibri"/>
                        <a:ea typeface="宋体"/>
                        <a:cs typeface="Times New Roman"/>
                      </a:endParaRPr>
                    </a:p>
                  </a:txBody>
                  <a:tcPr marL="45474" marR="45474" marT="0" marB="0"/>
                </a:tc>
                <a:tc>
                  <a:txBody>
                    <a:bodyPr/>
                    <a:lstStyle/>
                    <a:p>
                      <a:pPr marL="0" marR="0" algn="l">
                        <a:lnSpc>
                          <a:spcPct val="115000"/>
                        </a:lnSpc>
                        <a:spcBef>
                          <a:spcPts val="0"/>
                        </a:spcBef>
                        <a:spcAft>
                          <a:spcPts val="0"/>
                        </a:spcAft>
                      </a:pPr>
                      <a:r>
                        <a:rPr lang="en-US" sz="1600" b="1" dirty="0">
                          <a:solidFill>
                            <a:srgbClr val="00B050"/>
                          </a:solidFill>
                          <a:effectLst/>
                        </a:rPr>
                        <a:t>  </a:t>
                      </a:r>
                      <a:r>
                        <a:rPr lang="en-US" sz="1600" b="1" dirty="0">
                          <a:solidFill>
                            <a:srgbClr val="FF0000"/>
                          </a:solidFill>
                          <a:effectLst/>
                        </a:rPr>
                        <a:t>0.9</a:t>
                      </a:r>
                      <a:r>
                        <a:rPr lang="en-US" sz="1600" b="0" dirty="0">
                          <a:solidFill>
                            <a:schemeClr val="tx1"/>
                          </a:solidFill>
                          <a:effectLst/>
                        </a:rPr>
                        <a:t>/</a:t>
                      </a:r>
                      <a:r>
                        <a:rPr lang="en-US" sz="1600" b="1" dirty="0">
                          <a:solidFill>
                            <a:srgbClr val="00B050"/>
                          </a:solidFill>
                          <a:effectLst/>
                        </a:rPr>
                        <a:t> .06</a:t>
                      </a:r>
                      <a:endParaRPr lang="en-US" sz="1600" b="1" dirty="0">
                        <a:solidFill>
                          <a:srgbClr val="00B050"/>
                        </a:solidFill>
                        <a:effectLst/>
                        <a:latin typeface="Calibri"/>
                        <a:ea typeface="宋体"/>
                        <a:cs typeface="Times New Roman"/>
                      </a:endParaRPr>
                    </a:p>
                  </a:txBody>
                  <a:tcPr marL="45474" marR="45474" marT="0" marB="0"/>
                </a:tc>
                <a:extLst>
                  <a:ext uri="{0D108BD9-81ED-4DB2-BD59-A6C34878D82A}">
                    <a16:rowId xmlns:a16="http://schemas.microsoft.com/office/drawing/2014/main" xmlns="" val="10019"/>
                  </a:ext>
                </a:extLst>
              </a:tr>
            </a:tbl>
          </a:graphicData>
        </a:graphic>
      </p:graphicFrame>
      <p:sp>
        <p:nvSpPr>
          <p:cNvPr id="30" name="Rectangle 29"/>
          <p:cNvSpPr/>
          <p:nvPr/>
        </p:nvSpPr>
        <p:spPr>
          <a:xfrm>
            <a:off x="0" y="6285715"/>
            <a:ext cx="9144000" cy="523220"/>
          </a:xfrm>
          <a:prstGeom prst="rect">
            <a:avLst/>
          </a:prstGeom>
        </p:spPr>
        <p:txBody>
          <a:bodyPr wrap="square">
            <a:spAutoFit/>
          </a:bodyPr>
          <a:lstStyle/>
          <a:p>
            <a:r>
              <a:rPr lang="en-US" sz="1400" i="1" dirty="0"/>
              <a:t>Note 1</a:t>
            </a:r>
            <a:r>
              <a:rPr lang="en-US" sz="1400" dirty="0"/>
              <a:t>: MARC = Mean Annual Rate of Change. </a:t>
            </a:r>
          </a:p>
          <a:p>
            <a:r>
              <a:rPr lang="en-US" sz="1400" i="1" dirty="0"/>
              <a:t>Note 2</a:t>
            </a:r>
            <a:r>
              <a:rPr lang="en-US" sz="1400" dirty="0"/>
              <a:t>: </a:t>
            </a:r>
            <a:r>
              <a:rPr lang="en-US" sz="1400" b="1" dirty="0">
                <a:solidFill>
                  <a:srgbClr val="00B050"/>
                </a:solidFill>
              </a:rPr>
              <a:t>Green</a:t>
            </a:r>
            <a:r>
              <a:rPr lang="en-US" sz="1400" dirty="0"/>
              <a:t> indicates increases, whereas </a:t>
            </a:r>
            <a:r>
              <a:rPr lang="en-US" sz="1400" b="1" dirty="0">
                <a:solidFill>
                  <a:srgbClr val="FF0000"/>
                </a:solidFill>
              </a:rPr>
              <a:t>red</a:t>
            </a:r>
            <a:r>
              <a:rPr lang="en-US" sz="1400" dirty="0"/>
              <a:t> indicates decreases.</a:t>
            </a:r>
          </a:p>
        </p:txBody>
      </p:sp>
    </p:spTree>
    <p:extLst>
      <p:ext uri="{BB962C8B-B14F-4D97-AF65-F5344CB8AC3E}">
        <p14:creationId xmlns:p14="http://schemas.microsoft.com/office/powerpoint/2010/main" val="31234259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ctrTitle" idx="4294967295"/>
          </p:nvPr>
        </p:nvSpPr>
        <p:spPr>
          <a:xfrm>
            <a:off x="0" y="0"/>
            <a:ext cx="9144000" cy="1676400"/>
          </a:xfrm>
          <a:solidFill>
            <a:srgbClr val="FF6600"/>
          </a:solidFill>
        </p:spPr>
        <p:txBody>
          <a:bodyPr/>
          <a:lstStyle/>
          <a:p>
            <a:pPr>
              <a:defRPr sz="1200" b="1" i="0" u="none" strike="noStrike" kern="1200" baseline="0">
                <a:solidFill>
                  <a:sysClr val="windowText" lastClr="000000"/>
                </a:solidFill>
                <a:latin typeface="+mn-lt"/>
                <a:ea typeface="+mn-ea"/>
                <a:cs typeface="+mn-cs"/>
              </a:defRPr>
            </a:pPr>
            <a:r>
              <a:rPr lang="en-US" sz="2400" b="1" dirty="0">
                <a:solidFill>
                  <a:sysClr val="windowText" lastClr="000000"/>
                </a:solidFill>
              </a:rPr>
              <a:t>Percentage of High School Students Taking SAT/ACT Test from 1996 to 2014 in State, ESC 10, and ESC 11</a:t>
            </a:r>
          </a:p>
        </p:txBody>
      </p:sp>
      <p:graphicFrame>
        <p:nvGraphicFramePr>
          <p:cNvPr id="5" name="Chart 4"/>
          <p:cNvGraphicFramePr/>
          <p:nvPr>
            <p:extLst>
              <p:ext uri="{D42A27DB-BD31-4B8C-83A1-F6EECF244321}">
                <p14:modId xmlns:p14="http://schemas.microsoft.com/office/powerpoint/2010/main" val="2146919677"/>
              </p:ext>
            </p:extLst>
          </p:nvPr>
        </p:nvGraphicFramePr>
        <p:xfrm>
          <a:off x="152400" y="1698307"/>
          <a:ext cx="8839200" cy="50834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583492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ctrTitle" idx="4294967295"/>
          </p:nvPr>
        </p:nvSpPr>
        <p:spPr>
          <a:xfrm>
            <a:off x="0" y="0"/>
            <a:ext cx="9144000" cy="1676400"/>
          </a:xfrm>
          <a:solidFill>
            <a:srgbClr val="FF6600"/>
          </a:solidFill>
        </p:spPr>
        <p:txBody>
          <a:bodyPr/>
          <a:lstStyle/>
          <a:p>
            <a:pPr>
              <a:defRPr sz="1200" b="1" i="0" u="none" strike="noStrike" kern="1200" baseline="0">
                <a:solidFill>
                  <a:sysClr val="windowText" lastClr="000000"/>
                </a:solidFill>
                <a:latin typeface="+mn-lt"/>
                <a:ea typeface="+mn-ea"/>
                <a:cs typeface="+mn-cs"/>
              </a:defRPr>
            </a:pPr>
            <a:r>
              <a:rPr lang="en-US" sz="2400" b="1" dirty="0">
                <a:solidFill>
                  <a:sysClr val="windowText" lastClr="000000"/>
                </a:solidFill>
              </a:rPr>
              <a:t>Percentage of High School Students at/above SAT/ACT Criteria from 1996 to 2014 in State, ESC 10, and ESC 11</a:t>
            </a:r>
          </a:p>
        </p:txBody>
      </p:sp>
      <p:graphicFrame>
        <p:nvGraphicFramePr>
          <p:cNvPr id="4" name="Chart 3"/>
          <p:cNvGraphicFramePr/>
          <p:nvPr>
            <p:extLst>
              <p:ext uri="{D42A27DB-BD31-4B8C-83A1-F6EECF244321}">
                <p14:modId xmlns:p14="http://schemas.microsoft.com/office/powerpoint/2010/main" val="681453854"/>
              </p:ext>
            </p:extLst>
          </p:nvPr>
        </p:nvGraphicFramePr>
        <p:xfrm>
          <a:off x="304800" y="1676400"/>
          <a:ext cx="8610600" cy="5029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13573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ctrTitle" idx="4294967295"/>
          </p:nvPr>
        </p:nvSpPr>
        <p:spPr>
          <a:xfrm>
            <a:off x="0" y="0"/>
            <a:ext cx="9144000" cy="914400"/>
          </a:xfrm>
          <a:solidFill>
            <a:srgbClr val="FF6600"/>
          </a:solidFill>
        </p:spPr>
        <p:txBody>
          <a:bodyPr/>
          <a:lstStyle/>
          <a:p>
            <a:pPr eaLnBrk="1" hangingPunct="1"/>
            <a:r>
              <a:rPr lang="en-US" sz="3600" b="1" dirty="0"/>
              <a:t>The Selected Indicators</a:t>
            </a:r>
          </a:p>
        </p:txBody>
      </p:sp>
      <p:graphicFrame>
        <p:nvGraphicFramePr>
          <p:cNvPr id="2" name="Table 1"/>
          <p:cNvGraphicFramePr>
            <a:graphicFrameLocks noGrp="1"/>
          </p:cNvGraphicFramePr>
          <p:nvPr>
            <p:extLst>
              <p:ext uri="{D42A27DB-BD31-4B8C-83A1-F6EECF244321}">
                <p14:modId xmlns:p14="http://schemas.microsoft.com/office/powerpoint/2010/main" val="3380028169"/>
              </p:ext>
            </p:extLst>
          </p:nvPr>
        </p:nvGraphicFramePr>
        <p:xfrm>
          <a:off x="228600" y="1143000"/>
          <a:ext cx="8763000" cy="5486400"/>
        </p:xfrm>
        <a:graphic>
          <a:graphicData uri="http://schemas.openxmlformats.org/drawingml/2006/table">
            <a:tbl>
              <a:tblPr>
                <a:tableStyleId>{5C22544A-7EE6-4342-B048-85BDC9FD1C3A}</a:tableStyleId>
              </a:tblPr>
              <a:tblGrid>
                <a:gridCol w="2171363">
                  <a:extLst>
                    <a:ext uri="{9D8B030D-6E8A-4147-A177-3AD203B41FA5}">
                      <a16:colId xmlns:a16="http://schemas.microsoft.com/office/drawing/2014/main" xmlns="" val="20000"/>
                    </a:ext>
                  </a:extLst>
                </a:gridCol>
                <a:gridCol w="6591637">
                  <a:extLst>
                    <a:ext uri="{9D8B030D-6E8A-4147-A177-3AD203B41FA5}">
                      <a16:colId xmlns:a16="http://schemas.microsoft.com/office/drawing/2014/main" xmlns="" val="20001"/>
                    </a:ext>
                  </a:extLst>
                </a:gridCol>
              </a:tblGrid>
              <a:tr h="688078">
                <a:tc>
                  <a:txBody>
                    <a:bodyPr/>
                    <a:lstStyle/>
                    <a:p>
                      <a:pPr marL="0" marR="0" algn="ctr">
                        <a:lnSpc>
                          <a:spcPct val="115000"/>
                        </a:lnSpc>
                        <a:spcBef>
                          <a:spcPts val="0"/>
                        </a:spcBef>
                        <a:spcAft>
                          <a:spcPts val="1000"/>
                        </a:spcAft>
                      </a:pPr>
                      <a:r>
                        <a:rPr lang="en-US" sz="2600" b="1" dirty="0">
                          <a:effectLst/>
                        </a:rPr>
                        <a:t>Category</a:t>
                      </a:r>
                      <a:endParaRPr lang="en-US" sz="2600" b="1" dirty="0">
                        <a:effectLst/>
                        <a:latin typeface="Calibri"/>
                        <a:ea typeface="宋体"/>
                        <a:cs typeface="Times New Roman"/>
                      </a:endParaRPr>
                    </a:p>
                  </a:txBody>
                  <a:tcPr marL="9525" marR="9525" marT="9525" marB="0"/>
                </a:tc>
                <a:tc>
                  <a:txBody>
                    <a:bodyPr/>
                    <a:lstStyle/>
                    <a:p>
                      <a:pPr marL="0" marR="0" algn="ctr">
                        <a:lnSpc>
                          <a:spcPct val="115000"/>
                        </a:lnSpc>
                        <a:spcBef>
                          <a:spcPts val="0"/>
                        </a:spcBef>
                        <a:spcAft>
                          <a:spcPts val="1000"/>
                        </a:spcAft>
                      </a:pPr>
                      <a:r>
                        <a:rPr lang="en-US" sz="2600" b="1" dirty="0">
                          <a:effectLst/>
                        </a:rPr>
                        <a:t>Indicators</a:t>
                      </a:r>
                      <a:endParaRPr lang="en-US" sz="2600" b="1" dirty="0">
                        <a:effectLst/>
                        <a:latin typeface="Calibri"/>
                        <a:ea typeface="宋体"/>
                        <a:cs typeface="Times New Roman"/>
                      </a:endParaRPr>
                    </a:p>
                  </a:txBody>
                  <a:tcPr marL="9525" marR="9525" marT="9525" marB="0"/>
                </a:tc>
                <a:extLst>
                  <a:ext uri="{0D108BD9-81ED-4DB2-BD59-A6C34878D82A}">
                    <a16:rowId xmlns:a16="http://schemas.microsoft.com/office/drawing/2014/main" xmlns="" val="10000"/>
                  </a:ext>
                </a:extLst>
              </a:tr>
              <a:tr h="4798322">
                <a:tc>
                  <a:txBody>
                    <a:bodyPr/>
                    <a:lstStyle/>
                    <a:p>
                      <a:pPr marL="0" marR="0" algn="l">
                        <a:lnSpc>
                          <a:spcPct val="115000"/>
                        </a:lnSpc>
                        <a:spcBef>
                          <a:spcPts val="0"/>
                        </a:spcBef>
                        <a:spcAft>
                          <a:spcPts val="1000"/>
                        </a:spcAft>
                      </a:pPr>
                      <a:r>
                        <a:rPr lang="en-US" sz="2200" b="1" dirty="0">
                          <a:effectLst/>
                        </a:rPr>
                        <a:t>College Readiness</a:t>
                      </a:r>
                      <a:endParaRPr lang="en-US" sz="2200" b="1" dirty="0">
                        <a:effectLst/>
                        <a:latin typeface="Calibri"/>
                        <a:ea typeface="宋体"/>
                        <a:cs typeface="Times New Roman"/>
                      </a:endParaRPr>
                    </a:p>
                  </a:txBody>
                  <a:tcPr marL="9525" marR="9525" marT="9525" marB="0"/>
                </a:tc>
                <a:tc>
                  <a:txBody>
                    <a:bodyPr/>
                    <a:lstStyle/>
                    <a:p>
                      <a:pPr marL="342900" marR="0" lvl="0" indent="-342900" algn="l">
                        <a:lnSpc>
                          <a:spcPct val="115000"/>
                        </a:lnSpc>
                        <a:spcBef>
                          <a:spcPts val="0"/>
                        </a:spcBef>
                        <a:spcAft>
                          <a:spcPts val="1000"/>
                        </a:spcAft>
                        <a:buFont typeface="+mj-lt"/>
                        <a:buAutoNum type="arabicPeriod"/>
                        <a:tabLst>
                          <a:tab pos="457200" algn="l"/>
                        </a:tabLst>
                      </a:pPr>
                      <a:r>
                        <a:rPr lang="en-US" sz="1800" b="1" dirty="0">
                          <a:effectLst/>
                        </a:rPr>
                        <a:t>College-Ready High School Graduates in English Language Arts, Mathematics, and/or Both Subjects and Mean Annual Rate of Change from 2006 to 2014 in State, ESC 10, and ESC 11 (by Ethnicity, by Gender)</a:t>
                      </a:r>
                    </a:p>
                    <a:p>
                      <a:pPr marL="342900" marR="0" lvl="0" indent="-342900" algn="l">
                        <a:lnSpc>
                          <a:spcPct val="115000"/>
                        </a:lnSpc>
                        <a:spcBef>
                          <a:spcPts val="0"/>
                        </a:spcBef>
                        <a:spcAft>
                          <a:spcPts val="1000"/>
                        </a:spcAft>
                        <a:buFont typeface="+mj-lt"/>
                        <a:buAutoNum type="arabicPeriod"/>
                        <a:tabLst>
                          <a:tab pos="457200" algn="l"/>
                        </a:tabLst>
                      </a:pPr>
                      <a:r>
                        <a:rPr lang="en-US" sz="1800" b="1" dirty="0">
                          <a:effectLst/>
                        </a:rPr>
                        <a:t>SAT/ACT Results of High School Students from 1996 to 2014 in State, ESC 10, and ESC 11</a:t>
                      </a:r>
                    </a:p>
                    <a:p>
                      <a:pPr marL="342900" marR="0" lvl="0" indent="-342900" algn="l">
                        <a:lnSpc>
                          <a:spcPct val="115000"/>
                        </a:lnSpc>
                        <a:spcBef>
                          <a:spcPts val="0"/>
                        </a:spcBef>
                        <a:spcAft>
                          <a:spcPts val="1000"/>
                        </a:spcAft>
                        <a:buFont typeface="+mj-lt"/>
                        <a:buAutoNum type="arabicPeriod"/>
                        <a:tabLst>
                          <a:tab pos="228600" algn="l"/>
                        </a:tabLst>
                      </a:pPr>
                      <a:r>
                        <a:rPr lang="en-US" sz="1800" b="1" dirty="0">
                          <a:effectLst/>
                        </a:rPr>
                        <a:t>Advanced Course/Dual Enrollment Completion of High School Students and Mean Annual Rate of Change from 2003 to 2014 in State, ESC 10, and ESC 11</a:t>
                      </a:r>
                    </a:p>
                    <a:p>
                      <a:pPr marL="342900" marR="0" lvl="0" indent="-342900" algn="l">
                        <a:lnSpc>
                          <a:spcPct val="115000"/>
                        </a:lnSpc>
                        <a:spcBef>
                          <a:spcPts val="0"/>
                        </a:spcBef>
                        <a:spcAft>
                          <a:spcPts val="1000"/>
                        </a:spcAft>
                        <a:buFont typeface="+mj-lt"/>
                        <a:buAutoNum type="arabicPeriod"/>
                        <a:tabLst>
                          <a:tab pos="228600" algn="l"/>
                        </a:tabLst>
                      </a:pPr>
                      <a:r>
                        <a:rPr lang="en-US" sz="1800" b="1" dirty="0">
                          <a:effectLst/>
                        </a:rPr>
                        <a:t>FAFSA Submission</a:t>
                      </a:r>
                      <a:r>
                        <a:rPr lang="en-US" sz="1800" b="1" baseline="0" dirty="0">
                          <a:effectLst/>
                        </a:rPr>
                        <a:t> and Completion Rates in 2015 and 2016 in State, ESC 10, and ESC 11</a:t>
                      </a:r>
                      <a:endParaRPr lang="en-US" sz="1800" b="1" dirty="0">
                        <a:effectLst/>
                      </a:endParaRPr>
                    </a:p>
                  </a:txBody>
                  <a:tcPr marL="9525" marR="9525" marT="9525" marB="0"/>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4297620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ctrTitle" idx="4294967295"/>
          </p:nvPr>
        </p:nvSpPr>
        <p:spPr>
          <a:xfrm>
            <a:off x="0" y="0"/>
            <a:ext cx="9144000" cy="1676400"/>
          </a:xfrm>
          <a:solidFill>
            <a:srgbClr val="FF6600"/>
          </a:solidFill>
        </p:spPr>
        <p:txBody>
          <a:bodyPr/>
          <a:lstStyle/>
          <a:p>
            <a:pPr>
              <a:defRPr sz="1200" b="1" i="0" u="none" strike="noStrike" kern="1200" baseline="0">
                <a:solidFill>
                  <a:sysClr val="windowText" lastClr="000000"/>
                </a:solidFill>
                <a:latin typeface="+mn-lt"/>
                <a:ea typeface="+mn-ea"/>
                <a:cs typeface="+mn-cs"/>
              </a:defRPr>
            </a:pPr>
            <a:r>
              <a:rPr lang="en-US" sz="2400" b="1" dirty="0">
                <a:solidFill>
                  <a:sysClr val="windowText" lastClr="000000"/>
                </a:solidFill>
              </a:rPr>
              <a:t>SAT Scores of High School Students from 1996  to 2014 in State, ESC 10, and ESC 11</a:t>
            </a:r>
          </a:p>
        </p:txBody>
      </p:sp>
      <p:graphicFrame>
        <p:nvGraphicFramePr>
          <p:cNvPr id="5" name="Chart 4"/>
          <p:cNvGraphicFramePr/>
          <p:nvPr>
            <p:extLst>
              <p:ext uri="{D42A27DB-BD31-4B8C-83A1-F6EECF244321}">
                <p14:modId xmlns:p14="http://schemas.microsoft.com/office/powerpoint/2010/main" val="336153934"/>
              </p:ext>
            </p:extLst>
          </p:nvPr>
        </p:nvGraphicFramePr>
        <p:xfrm>
          <a:off x="152400" y="1752600"/>
          <a:ext cx="8839200" cy="50291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215165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ctrTitle" idx="4294967295"/>
          </p:nvPr>
        </p:nvSpPr>
        <p:spPr>
          <a:xfrm>
            <a:off x="0" y="0"/>
            <a:ext cx="9144000" cy="1676400"/>
          </a:xfrm>
          <a:solidFill>
            <a:srgbClr val="FF6600"/>
          </a:solidFill>
        </p:spPr>
        <p:txBody>
          <a:bodyPr/>
          <a:lstStyle/>
          <a:p>
            <a:pPr>
              <a:defRPr sz="1200" b="1" i="0" u="none" strike="noStrike" kern="1200" baseline="0">
                <a:solidFill>
                  <a:sysClr val="windowText" lastClr="000000"/>
                </a:solidFill>
                <a:latin typeface="+mn-lt"/>
                <a:ea typeface="+mn-ea"/>
                <a:cs typeface="+mn-cs"/>
              </a:defRPr>
            </a:pPr>
            <a:r>
              <a:rPr lang="en-US" sz="2400" b="1" dirty="0">
                <a:solidFill>
                  <a:sysClr val="windowText" lastClr="000000"/>
                </a:solidFill>
              </a:rPr>
              <a:t>ACT Scores of High School Students from 1996  to 2014 in State, </a:t>
            </a:r>
            <a:br>
              <a:rPr lang="en-US" sz="2400" b="1" dirty="0">
                <a:solidFill>
                  <a:sysClr val="windowText" lastClr="000000"/>
                </a:solidFill>
              </a:rPr>
            </a:br>
            <a:r>
              <a:rPr lang="en-US" sz="2400" b="1" dirty="0">
                <a:solidFill>
                  <a:sysClr val="windowText" lastClr="000000"/>
                </a:solidFill>
              </a:rPr>
              <a:t>ESC 10, and ESC 11</a:t>
            </a:r>
          </a:p>
        </p:txBody>
      </p:sp>
      <p:graphicFrame>
        <p:nvGraphicFramePr>
          <p:cNvPr id="4" name="Chart 3"/>
          <p:cNvGraphicFramePr/>
          <p:nvPr>
            <p:extLst>
              <p:ext uri="{D42A27DB-BD31-4B8C-83A1-F6EECF244321}">
                <p14:modId xmlns:p14="http://schemas.microsoft.com/office/powerpoint/2010/main" val="2986231750"/>
              </p:ext>
            </p:extLst>
          </p:nvPr>
        </p:nvGraphicFramePr>
        <p:xfrm>
          <a:off x="304800" y="1676400"/>
          <a:ext cx="8610600" cy="5029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548808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ctrTitle" idx="4294967295"/>
          </p:nvPr>
        </p:nvSpPr>
        <p:spPr>
          <a:xfrm>
            <a:off x="0" y="0"/>
            <a:ext cx="9144000" cy="1676400"/>
          </a:xfrm>
          <a:solidFill>
            <a:srgbClr val="FF6600"/>
          </a:solidFill>
        </p:spPr>
        <p:txBody>
          <a:bodyPr/>
          <a:lstStyle/>
          <a:p>
            <a:r>
              <a:rPr lang="en-US" sz="2400" b="1" dirty="0"/>
              <a:t>Advanced Course/Dual Enrollment Completion of High School Students from 2003 to 2014 in State, ESC 10, and ESC 11</a:t>
            </a:r>
          </a:p>
        </p:txBody>
      </p:sp>
      <p:sp>
        <p:nvSpPr>
          <p:cNvPr id="5" name="Rectangle 4"/>
          <p:cNvSpPr/>
          <p:nvPr/>
        </p:nvSpPr>
        <p:spPr>
          <a:xfrm>
            <a:off x="0" y="6119336"/>
            <a:ext cx="9144000" cy="738664"/>
          </a:xfrm>
          <a:prstGeom prst="rect">
            <a:avLst/>
          </a:prstGeom>
        </p:spPr>
        <p:txBody>
          <a:bodyPr wrap="square">
            <a:spAutoFit/>
          </a:bodyPr>
          <a:lstStyle/>
          <a:p>
            <a:r>
              <a:rPr lang="en-US" sz="1400" i="1" dirty="0"/>
              <a:t>Note 1</a:t>
            </a:r>
            <a:r>
              <a:rPr lang="en-US" sz="1400" dirty="0"/>
              <a:t>: MARC = Mean Annual Rate of Change.</a:t>
            </a:r>
            <a:br>
              <a:rPr lang="en-US" sz="1400" dirty="0"/>
            </a:br>
            <a:r>
              <a:rPr lang="en-US" sz="1400" i="1" dirty="0"/>
              <a:t>Note 2</a:t>
            </a:r>
            <a:r>
              <a:rPr lang="en-US" sz="1400" dirty="0"/>
              <a:t>: This indicator is based on a count of students who completed and received credit for at least one advanced course in grades 9-12.</a:t>
            </a:r>
          </a:p>
        </p:txBody>
      </p:sp>
      <p:graphicFrame>
        <p:nvGraphicFramePr>
          <p:cNvPr id="2" name="Table 1"/>
          <p:cNvGraphicFramePr>
            <a:graphicFrameLocks noGrp="1"/>
          </p:cNvGraphicFramePr>
          <p:nvPr>
            <p:extLst>
              <p:ext uri="{D42A27DB-BD31-4B8C-83A1-F6EECF244321}">
                <p14:modId xmlns:p14="http://schemas.microsoft.com/office/powerpoint/2010/main" val="174009644"/>
              </p:ext>
            </p:extLst>
          </p:nvPr>
        </p:nvGraphicFramePr>
        <p:xfrm>
          <a:off x="0" y="1680995"/>
          <a:ext cx="9143999" cy="4498236"/>
        </p:xfrm>
        <a:graphic>
          <a:graphicData uri="http://schemas.openxmlformats.org/drawingml/2006/table">
            <a:tbl>
              <a:tblPr firstRow="1" firstCol="1" bandRow="1">
                <a:tableStyleId>{5C22544A-7EE6-4342-B048-85BDC9FD1C3A}</a:tableStyleId>
              </a:tblPr>
              <a:tblGrid>
                <a:gridCol w="1767422">
                  <a:extLst>
                    <a:ext uri="{9D8B030D-6E8A-4147-A177-3AD203B41FA5}">
                      <a16:colId xmlns:a16="http://schemas.microsoft.com/office/drawing/2014/main" xmlns="" val="20000"/>
                    </a:ext>
                  </a:extLst>
                </a:gridCol>
                <a:gridCol w="2101193">
                  <a:extLst>
                    <a:ext uri="{9D8B030D-6E8A-4147-A177-3AD203B41FA5}">
                      <a16:colId xmlns:a16="http://schemas.microsoft.com/office/drawing/2014/main" xmlns="" val="20001"/>
                    </a:ext>
                  </a:extLst>
                </a:gridCol>
                <a:gridCol w="263769">
                  <a:extLst>
                    <a:ext uri="{9D8B030D-6E8A-4147-A177-3AD203B41FA5}">
                      <a16:colId xmlns:a16="http://schemas.microsoft.com/office/drawing/2014/main" xmlns="" val="20002"/>
                    </a:ext>
                  </a:extLst>
                </a:gridCol>
                <a:gridCol w="2549769">
                  <a:extLst>
                    <a:ext uri="{9D8B030D-6E8A-4147-A177-3AD203B41FA5}">
                      <a16:colId xmlns:a16="http://schemas.microsoft.com/office/drawing/2014/main" xmlns="" val="20003"/>
                    </a:ext>
                  </a:extLst>
                </a:gridCol>
                <a:gridCol w="263769">
                  <a:extLst>
                    <a:ext uri="{9D8B030D-6E8A-4147-A177-3AD203B41FA5}">
                      <a16:colId xmlns:a16="http://schemas.microsoft.com/office/drawing/2014/main" xmlns="" val="20004"/>
                    </a:ext>
                  </a:extLst>
                </a:gridCol>
                <a:gridCol w="2198077">
                  <a:extLst>
                    <a:ext uri="{9D8B030D-6E8A-4147-A177-3AD203B41FA5}">
                      <a16:colId xmlns:a16="http://schemas.microsoft.com/office/drawing/2014/main" xmlns="" val="20005"/>
                    </a:ext>
                  </a:extLst>
                </a:gridCol>
              </a:tblGrid>
              <a:tr h="314829">
                <a:tc>
                  <a:txBody>
                    <a:bodyPr/>
                    <a:lstStyle/>
                    <a:p>
                      <a:pPr marL="0" marR="0" algn="ctr">
                        <a:lnSpc>
                          <a:spcPct val="115000"/>
                        </a:lnSpc>
                        <a:spcBef>
                          <a:spcPts val="600"/>
                        </a:spcBef>
                        <a:spcAft>
                          <a:spcPts val="600"/>
                        </a:spcAft>
                      </a:pPr>
                      <a:r>
                        <a:rPr lang="en-US" sz="1800" dirty="0">
                          <a:effectLst/>
                          <a:latin typeface="Tahoma" pitchFamily="34" charset="0"/>
                          <a:ea typeface="Tahoma" pitchFamily="34" charset="0"/>
                          <a:cs typeface="Tahoma" pitchFamily="34" charset="0"/>
                        </a:rPr>
                        <a:t>Year/MARC</a:t>
                      </a:r>
                    </a:p>
                  </a:txBody>
                  <a:tcPr marL="68580" marR="68580" marT="0" marB="0"/>
                </a:tc>
                <a:tc>
                  <a:txBody>
                    <a:bodyPr/>
                    <a:lstStyle/>
                    <a:p>
                      <a:pPr marL="0" marR="0" algn="ctr">
                        <a:lnSpc>
                          <a:spcPct val="115000"/>
                        </a:lnSpc>
                        <a:spcBef>
                          <a:spcPts val="600"/>
                        </a:spcBef>
                        <a:spcAft>
                          <a:spcPts val="600"/>
                        </a:spcAft>
                      </a:pPr>
                      <a:r>
                        <a:rPr lang="en-US" sz="1800" dirty="0">
                          <a:effectLst/>
                          <a:latin typeface="Tahoma" pitchFamily="34" charset="0"/>
                          <a:ea typeface="Tahoma" pitchFamily="34" charset="0"/>
                          <a:cs typeface="Tahoma" pitchFamily="34" charset="0"/>
                        </a:rPr>
                        <a:t>State</a:t>
                      </a:r>
                    </a:p>
                  </a:txBody>
                  <a:tcPr marL="68580" marR="68580" marT="0" marB="0"/>
                </a:tc>
                <a:tc>
                  <a:txBody>
                    <a:bodyPr/>
                    <a:lstStyle/>
                    <a:p>
                      <a:pPr marL="0" marR="0" algn="ctr">
                        <a:lnSpc>
                          <a:spcPct val="115000"/>
                        </a:lnSpc>
                        <a:spcBef>
                          <a:spcPts val="600"/>
                        </a:spcBef>
                        <a:spcAft>
                          <a:spcPts val="600"/>
                        </a:spcAft>
                      </a:pPr>
                      <a:r>
                        <a:rPr lang="en-US" sz="1800">
                          <a:effectLst/>
                          <a:latin typeface="Tahoma" pitchFamily="34" charset="0"/>
                          <a:ea typeface="Tahoma" pitchFamily="34" charset="0"/>
                          <a:cs typeface="Tahoma" pitchFamily="34" charset="0"/>
                        </a:rPr>
                        <a:t> </a:t>
                      </a:r>
                    </a:p>
                  </a:txBody>
                  <a:tcPr marL="68580" marR="68580" marT="0" marB="0"/>
                </a:tc>
                <a:tc>
                  <a:txBody>
                    <a:bodyPr/>
                    <a:lstStyle/>
                    <a:p>
                      <a:pPr marL="0" marR="0" algn="ctr">
                        <a:lnSpc>
                          <a:spcPct val="115000"/>
                        </a:lnSpc>
                        <a:spcBef>
                          <a:spcPts val="600"/>
                        </a:spcBef>
                        <a:spcAft>
                          <a:spcPts val="600"/>
                        </a:spcAft>
                      </a:pPr>
                      <a:r>
                        <a:rPr lang="en-US" sz="1800">
                          <a:effectLst/>
                          <a:latin typeface="Tahoma" pitchFamily="34" charset="0"/>
                          <a:ea typeface="Tahoma" pitchFamily="34" charset="0"/>
                          <a:cs typeface="Tahoma" pitchFamily="34" charset="0"/>
                        </a:rPr>
                        <a:t>ESC 10</a:t>
                      </a:r>
                    </a:p>
                  </a:txBody>
                  <a:tcPr marL="68580" marR="68580" marT="0" marB="0"/>
                </a:tc>
                <a:tc>
                  <a:txBody>
                    <a:bodyPr/>
                    <a:lstStyle/>
                    <a:p>
                      <a:pPr marL="0" marR="0" algn="ctr">
                        <a:lnSpc>
                          <a:spcPct val="115000"/>
                        </a:lnSpc>
                        <a:spcBef>
                          <a:spcPts val="600"/>
                        </a:spcBef>
                        <a:spcAft>
                          <a:spcPts val="600"/>
                        </a:spcAft>
                      </a:pPr>
                      <a:r>
                        <a:rPr lang="en-US" sz="1800">
                          <a:effectLst/>
                          <a:latin typeface="Tahoma" pitchFamily="34" charset="0"/>
                          <a:ea typeface="Tahoma" pitchFamily="34" charset="0"/>
                          <a:cs typeface="Tahoma" pitchFamily="34" charset="0"/>
                        </a:rPr>
                        <a:t> </a:t>
                      </a:r>
                    </a:p>
                  </a:txBody>
                  <a:tcPr marL="68580" marR="68580" marT="0" marB="0"/>
                </a:tc>
                <a:tc>
                  <a:txBody>
                    <a:bodyPr/>
                    <a:lstStyle/>
                    <a:p>
                      <a:pPr marL="0" marR="0" algn="ctr">
                        <a:lnSpc>
                          <a:spcPct val="115000"/>
                        </a:lnSpc>
                        <a:spcBef>
                          <a:spcPts val="600"/>
                        </a:spcBef>
                        <a:spcAft>
                          <a:spcPts val="600"/>
                        </a:spcAft>
                      </a:pPr>
                      <a:r>
                        <a:rPr lang="en-US" sz="1800">
                          <a:effectLst/>
                          <a:latin typeface="Tahoma" pitchFamily="34" charset="0"/>
                          <a:ea typeface="Tahoma" pitchFamily="34" charset="0"/>
                          <a:cs typeface="Tahoma" pitchFamily="34" charset="0"/>
                        </a:rPr>
                        <a:t>ESC 11</a:t>
                      </a:r>
                    </a:p>
                  </a:txBody>
                  <a:tcPr marL="68580" marR="68580" marT="0" marB="0"/>
                </a:tc>
                <a:extLst>
                  <a:ext uri="{0D108BD9-81ED-4DB2-BD59-A6C34878D82A}">
                    <a16:rowId xmlns:a16="http://schemas.microsoft.com/office/drawing/2014/main" xmlns="" val="10000"/>
                  </a:ext>
                </a:extLst>
              </a:tr>
              <a:tr h="314829">
                <a:tc>
                  <a:txBody>
                    <a:bodyPr/>
                    <a:lstStyle/>
                    <a:p>
                      <a:pPr marL="0" marR="0">
                        <a:lnSpc>
                          <a:spcPct val="115000"/>
                        </a:lnSpc>
                        <a:spcBef>
                          <a:spcPts val="600"/>
                        </a:spcBef>
                        <a:spcAft>
                          <a:spcPts val="0"/>
                        </a:spcAft>
                      </a:pPr>
                      <a:r>
                        <a:rPr lang="en-US" sz="1800" dirty="0">
                          <a:effectLst/>
                          <a:latin typeface="Tahoma" pitchFamily="34" charset="0"/>
                          <a:ea typeface="Tahoma" pitchFamily="34" charset="0"/>
                          <a:cs typeface="Tahoma" pitchFamily="34" charset="0"/>
                        </a:rPr>
                        <a:t>2003</a:t>
                      </a:r>
                    </a:p>
                  </a:txBody>
                  <a:tcPr marL="68580" marR="68580" marT="0" marB="0" anchor="ctr"/>
                </a:tc>
                <a:tc>
                  <a:txBody>
                    <a:bodyPr/>
                    <a:lstStyle/>
                    <a:p>
                      <a:pPr marL="0" marR="0" algn="ctr">
                        <a:lnSpc>
                          <a:spcPct val="115000"/>
                        </a:lnSpc>
                        <a:spcBef>
                          <a:spcPts val="600"/>
                        </a:spcBef>
                        <a:spcAft>
                          <a:spcPts val="0"/>
                        </a:spcAft>
                      </a:pPr>
                      <a:r>
                        <a:rPr lang="en-US" sz="1800" dirty="0">
                          <a:effectLst/>
                          <a:latin typeface="Tahoma" pitchFamily="34" charset="0"/>
                          <a:ea typeface="Tahoma" pitchFamily="34" charset="0"/>
                          <a:cs typeface="Tahoma" pitchFamily="34" charset="0"/>
                        </a:rPr>
                        <a:t>19.7%</a:t>
                      </a:r>
                    </a:p>
                  </a:txBody>
                  <a:tcPr marL="68580" marR="68580" marT="0" marB="0" anchor="ctr"/>
                </a:tc>
                <a:tc>
                  <a:txBody>
                    <a:bodyPr/>
                    <a:lstStyle/>
                    <a:p>
                      <a:pPr marL="0" marR="0" algn="ctr">
                        <a:lnSpc>
                          <a:spcPct val="115000"/>
                        </a:lnSpc>
                        <a:spcBef>
                          <a:spcPts val="600"/>
                        </a:spcBef>
                        <a:spcAft>
                          <a:spcPts val="0"/>
                        </a:spcAft>
                      </a:pPr>
                      <a:r>
                        <a:rPr lang="en-US" sz="1800">
                          <a:effectLst/>
                          <a:latin typeface="Tahoma" pitchFamily="34" charset="0"/>
                          <a:ea typeface="Tahoma" pitchFamily="34" charset="0"/>
                          <a:cs typeface="Tahoma" pitchFamily="34" charset="0"/>
                        </a:rPr>
                        <a:t> </a:t>
                      </a:r>
                    </a:p>
                  </a:txBody>
                  <a:tcPr marL="68580" marR="68580" marT="0" marB="0" anchor="ctr"/>
                </a:tc>
                <a:tc>
                  <a:txBody>
                    <a:bodyPr/>
                    <a:lstStyle/>
                    <a:p>
                      <a:pPr marL="0" marR="0" algn="ctr">
                        <a:lnSpc>
                          <a:spcPct val="115000"/>
                        </a:lnSpc>
                        <a:spcBef>
                          <a:spcPts val="600"/>
                        </a:spcBef>
                        <a:spcAft>
                          <a:spcPts val="0"/>
                        </a:spcAft>
                      </a:pPr>
                      <a:r>
                        <a:rPr lang="en-US" sz="1800">
                          <a:effectLst/>
                          <a:latin typeface="Tahoma" pitchFamily="34" charset="0"/>
                          <a:ea typeface="Tahoma" pitchFamily="34" charset="0"/>
                          <a:cs typeface="Tahoma" pitchFamily="34" charset="0"/>
                        </a:rPr>
                        <a:t>20.7%</a:t>
                      </a:r>
                    </a:p>
                  </a:txBody>
                  <a:tcPr marL="68580" marR="68580" marT="0" marB="0" anchor="ctr"/>
                </a:tc>
                <a:tc>
                  <a:txBody>
                    <a:bodyPr/>
                    <a:lstStyle/>
                    <a:p>
                      <a:pPr marL="0" marR="0" algn="ctr">
                        <a:lnSpc>
                          <a:spcPct val="115000"/>
                        </a:lnSpc>
                        <a:spcBef>
                          <a:spcPts val="600"/>
                        </a:spcBef>
                        <a:spcAft>
                          <a:spcPts val="0"/>
                        </a:spcAft>
                      </a:pPr>
                      <a:r>
                        <a:rPr lang="en-US" sz="1800">
                          <a:effectLst/>
                          <a:latin typeface="Tahoma" pitchFamily="34" charset="0"/>
                          <a:ea typeface="Tahoma" pitchFamily="34" charset="0"/>
                          <a:cs typeface="Tahoma" pitchFamily="34" charset="0"/>
                        </a:rPr>
                        <a:t> </a:t>
                      </a:r>
                    </a:p>
                  </a:txBody>
                  <a:tcPr marL="68580" marR="68580" marT="0" marB="0" anchor="ctr"/>
                </a:tc>
                <a:tc>
                  <a:txBody>
                    <a:bodyPr/>
                    <a:lstStyle/>
                    <a:p>
                      <a:pPr marL="0" marR="0" algn="ctr">
                        <a:lnSpc>
                          <a:spcPct val="115000"/>
                        </a:lnSpc>
                        <a:spcBef>
                          <a:spcPts val="600"/>
                        </a:spcBef>
                        <a:spcAft>
                          <a:spcPts val="0"/>
                        </a:spcAft>
                      </a:pPr>
                      <a:r>
                        <a:rPr lang="en-US" sz="1800">
                          <a:effectLst/>
                          <a:latin typeface="Tahoma" pitchFamily="34" charset="0"/>
                          <a:ea typeface="Tahoma" pitchFamily="34" charset="0"/>
                          <a:cs typeface="Tahoma" pitchFamily="34" charset="0"/>
                        </a:rPr>
                        <a:t>19.8%</a:t>
                      </a:r>
                    </a:p>
                  </a:txBody>
                  <a:tcPr marL="68580" marR="68580" marT="0" marB="0" anchor="ctr"/>
                </a:tc>
                <a:extLst>
                  <a:ext uri="{0D108BD9-81ED-4DB2-BD59-A6C34878D82A}">
                    <a16:rowId xmlns:a16="http://schemas.microsoft.com/office/drawing/2014/main" xmlns="" val="10001"/>
                  </a:ext>
                </a:extLst>
              </a:tr>
              <a:tr h="314829">
                <a:tc>
                  <a:txBody>
                    <a:bodyPr/>
                    <a:lstStyle/>
                    <a:p>
                      <a:pPr marL="0" marR="0">
                        <a:lnSpc>
                          <a:spcPct val="115000"/>
                        </a:lnSpc>
                        <a:spcBef>
                          <a:spcPts val="0"/>
                        </a:spcBef>
                        <a:spcAft>
                          <a:spcPts val="0"/>
                        </a:spcAft>
                      </a:pPr>
                      <a:r>
                        <a:rPr lang="en-US" sz="1800">
                          <a:effectLst/>
                          <a:latin typeface="Tahoma" pitchFamily="34" charset="0"/>
                          <a:ea typeface="Tahoma" pitchFamily="34" charset="0"/>
                          <a:cs typeface="Tahoma" pitchFamily="34" charset="0"/>
                        </a:rPr>
                        <a:t>2004</a:t>
                      </a:r>
                    </a:p>
                  </a:txBody>
                  <a:tcPr marL="68580" marR="68580" marT="0" marB="0" anchor="ctr"/>
                </a:tc>
                <a:tc>
                  <a:txBody>
                    <a:bodyPr/>
                    <a:lstStyle/>
                    <a:p>
                      <a:pPr marL="0" marR="0" algn="ctr">
                        <a:lnSpc>
                          <a:spcPct val="115000"/>
                        </a:lnSpc>
                        <a:spcBef>
                          <a:spcPts val="0"/>
                        </a:spcBef>
                        <a:spcAft>
                          <a:spcPts val="0"/>
                        </a:spcAft>
                      </a:pPr>
                      <a:r>
                        <a:rPr lang="en-US" sz="1800" dirty="0">
                          <a:effectLst/>
                          <a:latin typeface="Tahoma" pitchFamily="34" charset="0"/>
                          <a:ea typeface="Tahoma" pitchFamily="34" charset="0"/>
                          <a:cs typeface="Tahoma" pitchFamily="34" charset="0"/>
                        </a:rPr>
                        <a:t>19.9%</a:t>
                      </a:r>
                    </a:p>
                  </a:txBody>
                  <a:tcPr marL="68580" marR="68580" marT="0" marB="0" anchor="ctr"/>
                </a:tc>
                <a:tc>
                  <a:txBody>
                    <a:bodyPr/>
                    <a:lstStyle/>
                    <a:p>
                      <a:pPr marL="0" marR="0" algn="ctr">
                        <a:lnSpc>
                          <a:spcPct val="115000"/>
                        </a:lnSpc>
                        <a:spcBef>
                          <a:spcPts val="0"/>
                        </a:spcBef>
                        <a:spcAft>
                          <a:spcPts val="0"/>
                        </a:spcAft>
                      </a:pPr>
                      <a:r>
                        <a:rPr lang="en-US" sz="1800">
                          <a:effectLst/>
                          <a:latin typeface="Tahoma" pitchFamily="34" charset="0"/>
                          <a:ea typeface="Tahoma" pitchFamily="34" charset="0"/>
                          <a:cs typeface="Tahoma" pitchFamily="34" charset="0"/>
                        </a:rPr>
                        <a:t> </a:t>
                      </a:r>
                    </a:p>
                  </a:txBody>
                  <a:tcPr marL="68580" marR="68580" marT="0" marB="0" anchor="ctr"/>
                </a:tc>
                <a:tc>
                  <a:txBody>
                    <a:bodyPr/>
                    <a:lstStyle/>
                    <a:p>
                      <a:pPr marL="0" marR="0" algn="ctr">
                        <a:lnSpc>
                          <a:spcPct val="115000"/>
                        </a:lnSpc>
                        <a:spcBef>
                          <a:spcPts val="0"/>
                        </a:spcBef>
                        <a:spcAft>
                          <a:spcPts val="0"/>
                        </a:spcAft>
                      </a:pPr>
                      <a:r>
                        <a:rPr lang="en-US" sz="1800">
                          <a:effectLst/>
                          <a:latin typeface="Tahoma" pitchFamily="34" charset="0"/>
                          <a:ea typeface="Tahoma" pitchFamily="34" charset="0"/>
                          <a:cs typeface="Tahoma" pitchFamily="34" charset="0"/>
                        </a:rPr>
                        <a:t>20.9%</a:t>
                      </a:r>
                    </a:p>
                  </a:txBody>
                  <a:tcPr marL="68580" marR="68580" marT="0" marB="0" anchor="ctr"/>
                </a:tc>
                <a:tc>
                  <a:txBody>
                    <a:bodyPr/>
                    <a:lstStyle/>
                    <a:p>
                      <a:pPr marL="0" marR="0" algn="ctr">
                        <a:lnSpc>
                          <a:spcPct val="115000"/>
                        </a:lnSpc>
                        <a:spcBef>
                          <a:spcPts val="0"/>
                        </a:spcBef>
                        <a:spcAft>
                          <a:spcPts val="0"/>
                        </a:spcAft>
                      </a:pPr>
                      <a:r>
                        <a:rPr lang="en-US" sz="1800">
                          <a:effectLst/>
                          <a:latin typeface="Tahoma" pitchFamily="34" charset="0"/>
                          <a:ea typeface="Tahoma" pitchFamily="34" charset="0"/>
                          <a:cs typeface="Tahoma" pitchFamily="34" charset="0"/>
                        </a:rPr>
                        <a:t> </a:t>
                      </a:r>
                    </a:p>
                  </a:txBody>
                  <a:tcPr marL="68580" marR="68580" marT="0" marB="0" anchor="ctr"/>
                </a:tc>
                <a:tc>
                  <a:txBody>
                    <a:bodyPr/>
                    <a:lstStyle/>
                    <a:p>
                      <a:pPr marL="0" marR="0" algn="ctr">
                        <a:lnSpc>
                          <a:spcPct val="115000"/>
                        </a:lnSpc>
                        <a:spcBef>
                          <a:spcPts val="0"/>
                        </a:spcBef>
                        <a:spcAft>
                          <a:spcPts val="0"/>
                        </a:spcAft>
                      </a:pPr>
                      <a:r>
                        <a:rPr lang="en-US" sz="1800">
                          <a:effectLst/>
                          <a:latin typeface="Tahoma" pitchFamily="34" charset="0"/>
                          <a:ea typeface="Tahoma" pitchFamily="34" charset="0"/>
                          <a:cs typeface="Tahoma" pitchFamily="34" charset="0"/>
                        </a:rPr>
                        <a:t>20.6%</a:t>
                      </a:r>
                    </a:p>
                  </a:txBody>
                  <a:tcPr marL="68580" marR="68580" marT="0" marB="0" anchor="ctr"/>
                </a:tc>
                <a:extLst>
                  <a:ext uri="{0D108BD9-81ED-4DB2-BD59-A6C34878D82A}">
                    <a16:rowId xmlns:a16="http://schemas.microsoft.com/office/drawing/2014/main" xmlns="" val="10002"/>
                  </a:ext>
                </a:extLst>
              </a:tr>
              <a:tr h="314829">
                <a:tc>
                  <a:txBody>
                    <a:bodyPr/>
                    <a:lstStyle/>
                    <a:p>
                      <a:pPr marL="0" marR="0">
                        <a:lnSpc>
                          <a:spcPct val="115000"/>
                        </a:lnSpc>
                        <a:spcBef>
                          <a:spcPts val="0"/>
                        </a:spcBef>
                        <a:spcAft>
                          <a:spcPts val="0"/>
                        </a:spcAft>
                      </a:pPr>
                      <a:r>
                        <a:rPr lang="en-US" sz="1800">
                          <a:effectLst/>
                          <a:latin typeface="Tahoma" pitchFamily="34" charset="0"/>
                          <a:ea typeface="Tahoma" pitchFamily="34" charset="0"/>
                          <a:cs typeface="Tahoma" pitchFamily="34" charset="0"/>
                        </a:rPr>
                        <a:t>2005</a:t>
                      </a:r>
                    </a:p>
                  </a:txBody>
                  <a:tcPr marL="68580" marR="68580" marT="0" marB="0" anchor="ctr"/>
                </a:tc>
                <a:tc>
                  <a:txBody>
                    <a:bodyPr/>
                    <a:lstStyle/>
                    <a:p>
                      <a:pPr marL="0" marR="0" algn="ctr">
                        <a:lnSpc>
                          <a:spcPct val="115000"/>
                        </a:lnSpc>
                        <a:spcBef>
                          <a:spcPts val="0"/>
                        </a:spcBef>
                        <a:spcAft>
                          <a:spcPts val="0"/>
                        </a:spcAft>
                      </a:pPr>
                      <a:r>
                        <a:rPr lang="en-US" sz="1800" dirty="0">
                          <a:effectLst/>
                          <a:latin typeface="Tahoma" pitchFamily="34" charset="0"/>
                          <a:ea typeface="Tahoma" pitchFamily="34" charset="0"/>
                          <a:cs typeface="Tahoma" pitchFamily="34" charset="0"/>
                        </a:rPr>
                        <a:t>20.5%</a:t>
                      </a:r>
                    </a:p>
                  </a:txBody>
                  <a:tcPr marL="68580" marR="68580" marT="0" marB="0" anchor="ctr"/>
                </a:tc>
                <a:tc>
                  <a:txBody>
                    <a:bodyPr/>
                    <a:lstStyle/>
                    <a:p>
                      <a:pPr marL="0" marR="0" algn="ctr">
                        <a:lnSpc>
                          <a:spcPct val="115000"/>
                        </a:lnSpc>
                        <a:spcBef>
                          <a:spcPts val="0"/>
                        </a:spcBef>
                        <a:spcAft>
                          <a:spcPts val="0"/>
                        </a:spcAft>
                      </a:pPr>
                      <a:r>
                        <a:rPr lang="en-US" sz="1800">
                          <a:effectLst/>
                          <a:latin typeface="Tahoma" pitchFamily="34" charset="0"/>
                          <a:ea typeface="Tahoma" pitchFamily="34" charset="0"/>
                          <a:cs typeface="Tahoma" pitchFamily="34" charset="0"/>
                        </a:rPr>
                        <a:t> </a:t>
                      </a:r>
                    </a:p>
                  </a:txBody>
                  <a:tcPr marL="68580" marR="68580" marT="0" marB="0" anchor="ctr"/>
                </a:tc>
                <a:tc>
                  <a:txBody>
                    <a:bodyPr/>
                    <a:lstStyle/>
                    <a:p>
                      <a:pPr marL="0" marR="0" algn="ctr">
                        <a:lnSpc>
                          <a:spcPct val="115000"/>
                        </a:lnSpc>
                        <a:spcBef>
                          <a:spcPts val="0"/>
                        </a:spcBef>
                        <a:spcAft>
                          <a:spcPts val="0"/>
                        </a:spcAft>
                      </a:pPr>
                      <a:r>
                        <a:rPr lang="en-US" sz="1800" dirty="0">
                          <a:effectLst/>
                          <a:latin typeface="Tahoma" pitchFamily="34" charset="0"/>
                          <a:ea typeface="Tahoma" pitchFamily="34" charset="0"/>
                          <a:cs typeface="Tahoma" pitchFamily="34" charset="0"/>
                        </a:rPr>
                        <a:t>20.9%</a:t>
                      </a:r>
                    </a:p>
                  </a:txBody>
                  <a:tcPr marL="68580" marR="68580" marT="0" marB="0" anchor="ctr"/>
                </a:tc>
                <a:tc>
                  <a:txBody>
                    <a:bodyPr/>
                    <a:lstStyle/>
                    <a:p>
                      <a:pPr marL="0" marR="0" algn="ctr">
                        <a:lnSpc>
                          <a:spcPct val="115000"/>
                        </a:lnSpc>
                        <a:spcBef>
                          <a:spcPts val="0"/>
                        </a:spcBef>
                        <a:spcAft>
                          <a:spcPts val="0"/>
                        </a:spcAft>
                      </a:pPr>
                      <a:r>
                        <a:rPr lang="en-US" sz="1800">
                          <a:effectLst/>
                          <a:latin typeface="Tahoma" pitchFamily="34" charset="0"/>
                          <a:ea typeface="Tahoma" pitchFamily="34" charset="0"/>
                          <a:cs typeface="Tahoma" pitchFamily="34" charset="0"/>
                        </a:rPr>
                        <a:t> </a:t>
                      </a:r>
                    </a:p>
                  </a:txBody>
                  <a:tcPr marL="68580" marR="68580" marT="0" marB="0" anchor="ctr"/>
                </a:tc>
                <a:tc>
                  <a:txBody>
                    <a:bodyPr/>
                    <a:lstStyle/>
                    <a:p>
                      <a:pPr marL="0" marR="0" algn="ctr">
                        <a:lnSpc>
                          <a:spcPct val="115000"/>
                        </a:lnSpc>
                        <a:spcBef>
                          <a:spcPts val="0"/>
                        </a:spcBef>
                        <a:spcAft>
                          <a:spcPts val="0"/>
                        </a:spcAft>
                      </a:pPr>
                      <a:r>
                        <a:rPr lang="en-US" sz="1800">
                          <a:effectLst/>
                          <a:latin typeface="Tahoma" pitchFamily="34" charset="0"/>
                          <a:ea typeface="Tahoma" pitchFamily="34" charset="0"/>
                          <a:cs typeface="Tahoma" pitchFamily="34" charset="0"/>
                        </a:rPr>
                        <a:t>21.6%</a:t>
                      </a:r>
                    </a:p>
                  </a:txBody>
                  <a:tcPr marL="68580" marR="68580" marT="0" marB="0" anchor="ctr"/>
                </a:tc>
                <a:extLst>
                  <a:ext uri="{0D108BD9-81ED-4DB2-BD59-A6C34878D82A}">
                    <a16:rowId xmlns:a16="http://schemas.microsoft.com/office/drawing/2014/main" xmlns="" val="10003"/>
                  </a:ext>
                </a:extLst>
              </a:tr>
              <a:tr h="314829">
                <a:tc>
                  <a:txBody>
                    <a:bodyPr/>
                    <a:lstStyle/>
                    <a:p>
                      <a:pPr marL="0" marR="0">
                        <a:lnSpc>
                          <a:spcPct val="115000"/>
                        </a:lnSpc>
                        <a:spcBef>
                          <a:spcPts val="0"/>
                        </a:spcBef>
                        <a:spcAft>
                          <a:spcPts val="0"/>
                        </a:spcAft>
                      </a:pPr>
                      <a:r>
                        <a:rPr lang="en-US" sz="1800">
                          <a:effectLst/>
                          <a:latin typeface="Tahoma" pitchFamily="34" charset="0"/>
                          <a:ea typeface="Tahoma" pitchFamily="34" charset="0"/>
                          <a:cs typeface="Tahoma" pitchFamily="34" charset="0"/>
                        </a:rPr>
                        <a:t>2006</a:t>
                      </a:r>
                    </a:p>
                  </a:txBody>
                  <a:tcPr marL="68580" marR="68580" marT="0" marB="0" anchor="ctr"/>
                </a:tc>
                <a:tc>
                  <a:txBody>
                    <a:bodyPr/>
                    <a:lstStyle/>
                    <a:p>
                      <a:pPr marL="0" marR="0" algn="ctr">
                        <a:lnSpc>
                          <a:spcPct val="115000"/>
                        </a:lnSpc>
                        <a:spcBef>
                          <a:spcPts val="0"/>
                        </a:spcBef>
                        <a:spcAft>
                          <a:spcPts val="0"/>
                        </a:spcAft>
                      </a:pPr>
                      <a:r>
                        <a:rPr lang="en-US" sz="1800" dirty="0">
                          <a:effectLst/>
                          <a:latin typeface="Tahoma" pitchFamily="34" charset="0"/>
                          <a:ea typeface="Tahoma" pitchFamily="34" charset="0"/>
                          <a:cs typeface="Tahoma" pitchFamily="34" charset="0"/>
                        </a:rPr>
                        <a:t>21.0%</a:t>
                      </a:r>
                    </a:p>
                  </a:txBody>
                  <a:tcPr marL="68580" marR="68580" marT="0" marB="0" anchor="ctr"/>
                </a:tc>
                <a:tc>
                  <a:txBody>
                    <a:bodyPr/>
                    <a:lstStyle/>
                    <a:p>
                      <a:pPr marL="0" marR="0" algn="ctr">
                        <a:lnSpc>
                          <a:spcPct val="115000"/>
                        </a:lnSpc>
                        <a:spcBef>
                          <a:spcPts val="0"/>
                        </a:spcBef>
                        <a:spcAft>
                          <a:spcPts val="0"/>
                        </a:spcAft>
                      </a:pPr>
                      <a:r>
                        <a:rPr lang="en-US" sz="1800">
                          <a:effectLst/>
                          <a:latin typeface="Tahoma" pitchFamily="34" charset="0"/>
                          <a:ea typeface="Tahoma" pitchFamily="34" charset="0"/>
                          <a:cs typeface="Tahoma" pitchFamily="34" charset="0"/>
                        </a:rPr>
                        <a:t> </a:t>
                      </a:r>
                    </a:p>
                  </a:txBody>
                  <a:tcPr marL="68580" marR="68580" marT="0" marB="0" anchor="ctr"/>
                </a:tc>
                <a:tc>
                  <a:txBody>
                    <a:bodyPr/>
                    <a:lstStyle/>
                    <a:p>
                      <a:pPr marL="0" marR="0" algn="ctr">
                        <a:lnSpc>
                          <a:spcPct val="115000"/>
                        </a:lnSpc>
                        <a:spcBef>
                          <a:spcPts val="0"/>
                        </a:spcBef>
                        <a:spcAft>
                          <a:spcPts val="0"/>
                        </a:spcAft>
                      </a:pPr>
                      <a:r>
                        <a:rPr lang="en-US" sz="1800" dirty="0">
                          <a:effectLst/>
                          <a:latin typeface="Tahoma" pitchFamily="34" charset="0"/>
                          <a:ea typeface="Tahoma" pitchFamily="34" charset="0"/>
                          <a:cs typeface="Tahoma" pitchFamily="34" charset="0"/>
                        </a:rPr>
                        <a:t>22.3%</a:t>
                      </a:r>
                    </a:p>
                  </a:txBody>
                  <a:tcPr marL="68580" marR="68580" marT="0" marB="0" anchor="ctr"/>
                </a:tc>
                <a:tc>
                  <a:txBody>
                    <a:bodyPr/>
                    <a:lstStyle/>
                    <a:p>
                      <a:pPr marL="0" marR="0" algn="ctr">
                        <a:lnSpc>
                          <a:spcPct val="115000"/>
                        </a:lnSpc>
                        <a:spcBef>
                          <a:spcPts val="0"/>
                        </a:spcBef>
                        <a:spcAft>
                          <a:spcPts val="0"/>
                        </a:spcAft>
                      </a:pPr>
                      <a:r>
                        <a:rPr lang="en-US" sz="1800">
                          <a:effectLst/>
                          <a:latin typeface="Tahoma" pitchFamily="34" charset="0"/>
                          <a:ea typeface="Tahoma" pitchFamily="34" charset="0"/>
                          <a:cs typeface="Tahoma" pitchFamily="34" charset="0"/>
                        </a:rPr>
                        <a:t> </a:t>
                      </a:r>
                    </a:p>
                  </a:txBody>
                  <a:tcPr marL="68580" marR="68580" marT="0" marB="0" anchor="ctr"/>
                </a:tc>
                <a:tc>
                  <a:txBody>
                    <a:bodyPr/>
                    <a:lstStyle/>
                    <a:p>
                      <a:pPr marL="0" marR="0" algn="ctr">
                        <a:lnSpc>
                          <a:spcPct val="115000"/>
                        </a:lnSpc>
                        <a:spcBef>
                          <a:spcPts val="0"/>
                        </a:spcBef>
                        <a:spcAft>
                          <a:spcPts val="0"/>
                        </a:spcAft>
                      </a:pPr>
                      <a:r>
                        <a:rPr lang="en-US" sz="1800">
                          <a:effectLst/>
                          <a:latin typeface="Tahoma" pitchFamily="34" charset="0"/>
                          <a:ea typeface="Tahoma" pitchFamily="34" charset="0"/>
                          <a:cs typeface="Tahoma" pitchFamily="34" charset="0"/>
                        </a:rPr>
                        <a:t>22.0%</a:t>
                      </a:r>
                    </a:p>
                  </a:txBody>
                  <a:tcPr marL="68580" marR="68580" marT="0" marB="0" anchor="ctr"/>
                </a:tc>
                <a:extLst>
                  <a:ext uri="{0D108BD9-81ED-4DB2-BD59-A6C34878D82A}">
                    <a16:rowId xmlns:a16="http://schemas.microsoft.com/office/drawing/2014/main" xmlns="" val="10004"/>
                  </a:ext>
                </a:extLst>
              </a:tr>
              <a:tr h="314829">
                <a:tc>
                  <a:txBody>
                    <a:bodyPr/>
                    <a:lstStyle/>
                    <a:p>
                      <a:pPr marL="0" marR="0">
                        <a:lnSpc>
                          <a:spcPct val="115000"/>
                        </a:lnSpc>
                        <a:spcBef>
                          <a:spcPts val="0"/>
                        </a:spcBef>
                        <a:spcAft>
                          <a:spcPts val="0"/>
                        </a:spcAft>
                      </a:pPr>
                      <a:r>
                        <a:rPr lang="en-US" sz="1800">
                          <a:effectLst/>
                          <a:latin typeface="Tahoma" pitchFamily="34" charset="0"/>
                          <a:ea typeface="Tahoma" pitchFamily="34" charset="0"/>
                          <a:cs typeface="Tahoma" pitchFamily="34" charset="0"/>
                        </a:rPr>
                        <a:t>2007</a:t>
                      </a:r>
                    </a:p>
                  </a:txBody>
                  <a:tcPr marL="68580" marR="68580" marT="0" marB="0" anchor="ctr"/>
                </a:tc>
                <a:tc>
                  <a:txBody>
                    <a:bodyPr/>
                    <a:lstStyle/>
                    <a:p>
                      <a:pPr marL="0" marR="0" algn="ctr">
                        <a:lnSpc>
                          <a:spcPct val="115000"/>
                        </a:lnSpc>
                        <a:spcBef>
                          <a:spcPts val="0"/>
                        </a:spcBef>
                        <a:spcAft>
                          <a:spcPts val="0"/>
                        </a:spcAft>
                      </a:pPr>
                      <a:r>
                        <a:rPr lang="en-US" sz="1800" dirty="0">
                          <a:effectLst/>
                          <a:latin typeface="Tahoma" pitchFamily="34" charset="0"/>
                          <a:ea typeface="Tahoma" pitchFamily="34" charset="0"/>
                          <a:cs typeface="Tahoma" pitchFamily="34" charset="0"/>
                        </a:rPr>
                        <a:t>22.1%</a:t>
                      </a:r>
                    </a:p>
                  </a:txBody>
                  <a:tcPr marL="68580" marR="68580" marT="0" marB="0" anchor="ctr"/>
                </a:tc>
                <a:tc>
                  <a:txBody>
                    <a:bodyPr/>
                    <a:lstStyle/>
                    <a:p>
                      <a:pPr marL="0" marR="0" algn="ctr">
                        <a:lnSpc>
                          <a:spcPct val="115000"/>
                        </a:lnSpc>
                        <a:spcBef>
                          <a:spcPts val="0"/>
                        </a:spcBef>
                        <a:spcAft>
                          <a:spcPts val="0"/>
                        </a:spcAft>
                      </a:pPr>
                      <a:r>
                        <a:rPr lang="en-US" sz="1800" dirty="0">
                          <a:effectLst/>
                          <a:latin typeface="Tahoma" pitchFamily="34" charset="0"/>
                          <a:ea typeface="Tahoma" pitchFamily="34" charset="0"/>
                          <a:cs typeface="Tahoma" pitchFamily="34" charset="0"/>
                        </a:rPr>
                        <a:t> </a:t>
                      </a:r>
                    </a:p>
                  </a:txBody>
                  <a:tcPr marL="68580" marR="68580" marT="0" marB="0" anchor="ctr"/>
                </a:tc>
                <a:tc>
                  <a:txBody>
                    <a:bodyPr/>
                    <a:lstStyle/>
                    <a:p>
                      <a:pPr marL="0" marR="0" algn="ctr">
                        <a:lnSpc>
                          <a:spcPct val="115000"/>
                        </a:lnSpc>
                        <a:spcBef>
                          <a:spcPts val="0"/>
                        </a:spcBef>
                        <a:spcAft>
                          <a:spcPts val="0"/>
                        </a:spcAft>
                      </a:pPr>
                      <a:r>
                        <a:rPr lang="en-US" sz="1800">
                          <a:effectLst/>
                          <a:latin typeface="Tahoma" pitchFamily="34" charset="0"/>
                          <a:ea typeface="Tahoma" pitchFamily="34" charset="0"/>
                          <a:cs typeface="Tahoma" pitchFamily="34" charset="0"/>
                        </a:rPr>
                        <a:t>23.4%</a:t>
                      </a:r>
                    </a:p>
                  </a:txBody>
                  <a:tcPr marL="68580" marR="68580" marT="0" marB="0" anchor="ctr"/>
                </a:tc>
                <a:tc>
                  <a:txBody>
                    <a:bodyPr/>
                    <a:lstStyle/>
                    <a:p>
                      <a:pPr marL="0" marR="0" algn="ctr">
                        <a:lnSpc>
                          <a:spcPct val="115000"/>
                        </a:lnSpc>
                        <a:spcBef>
                          <a:spcPts val="0"/>
                        </a:spcBef>
                        <a:spcAft>
                          <a:spcPts val="0"/>
                        </a:spcAft>
                      </a:pPr>
                      <a:r>
                        <a:rPr lang="en-US" sz="1800">
                          <a:effectLst/>
                          <a:latin typeface="Tahoma" pitchFamily="34" charset="0"/>
                          <a:ea typeface="Tahoma" pitchFamily="34" charset="0"/>
                          <a:cs typeface="Tahoma" pitchFamily="34" charset="0"/>
                        </a:rPr>
                        <a:t> </a:t>
                      </a:r>
                    </a:p>
                  </a:txBody>
                  <a:tcPr marL="68580" marR="68580" marT="0" marB="0" anchor="ctr"/>
                </a:tc>
                <a:tc>
                  <a:txBody>
                    <a:bodyPr/>
                    <a:lstStyle/>
                    <a:p>
                      <a:pPr marL="0" marR="0" algn="ctr">
                        <a:lnSpc>
                          <a:spcPct val="115000"/>
                        </a:lnSpc>
                        <a:spcBef>
                          <a:spcPts val="0"/>
                        </a:spcBef>
                        <a:spcAft>
                          <a:spcPts val="0"/>
                        </a:spcAft>
                      </a:pPr>
                      <a:r>
                        <a:rPr lang="en-US" sz="1800">
                          <a:effectLst/>
                          <a:latin typeface="Tahoma" pitchFamily="34" charset="0"/>
                          <a:ea typeface="Tahoma" pitchFamily="34" charset="0"/>
                          <a:cs typeface="Tahoma" pitchFamily="34" charset="0"/>
                        </a:rPr>
                        <a:t>22.9%</a:t>
                      </a:r>
                    </a:p>
                  </a:txBody>
                  <a:tcPr marL="68580" marR="68580" marT="0" marB="0" anchor="ctr"/>
                </a:tc>
                <a:extLst>
                  <a:ext uri="{0D108BD9-81ED-4DB2-BD59-A6C34878D82A}">
                    <a16:rowId xmlns:a16="http://schemas.microsoft.com/office/drawing/2014/main" xmlns="" val="10005"/>
                  </a:ext>
                </a:extLst>
              </a:tr>
              <a:tr h="314829">
                <a:tc>
                  <a:txBody>
                    <a:bodyPr/>
                    <a:lstStyle/>
                    <a:p>
                      <a:pPr marL="0" marR="0">
                        <a:lnSpc>
                          <a:spcPct val="115000"/>
                        </a:lnSpc>
                        <a:spcBef>
                          <a:spcPts val="0"/>
                        </a:spcBef>
                        <a:spcAft>
                          <a:spcPts val="0"/>
                        </a:spcAft>
                      </a:pPr>
                      <a:r>
                        <a:rPr lang="en-US" sz="1800">
                          <a:effectLst/>
                          <a:latin typeface="Tahoma" pitchFamily="34" charset="0"/>
                          <a:ea typeface="Tahoma" pitchFamily="34" charset="0"/>
                          <a:cs typeface="Tahoma" pitchFamily="34" charset="0"/>
                        </a:rPr>
                        <a:t>2008</a:t>
                      </a:r>
                    </a:p>
                  </a:txBody>
                  <a:tcPr marL="68580" marR="68580" marT="0" marB="0" anchor="ctr"/>
                </a:tc>
                <a:tc>
                  <a:txBody>
                    <a:bodyPr/>
                    <a:lstStyle/>
                    <a:p>
                      <a:pPr marL="0" marR="0" algn="ctr">
                        <a:lnSpc>
                          <a:spcPct val="115000"/>
                        </a:lnSpc>
                        <a:spcBef>
                          <a:spcPts val="0"/>
                        </a:spcBef>
                        <a:spcAft>
                          <a:spcPts val="0"/>
                        </a:spcAft>
                      </a:pPr>
                      <a:r>
                        <a:rPr lang="en-US" sz="1800">
                          <a:effectLst/>
                          <a:latin typeface="Tahoma" pitchFamily="34" charset="0"/>
                          <a:ea typeface="Tahoma" pitchFamily="34" charset="0"/>
                          <a:cs typeface="Tahoma" pitchFamily="34" charset="0"/>
                        </a:rPr>
                        <a:t>23.1%</a:t>
                      </a:r>
                    </a:p>
                  </a:txBody>
                  <a:tcPr marL="68580" marR="68580" marT="0" marB="0" anchor="ctr"/>
                </a:tc>
                <a:tc>
                  <a:txBody>
                    <a:bodyPr/>
                    <a:lstStyle/>
                    <a:p>
                      <a:pPr marL="0" marR="0" algn="ctr">
                        <a:lnSpc>
                          <a:spcPct val="115000"/>
                        </a:lnSpc>
                        <a:spcBef>
                          <a:spcPts val="0"/>
                        </a:spcBef>
                        <a:spcAft>
                          <a:spcPts val="0"/>
                        </a:spcAft>
                      </a:pPr>
                      <a:r>
                        <a:rPr lang="en-US" sz="1800">
                          <a:effectLst/>
                          <a:latin typeface="Tahoma" pitchFamily="34" charset="0"/>
                          <a:ea typeface="Tahoma" pitchFamily="34" charset="0"/>
                          <a:cs typeface="Tahoma" pitchFamily="34" charset="0"/>
                        </a:rPr>
                        <a:t> </a:t>
                      </a:r>
                    </a:p>
                  </a:txBody>
                  <a:tcPr marL="68580" marR="68580" marT="0" marB="0" anchor="ctr"/>
                </a:tc>
                <a:tc>
                  <a:txBody>
                    <a:bodyPr/>
                    <a:lstStyle/>
                    <a:p>
                      <a:pPr marL="0" marR="0" algn="ctr">
                        <a:lnSpc>
                          <a:spcPct val="115000"/>
                        </a:lnSpc>
                        <a:spcBef>
                          <a:spcPts val="0"/>
                        </a:spcBef>
                        <a:spcAft>
                          <a:spcPts val="0"/>
                        </a:spcAft>
                      </a:pPr>
                      <a:r>
                        <a:rPr lang="en-US" sz="1800" dirty="0">
                          <a:effectLst/>
                          <a:latin typeface="Tahoma" pitchFamily="34" charset="0"/>
                          <a:ea typeface="Tahoma" pitchFamily="34" charset="0"/>
                          <a:cs typeface="Tahoma" pitchFamily="34" charset="0"/>
                        </a:rPr>
                        <a:t>24.5%</a:t>
                      </a:r>
                    </a:p>
                  </a:txBody>
                  <a:tcPr marL="68580" marR="68580" marT="0" marB="0" anchor="ctr"/>
                </a:tc>
                <a:tc>
                  <a:txBody>
                    <a:bodyPr/>
                    <a:lstStyle/>
                    <a:p>
                      <a:pPr marL="0" marR="0" algn="ctr">
                        <a:lnSpc>
                          <a:spcPct val="115000"/>
                        </a:lnSpc>
                        <a:spcBef>
                          <a:spcPts val="0"/>
                        </a:spcBef>
                        <a:spcAft>
                          <a:spcPts val="0"/>
                        </a:spcAft>
                      </a:pPr>
                      <a:r>
                        <a:rPr lang="en-US" sz="1800">
                          <a:effectLst/>
                          <a:latin typeface="Tahoma" pitchFamily="34" charset="0"/>
                          <a:ea typeface="Tahoma" pitchFamily="34" charset="0"/>
                          <a:cs typeface="Tahoma" pitchFamily="34" charset="0"/>
                        </a:rPr>
                        <a:t> </a:t>
                      </a:r>
                    </a:p>
                  </a:txBody>
                  <a:tcPr marL="68580" marR="68580" marT="0" marB="0" anchor="ctr"/>
                </a:tc>
                <a:tc>
                  <a:txBody>
                    <a:bodyPr/>
                    <a:lstStyle/>
                    <a:p>
                      <a:pPr marL="0" marR="0" algn="ctr">
                        <a:lnSpc>
                          <a:spcPct val="115000"/>
                        </a:lnSpc>
                        <a:spcBef>
                          <a:spcPts val="0"/>
                        </a:spcBef>
                        <a:spcAft>
                          <a:spcPts val="0"/>
                        </a:spcAft>
                      </a:pPr>
                      <a:r>
                        <a:rPr lang="en-US" sz="1800">
                          <a:effectLst/>
                          <a:latin typeface="Tahoma" pitchFamily="34" charset="0"/>
                          <a:ea typeface="Tahoma" pitchFamily="34" charset="0"/>
                          <a:cs typeface="Tahoma" pitchFamily="34" charset="0"/>
                        </a:rPr>
                        <a:t>24.1%</a:t>
                      </a:r>
                    </a:p>
                  </a:txBody>
                  <a:tcPr marL="68580" marR="68580" marT="0" marB="0" anchor="ctr"/>
                </a:tc>
                <a:extLst>
                  <a:ext uri="{0D108BD9-81ED-4DB2-BD59-A6C34878D82A}">
                    <a16:rowId xmlns:a16="http://schemas.microsoft.com/office/drawing/2014/main" xmlns="" val="10006"/>
                  </a:ext>
                </a:extLst>
              </a:tr>
              <a:tr h="314829">
                <a:tc>
                  <a:txBody>
                    <a:bodyPr/>
                    <a:lstStyle/>
                    <a:p>
                      <a:pPr marL="0" marR="0">
                        <a:lnSpc>
                          <a:spcPct val="115000"/>
                        </a:lnSpc>
                        <a:spcBef>
                          <a:spcPts val="0"/>
                        </a:spcBef>
                        <a:spcAft>
                          <a:spcPts val="0"/>
                        </a:spcAft>
                      </a:pPr>
                      <a:r>
                        <a:rPr lang="en-US" sz="1800">
                          <a:effectLst/>
                          <a:latin typeface="Tahoma" pitchFamily="34" charset="0"/>
                          <a:ea typeface="Tahoma" pitchFamily="34" charset="0"/>
                          <a:cs typeface="Tahoma" pitchFamily="34" charset="0"/>
                        </a:rPr>
                        <a:t>2009</a:t>
                      </a:r>
                    </a:p>
                  </a:txBody>
                  <a:tcPr marL="68580" marR="68580" marT="0" marB="0" anchor="ctr"/>
                </a:tc>
                <a:tc>
                  <a:txBody>
                    <a:bodyPr/>
                    <a:lstStyle/>
                    <a:p>
                      <a:pPr marL="0" marR="0" algn="ctr">
                        <a:lnSpc>
                          <a:spcPct val="115000"/>
                        </a:lnSpc>
                        <a:spcBef>
                          <a:spcPts val="0"/>
                        </a:spcBef>
                        <a:spcAft>
                          <a:spcPts val="0"/>
                        </a:spcAft>
                      </a:pPr>
                      <a:r>
                        <a:rPr lang="en-US" sz="1800">
                          <a:effectLst/>
                          <a:latin typeface="Tahoma" pitchFamily="34" charset="0"/>
                          <a:ea typeface="Tahoma" pitchFamily="34" charset="0"/>
                          <a:cs typeface="Tahoma" pitchFamily="34" charset="0"/>
                        </a:rPr>
                        <a:t>24.6%</a:t>
                      </a:r>
                    </a:p>
                  </a:txBody>
                  <a:tcPr marL="68580" marR="68580" marT="0" marB="0" anchor="ctr"/>
                </a:tc>
                <a:tc>
                  <a:txBody>
                    <a:bodyPr/>
                    <a:lstStyle/>
                    <a:p>
                      <a:pPr marL="0" marR="0" algn="ctr">
                        <a:lnSpc>
                          <a:spcPct val="115000"/>
                        </a:lnSpc>
                        <a:spcBef>
                          <a:spcPts val="0"/>
                        </a:spcBef>
                        <a:spcAft>
                          <a:spcPts val="0"/>
                        </a:spcAft>
                      </a:pPr>
                      <a:r>
                        <a:rPr lang="en-US" sz="1800">
                          <a:effectLst/>
                          <a:latin typeface="Tahoma" pitchFamily="34" charset="0"/>
                          <a:ea typeface="Tahoma" pitchFamily="34" charset="0"/>
                          <a:cs typeface="Tahoma" pitchFamily="34" charset="0"/>
                        </a:rPr>
                        <a:t> </a:t>
                      </a:r>
                    </a:p>
                  </a:txBody>
                  <a:tcPr marL="68580" marR="68580" marT="0" marB="0" anchor="ctr"/>
                </a:tc>
                <a:tc>
                  <a:txBody>
                    <a:bodyPr/>
                    <a:lstStyle/>
                    <a:p>
                      <a:pPr marL="0" marR="0" algn="ctr">
                        <a:lnSpc>
                          <a:spcPct val="115000"/>
                        </a:lnSpc>
                        <a:spcBef>
                          <a:spcPts val="0"/>
                        </a:spcBef>
                        <a:spcAft>
                          <a:spcPts val="0"/>
                        </a:spcAft>
                      </a:pPr>
                      <a:r>
                        <a:rPr lang="en-US" sz="1800" dirty="0">
                          <a:effectLst/>
                          <a:latin typeface="Tahoma" pitchFamily="34" charset="0"/>
                          <a:ea typeface="Tahoma" pitchFamily="34" charset="0"/>
                          <a:cs typeface="Tahoma" pitchFamily="34" charset="0"/>
                        </a:rPr>
                        <a:t>26.5%</a:t>
                      </a:r>
                    </a:p>
                  </a:txBody>
                  <a:tcPr marL="68580" marR="68580" marT="0" marB="0" anchor="ctr"/>
                </a:tc>
                <a:tc>
                  <a:txBody>
                    <a:bodyPr/>
                    <a:lstStyle/>
                    <a:p>
                      <a:pPr marL="0" marR="0" algn="ctr">
                        <a:lnSpc>
                          <a:spcPct val="115000"/>
                        </a:lnSpc>
                        <a:spcBef>
                          <a:spcPts val="0"/>
                        </a:spcBef>
                        <a:spcAft>
                          <a:spcPts val="0"/>
                        </a:spcAft>
                      </a:pPr>
                      <a:r>
                        <a:rPr lang="en-US" sz="1800">
                          <a:effectLst/>
                          <a:latin typeface="Tahoma" pitchFamily="34" charset="0"/>
                          <a:ea typeface="Tahoma" pitchFamily="34" charset="0"/>
                          <a:cs typeface="Tahoma" pitchFamily="34" charset="0"/>
                        </a:rPr>
                        <a:t> </a:t>
                      </a:r>
                    </a:p>
                  </a:txBody>
                  <a:tcPr marL="68580" marR="68580" marT="0" marB="0" anchor="ctr"/>
                </a:tc>
                <a:tc>
                  <a:txBody>
                    <a:bodyPr/>
                    <a:lstStyle/>
                    <a:p>
                      <a:pPr marL="0" marR="0" algn="ctr">
                        <a:lnSpc>
                          <a:spcPct val="115000"/>
                        </a:lnSpc>
                        <a:spcBef>
                          <a:spcPts val="0"/>
                        </a:spcBef>
                        <a:spcAft>
                          <a:spcPts val="0"/>
                        </a:spcAft>
                      </a:pPr>
                      <a:r>
                        <a:rPr lang="en-US" sz="1800">
                          <a:effectLst/>
                          <a:latin typeface="Tahoma" pitchFamily="34" charset="0"/>
                          <a:ea typeface="Tahoma" pitchFamily="34" charset="0"/>
                          <a:cs typeface="Tahoma" pitchFamily="34" charset="0"/>
                        </a:rPr>
                        <a:t>25.1%</a:t>
                      </a:r>
                    </a:p>
                  </a:txBody>
                  <a:tcPr marL="68580" marR="68580" marT="0" marB="0" anchor="ctr"/>
                </a:tc>
                <a:extLst>
                  <a:ext uri="{0D108BD9-81ED-4DB2-BD59-A6C34878D82A}">
                    <a16:rowId xmlns:a16="http://schemas.microsoft.com/office/drawing/2014/main" xmlns="" val="10007"/>
                  </a:ext>
                </a:extLst>
              </a:tr>
              <a:tr h="314829">
                <a:tc>
                  <a:txBody>
                    <a:bodyPr/>
                    <a:lstStyle/>
                    <a:p>
                      <a:pPr marL="0" marR="0">
                        <a:lnSpc>
                          <a:spcPct val="115000"/>
                        </a:lnSpc>
                        <a:spcBef>
                          <a:spcPts val="0"/>
                        </a:spcBef>
                        <a:spcAft>
                          <a:spcPts val="0"/>
                        </a:spcAft>
                      </a:pPr>
                      <a:r>
                        <a:rPr lang="en-US" sz="1800">
                          <a:effectLst/>
                          <a:latin typeface="Tahoma" pitchFamily="34" charset="0"/>
                          <a:ea typeface="Tahoma" pitchFamily="34" charset="0"/>
                          <a:cs typeface="Tahoma" pitchFamily="34" charset="0"/>
                        </a:rPr>
                        <a:t>2010</a:t>
                      </a:r>
                    </a:p>
                  </a:txBody>
                  <a:tcPr marL="68580" marR="68580" marT="0" marB="0" anchor="ctr"/>
                </a:tc>
                <a:tc>
                  <a:txBody>
                    <a:bodyPr/>
                    <a:lstStyle/>
                    <a:p>
                      <a:pPr marL="0" marR="0" algn="ctr">
                        <a:lnSpc>
                          <a:spcPct val="115000"/>
                        </a:lnSpc>
                        <a:spcBef>
                          <a:spcPts val="0"/>
                        </a:spcBef>
                        <a:spcAft>
                          <a:spcPts val="0"/>
                        </a:spcAft>
                      </a:pPr>
                      <a:r>
                        <a:rPr lang="en-US" sz="1800">
                          <a:effectLst/>
                          <a:latin typeface="Tahoma" pitchFamily="34" charset="0"/>
                          <a:ea typeface="Tahoma" pitchFamily="34" charset="0"/>
                          <a:cs typeface="Tahoma" pitchFamily="34" charset="0"/>
                        </a:rPr>
                        <a:t>26.3%</a:t>
                      </a:r>
                    </a:p>
                  </a:txBody>
                  <a:tcPr marL="68580" marR="68580" marT="0" marB="0" anchor="ctr"/>
                </a:tc>
                <a:tc>
                  <a:txBody>
                    <a:bodyPr/>
                    <a:lstStyle/>
                    <a:p>
                      <a:pPr marL="0" marR="0" algn="ctr">
                        <a:lnSpc>
                          <a:spcPct val="115000"/>
                        </a:lnSpc>
                        <a:spcBef>
                          <a:spcPts val="0"/>
                        </a:spcBef>
                        <a:spcAft>
                          <a:spcPts val="0"/>
                        </a:spcAft>
                      </a:pPr>
                      <a:r>
                        <a:rPr lang="en-US" sz="1800">
                          <a:effectLst/>
                          <a:latin typeface="Tahoma" pitchFamily="34" charset="0"/>
                          <a:ea typeface="Tahoma" pitchFamily="34" charset="0"/>
                          <a:cs typeface="Tahoma" pitchFamily="34" charset="0"/>
                        </a:rPr>
                        <a:t> </a:t>
                      </a:r>
                    </a:p>
                  </a:txBody>
                  <a:tcPr marL="68580" marR="68580" marT="0" marB="0" anchor="ctr"/>
                </a:tc>
                <a:tc>
                  <a:txBody>
                    <a:bodyPr/>
                    <a:lstStyle/>
                    <a:p>
                      <a:pPr marL="0" marR="0" algn="ctr">
                        <a:lnSpc>
                          <a:spcPct val="115000"/>
                        </a:lnSpc>
                        <a:spcBef>
                          <a:spcPts val="0"/>
                        </a:spcBef>
                        <a:spcAft>
                          <a:spcPts val="0"/>
                        </a:spcAft>
                      </a:pPr>
                      <a:r>
                        <a:rPr lang="en-US" sz="1800" dirty="0">
                          <a:effectLst/>
                          <a:latin typeface="Tahoma" pitchFamily="34" charset="0"/>
                          <a:ea typeface="Tahoma" pitchFamily="34" charset="0"/>
                          <a:cs typeface="Tahoma" pitchFamily="34" charset="0"/>
                        </a:rPr>
                        <a:t>27.9%</a:t>
                      </a:r>
                    </a:p>
                  </a:txBody>
                  <a:tcPr marL="68580" marR="68580" marT="0" marB="0" anchor="ctr"/>
                </a:tc>
                <a:tc>
                  <a:txBody>
                    <a:bodyPr/>
                    <a:lstStyle/>
                    <a:p>
                      <a:pPr marL="0" marR="0" algn="ctr">
                        <a:lnSpc>
                          <a:spcPct val="115000"/>
                        </a:lnSpc>
                        <a:spcBef>
                          <a:spcPts val="0"/>
                        </a:spcBef>
                        <a:spcAft>
                          <a:spcPts val="0"/>
                        </a:spcAft>
                      </a:pPr>
                      <a:r>
                        <a:rPr lang="en-US" sz="1800">
                          <a:effectLst/>
                          <a:latin typeface="Tahoma" pitchFamily="34" charset="0"/>
                          <a:ea typeface="Tahoma" pitchFamily="34" charset="0"/>
                          <a:cs typeface="Tahoma" pitchFamily="34" charset="0"/>
                        </a:rPr>
                        <a:t> </a:t>
                      </a:r>
                    </a:p>
                  </a:txBody>
                  <a:tcPr marL="68580" marR="68580" marT="0" marB="0" anchor="ctr"/>
                </a:tc>
                <a:tc>
                  <a:txBody>
                    <a:bodyPr/>
                    <a:lstStyle/>
                    <a:p>
                      <a:pPr marL="0" marR="0" algn="ctr">
                        <a:lnSpc>
                          <a:spcPct val="115000"/>
                        </a:lnSpc>
                        <a:spcBef>
                          <a:spcPts val="0"/>
                        </a:spcBef>
                        <a:spcAft>
                          <a:spcPts val="0"/>
                        </a:spcAft>
                      </a:pPr>
                      <a:r>
                        <a:rPr lang="en-US" sz="1800">
                          <a:effectLst/>
                          <a:latin typeface="Tahoma" pitchFamily="34" charset="0"/>
                          <a:ea typeface="Tahoma" pitchFamily="34" charset="0"/>
                          <a:cs typeface="Tahoma" pitchFamily="34" charset="0"/>
                        </a:rPr>
                        <a:t>26.8%</a:t>
                      </a:r>
                    </a:p>
                  </a:txBody>
                  <a:tcPr marL="68580" marR="68580" marT="0" marB="0" anchor="ctr"/>
                </a:tc>
                <a:extLst>
                  <a:ext uri="{0D108BD9-81ED-4DB2-BD59-A6C34878D82A}">
                    <a16:rowId xmlns:a16="http://schemas.microsoft.com/office/drawing/2014/main" xmlns="" val="10008"/>
                  </a:ext>
                </a:extLst>
              </a:tr>
              <a:tr h="314829">
                <a:tc>
                  <a:txBody>
                    <a:bodyPr/>
                    <a:lstStyle/>
                    <a:p>
                      <a:pPr marL="0" marR="0">
                        <a:lnSpc>
                          <a:spcPct val="115000"/>
                        </a:lnSpc>
                        <a:spcBef>
                          <a:spcPts val="0"/>
                        </a:spcBef>
                        <a:spcAft>
                          <a:spcPts val="0"/>
                        </a:spcAft>
                      </a:pPr>
                      <a:r>
                        <a:rPr lang="en-US" sz="1800" dirty="0">
                          <a:effectLst/>
                          <a:latin typeface="Tahoma" pitchFamily="34" charset="0"/>
                          <a:ea typeface="Tahoma" pitchFamily="34" charset="0"/>
                          <a:cs typeface="Tahoma" pitchFamily="34" charset="0"/>
                        </a:rPr>
                        <a:t>2011</a:t>
                      </a:r>
                    </a:p>
                  </a:txBody>
                  <a:tcPr marL="68580" marR="68580" marT="0" marB="0" anchor="ctr"/>
                </a:tc>
                <a:tc>
                  <a:txBody>
                    <a:bodyPr/>
                    <a:lstStyle/>
                    <a:p>
                      <a:pPr marL="0" marR="0" algn="ctr">
                        <a:lnSpc>
                          <a:spcPct val="115000"/>
                        </a:lnSpc>
                        <a:spcBef>
                          <a:spcPts val="0"/>
                        </a:spcBef>
                        <a:spcAft>
                          <a:spcPts val="0"/>
                        </a:spcAft>
                      </a:pPr>
                      <a:r>
                        <a:rPr lang="en-US" sz="1800" dirty="0">
                          <a:effectLst/>
                          <a:latin typeface="Tahoma" pitchFamily="34" charset="0"/>
                          <a:ea typeface="Tahoma" pitchFamily="34" charset="0"/>
                          <a:cs typeface="Tahoma" pitchFamily="34" charset="0"/>
                        </a:rPr>
                        <a:t>30.3%</a:t>
                      </a:r>
                    </a:p>
                  </a:txBody>
                  <a:tcPr marL="68580" marR="68580" marT="0" marB="0" anchor="ctr"/>
                </a:tc>
                <a:tc>
                  <a:txBody>
                    <a:bodyPr/>
                    <a:lstStyle/>
                    <a:p>
                      <a:pPr marL="0" marR="0" algn="ctr">
                        <a:lnSpc>
                          <a:spcPct val="115000"/>
                        </a:lnSpc>
                        <a:spcBef>
                          <a:spcPts val="0"/>
                        </a:spcBef>
                        <a:spcAft>
                          <a:spcPts val="0"/>
                        </a:spcAft>
                      </a:pPr>
                      <a:r>
                        <a:rPr lang="en-US" sz="1800" dirty="0">
                          <a:effectLst/>
                          <a:latin typeface="Tahoma" pitchFamily="34" charset="0"/>
                          <a:ea typeface="Tahoma" pitchFamily="34" charset="0"/>
                          <a:cs typeface="Tahoma" pitchFamily="34" charset="0"/>
                        </a:rPr>
                        <a:t> </a:t>
                      </a:r>
                    </a:p>
                  </a:txBody>
                  <a:tcPr marL="68580" marR="68580" marT="0" marB="0" anchor="ctr"/>
                </a:tc>
                <a:tc>
                  <a:txBody>
                    <a:bodyPr/>
                    <a:lstStyle/>
                    <a:p>
                      <a:pPr marL="0" marR="0" algn="ctr">
                        <a:lnSpc>
                          <a:spcPct val="115000"/>
                        </a:lnSpc>
                        <a:spcBef>
                          <a:spcPts val="0"/>
                        </a:spcBef>
                        <a:spcAft>
                          <a:spcPts val="0"/>
                        </a:spcAft>
                      </a:pPr>
                      <a:r>
                        <a:rPr lang="en-US" sz="1800" dirty="0">
                          <a:effectLst/>
                          <a:latin typeface="Tahoma" pitchFamily="34" charset="0"/>
                          <a:ea typeface="Tahoma" pitchFamily="34" charset="0"/>
                          <a:cs typeface="Tahoma" pitchFamily="34" charset="0"/>
                        </a:rPr>
                        <a:t>32.0%</a:t>
                      </a:r>
                    </a:p>
                  </a:txBody>
                  <a:tcPr marL="68580" marR="68580" marT="0" marB="0" anchor="ctr"/>
                </a:tc>
                <a:tc>
                  <a:txBody>
                    <a:bodyPr/>
                    <a:lstStyle/>
                    <a:p>
                      <a:pPr marL="0" marR="0" algn="ctr">
                        <a:lnSpc>
                          <a:spcPct val="115000"/>
                        </a:lnSpc>
                        <a:spcBef>
                          <a:spcPts val="0"/>
                        </a:spcBef>
                        <a:spcAft>
                          <a:spcPts val="0"/>
                        </a:spcAft>
                      </a:pPr>
                      <a:r>
                        <a:rPr lang="en-US" sz="1800" dirty="0">
                          <a:effectLst/>
                          <a:latin typeface="Tahoma" pitchFamily="34" charset="0"/>
                          <a:ea typeface="Tahoma" pitchFamily="34" charset="0"/>
                          <a:cs typeface="Tahoma" pitchFamily="34" charset="0"/>
                        </a:rPr>
                        <a:t> </a:t>
                      </a:r>
                    </a:p>
                  </a:txBody>
                  <a:tcPr marL="68580" marR="68580" marT="0" marB="0" anchor="ctr"/>
                </a:tc>
                <a:tc>
                  <a:txBody>
                    <a:bodyPr/>
                    <a:lstStyle/>
                    <a:p>
                      <a:pPr marL="0" marR="0" algn="ctr">
                        <a:lnSpc>
                          <a:spcPct val="115000"/>
                        </a:lnSpc>
                        <a:spcBef>
                          <a:spcPts val="0"/>
                        </a:spcBef>
                        <a:spcAft>
                          <a:spcPts val="0"/>
                        </a:spcAft>
                      </a:pPr>
                      <a:r>
                        <a:rPr lang="en-US" sz="1800" dirty="0">
                          <a:effectLst/>
                          <a:latin typeface="Tahoma" pitchFamily="34" charset="0"/>
                          <a:ea typeface="Tahoma" pitchFamily="34" charset="0"/>
                          <a:cs typeface="Tahoma" pitchFamily="34" charset="0"/>
                        </a:rPr>
                        <a:t>31.1%</a:t>
                      </a:r>
                    </a:p>
                  </a:txBody>
                  <a:tcPr marL="68580" marR="68580" marT="0" marB="0" anchor="ctr"/>
                </a:tc>
                <a:extLst>
                  <a:ext uri="{0D108BD9-81ED-4DB2-BD59-A6C34878D82A}">
                    <a16:rowId xmlns:a16="http://schemas.microsoft.com/office/drawing/2014/main" xmlns="" val="10009"/>
                  </a:ext>
                </a:extLst>
              </a:tr>
              <a:tr h="342696">
                <a:tc>
                  <a:txBody>
                    <a:bodyPr/>
                    <a:lstStyle/>
                    <a:p>
                      <a:pPr marL="0" marR="0">
                        <a:lnSpc>
                          <a:spcPct val="115000"/>
                        </a:lnSpc>
                        <a:spcBef>
                          <a:spcPts val="0"/>
                        </a:spcBef>
                        <a:spcAft>
                          <a:spcPts val="0"/>
                        </a:spcAft>
                      </a:pPr>
                      <a:r>
                        <a:rPr lang="en-US" sz="1800" dirty="0">
                          <a:effectLst/>
                          <a:latin typeface="Tahoma" pitchFamily="34" charset="0"/>
                          <a:ea typeface="Tahoma" pitchFamily="34" charset="0"/>
                          <a:cs typeface="Tahoma" pitchFamily="34" charset="0"/>
                        </a:rPr>
                        <a:t>2012</a:t>
                      </a:r>
                    </a:p>
                  </a:txBody>
                  <a:tcPr marL="68580" marR="68580" marT="0" marB="0" anchor="ctr"/>
                </a:tc>
                <a:tc>
                  <a:txBody>
                    <a:bodyPr/>
                    <a:lstStyle/>
                    <a:p>
                      <a:pPr marL="0" marR="0" algn="ctr">
                        <a:lnSpc>
                          <a:spcPct val="115000"/>
                        </a:lnSpc>
                        <a:spcBef>
                          <a:spcPts val="0"/>
                        </a:spcBef>
                        <a:spcAft>
                          <a:spcPts val="0"/>
                        </a:spcAft>
                      </a:pPr>
                      <a:r>
                        <a:rPr lang="en-US" sz="1800" dirty="0">
                          <a:effectLst/>
                          <a:latin typeface="Tahoma" pitchFamily="34" charset="0"/>
                          <a:ea typeface="Tahoma" pitchFamily="34" charset="0"/>
                          <a:cs typeface="Tahoma" pitchFamily="34" charset="0"/>
                        </a:rPr>
                        <a:t>30.6%</a:t>
                      </a:r>
                    </a:p>
                  </a:txBody>
                  <a:tcPr marL="68580" marR="68580" marT="0" marB="0" anchor="ctr"/>
                </a:tc>
                <a:tc>
                  <a:txBody>
                    <a:bodyPr/>
                    <a:lstStyle/>
                    <a:p>
                      <a:pPr marL="0" marR="0" algn="ctr">
                        <a:lnSpc>
                          <a:spcPct val="115000"/>
                        </a:lnSpc>
                        <a:spcBef>
                          <a:spcPts val="0"/>
                        </a:spcBef>
                        <a:spcAft>
                          <a:spcPts val="0"/>
                        </a:spcAft>
                      </a:pPr>
                      <a:endParaRPr lang="en-US" sz="1800" dirty="0">
                        <a:effectLst/>
                        <a:latin typeface="Tahoma" pitchFamily="34" charset="0"/>
                        <a:ea typeface="Tahoma" pitchFamily="34" charset="0"/>
                        <a:cs typeface="Tahoma" pitchFamily="34" charset="0"/>
                      </a:endParaRPr>
                    </a:p>
                  </a:txBody>
                  <a:tcPr marL="68580" marR="68580" marT="0" marB="0" anchor="ctr"/>
                </a:tc>
                <a:tc>
                  <a:txBody>
                    <a:bodyPr/>
                    <a:lstStyle/>
                    <a:p>
                      <a:pPr marL="0" marR="0" algn="ctr">
                        <a:lnSpc>
                          <a:spcPct val="115000"/>
                        </a:lnSpc>
                        <a:spcBef>
                          <a:spcPts val="0"/>
                        </a:spcBef>
                        <a:spcAft>
                          <a:spcPts val="0"/>
                        </a:spcAft>
                      </a:pPr>
                      <a:r>
                        <a:rPr lang="en-US" sz="1800" dirty="0">
                          <a:effectLst/>
                          <a:latin typeface="Tahoma" pitchFamily="34" charset="0"/>
                          <a:ea typeface="Tahoma" pitchFamily="34" charset="0"/>
                          <a:cs typeface="Tahoma" pitchFamily="34" charset="0"/>
                        </a:rPr>
                        <a:t>32.0%</a:t>
                      </a:r>
                    </a:p>
                  </a:txBody>
                  <a:tcPr marL="68580" marR="68580" marT="0" marB="0" anchor="ctr"/>
                </a:tc>
                <a:tc>
                  <a:txBody>
                    <a:bodyPr/>
                    <a:lstStyle/>
                    <a:p>
                      <a:pPr marL="0" marR="0" algn="ctr">
                        <a:lnSpc>
                          <a:spcPct val="115000"/>
                        </a:lnSpc>
                        <a:spcBef>
                          <a:spcPts val="0"/>
                        </a:spcBef>
                        <a:spcAft>
                          <a:spcPts val="0"/>
                        </a:spcAft>
                      </a:pPr>
                      <a:endParaRPr lang="en-US" sz="1800" dirty="0">
                        <a:effectLst/>
                        <a:latin typeface="Tahoma" pitchFamily="34" charset="0"/>
                        <a:ea typeface="Tahoma" pitchFamily="34" charset="0"/>
                        <a:cs typeface="Tahoma" pitchFamily="34" charset="0"/>
                      </a:endParaRPr>
                    </a:p>
                  </a:txBody>
                  <a:tcPr marL="68580" marR="68580" marT="0" marB="0" anchor="ctr"/>
                </a:tc>
                <a:tc>
                  <a:txBody>
                    <a:bodyPr/>
                    <a:lstStyle/>
                    <a:p>
                      <a:pPr marL="0" marR="0" algn="ctr">
                        <a:lnSpc>
                          <a:spcPct val="115000"/>
                        </a:lnSpc>
                        <a:spcBef>
                          <a:spcPts val="0"/>
                        </a:spcBef>
                        <a:spcAft>
                          <a:spcPts val="0"/>
                        </a:spcAft>
                      </a:pPr>
                      <a:r>
                        <a:rPr lang="en-US" sz="1800" dirty="0">
                          <a:effectLst/>
                          <a:latin typeface="Tahoma" pitchFamily="34" charset="0"/>
                          <a:ea typeface="Tahoma" pitchFamily="34" charset="0"/>
                          <a:cs typeface="Tahoma" pitchFamily="34" charset="0"/>
                        </a:rPr>
                        <a:t>31.3%</a:t>
                      </a:r>
                    </a:p>
                  </a:txBody>
                  <a:tcPr marL="68580" marR="68580" marT="0" marB="0" anchor="ctr"/>
                </a:tc>
                <a:extLst>
                  <a:ext uri="{0D108BD9-81ED-4DB2-BD59-A6C34878D82A}">
                    <a16:rowId xmlns:a16="http://schemas.microsoft.com/office/drawing/2014/main" xmlns="" val="10010"/>
                  </a:ext>
                </a:extLst>
              </a:tr>
              <a:tr h="342696">
                <a:tc>
                  <a:txBody>
                    <a:bodyPr/>
                    <a:lstStyle/>
                    <a:p>
                      <a:pPr marL="0" marR="0">
                        <a:lnSpc>
                          <a:spcPct val="115000"/>
                        </a:lnSpc>
                        <a:spcBef>
                          <a:spcPts val="0"/>
                        </a:spcBef>
                        <a:spcAft>
                          <a:spcPts val="0"/>
                        </a:spcAft>
                      </a:pPr>
                      <a:r>
                        <a:rPr lang="en-US" sz="1800" dirty="0">
                          <a:effectLst/>
                          <a:latin typeface="Tahoma" pitchFamily="34" charset="0"/>
                          <a:ea typeface="Tahoma" pitchFamily="34" charset="0"/>
                          <a:cs typeface="Tahoma" pitchFamily="34" charset="0"/>
                        </a:rPr>
                        <a:t>2013</a:t>
                      </a:r>
                    </a:p>
                  </a:txBody>
                  <a:tcPr marL="68580" marR="68580" marT="0" marB="0" anchor="ctr"/>
                </a:tc>
                <a:tc>
                  <a:txBody>
                    <a:bodyPr/>
                    <a:lstStyle/>
                    <a:p>
                      <a:pPr marL="0" marR="0" algn="ctr">
                        <a:lnSpc>
                          <a:spcPct val="115000"/>
                        </a:lnSpc>
                        <a:spcBef>
                          <a:spcPts val="0"/>
                        </a:spcBef>
                        <a:spcAft>
                          <a:spcPts val="0"/>
                        </a:spcAft>
                      </a:pPr>
                      <a:r>
                        <a:rPr lang="en-US" sz="1800" dirty="0">
                          <a:effectLst/>
                          <a:latin typeface="Tahoma" pitchFamily="34" charset="0"/>
                          <a:ea typeface="Tahoma" pitchFamily="34" charset="0"/>
                          <a:cs typeface="Tahoma" pitchFamily="34" charset="0"/>
                        </a:rPr>
                        <a:t>31.4%</a:t>
                      </a:r>
                    </a:p>
                  </a:txBody>
                  <a:tcPr marL="68580" marR="68580" marT="0" marB="0" anchor="ctr"/>
                </a:tc>
                <a:tc>
                  <a:txBody>
                    <a:bodyPr/>
                    <a:lstStyle/>
                    <a:p>
                      <a:pPr marL="0" marR="0" algn="ctr">
                        <a:lnSpc>
                          <a:spcPct val="115000"/>
                        </a:lnSpc>
                        <a:spcBef>
                          <a:spcPts val="0"/>
                        </a:spcBef>
                        <a:spcAft>
                          <a:spcPts val="0"/>
                        </a:spcAft>
                      </a:pPr>
                      <a:endParaRPr lang="en-US" sz="1800" dirty="0">
                        <a:effectLst/>
                        <a:latin typeface="Tahoma" pitchFamily="34" charset="0"/>
                        <a:ea typeface="Tahoma" pitchFamily="34" charset="0"/>
                        <a:cs typeface="Tahoma" pitchFamily="34" charset="0"/>
                      </a:endParaRPr>
                    </a:p>
                  </a:txBody>
                  <a:tcPr marL="68580" marR="68580" marT="0" marB="0" anchor="ctr"/>
                </a:tc>
                <a:tc>
                  <a:txBody>
                    <a:bodyPr/>
                    <a:lstStyle/>
                    <a:p>
                      <a:pPr marL="0" marR="0" algn="ctr">
                        <a:lnSpc>
                          <a:spcPct val="115000"/>
                        </a:lnSpc>
                        <a:spcBef>
                          <a:spcPts val="0"/>
                        </a:spcBef>
                        <a:spcAft>
                          <a:spcPts val="0"/>
                        </a:spcAft>
                      </a:pPr>
                      <a:r>
                        <a:rPr lang="en-US" sz="1800" dirty="0">
                          <a:effectLst/>
                          <a:latin typeface="Tahoma" pitchFamily="34" charset="0"/>
                          <a:ea typeface="Tahoma" pitchFamily="34" charset="0"/>
                          <a:cs typeface="Tahoma" pitchFamily="34" charset="0"/>
                        </a:rPr>
                        <a:t>32.5%</a:t>
                      </a:r>
                    </a:p>
                  </a:txBody>
                  <a:tcPr marL="68580" marR="68580" marT="0" marB="0" anchor="ctr"/>
                </a:tc>
                <a:tc>
                  <a:txBody>
                    <a:bodyPr/>
                    <a:lstStyle/>
                    <a:p>
                      <a:pPr marL="0" marR="0" algn="ctr">
                        <a:lnSpc>
                          <a:spcPct val="115000"/>
                        </a:lnSpc>
                        <a:spcBef>
                          <a:spcPts val="0"/>
                        </a:spcBef>
                        <a:spcAft>
                          <a:spcPts val="0"/>
                        </a:spcAft>
                      </a:pPr>
                      <a:endParaRPr lang="en-US" sz="1800" dirty="0">
                        <a:effectLst/>
                        <a:latin typeface="Tahoma" pitchFamily="34" charset="0"/>
                        <a:ea typeface="Tahoma" pitchFamily="34" charset="0"/>
                        <a:cs typeface="Tahoma" pitchFamily="34" charset="0"/>
                      </a:endParaRPr>
                    </a:p>
                  </a:txBody>
                  <a:tcPr marL="68580" marR="68580" marT="0" marB="0" anchor="ctr"/>
                </a:tc>
                <a:tc>
                  <a:txBody>
                    <a:bodyPr/>
                    <a:lstStyle/>
                    <a:p>
                      <a:pPr marL="0" marR="0" algn="ctr">
                        <a:lnSpc>
                          <a:spcPct val="115000"/>
                        </a:lnSpc>
                        <a:spcBef>
                          <a:spcPts val="0"/>
                        </a:spcBef>
                        <a:spcAft>
                          <a:spcPts val="0"/>
                        </a:spcAft>
                      </a:pPr>
                      <a:r>
                        <a:rPr lang="en-US" sz="1800" dirty="0">
                          <a:effectLst/>
                          <a:latin typeface="Tahoma" pitchFamily="34" charset="0"/>
                          <a:ea typeface="Tahoma" pitchFamily="34" charset="0"/>
                          <a:cs typeface="Tahoma" pitchFamily="34" charset="0"/>
                        </a:rPr>
                        <a:t>32.1%</a:t>
                      </a:r>
                    </a:p>
                  </a:txBody>
                  <a:tcPr marL="68580" marR="68580" marT="0" marB="0" anchor="ctr"/>
                </a:tc>
                <a:extLst>
                  <a:ext uri="{0D108BD9-81ED-4DB2-BD59-A6C34878D82A}">
                    <a16:rowId xmlns:a16="http://schemas.microsoft.com/office/drawing/2014/main" xmlns="" val="1021374682"/>
                  </a:ext>
                </a:extLst>
              </a:tr>
              <a:tr h="342696">
                <a:tc>
                  <a:txBody>
                    <a:bodyPr/>
                    <a:lstStyle/>
                    <a:p>
                      <a:pPr marL="0" marR="0">
                        <a:lnSpc>
                          <a:spcPct val="115000"/>
                        </a:lnSpc>
                        <a:spcBef>
                          <a:spcPts val="0"/>
                        </a:spcBef>
                        <a:spcAft>
                          <a:spcPts val="0"/>
                        </a:spcAft>
                      </a:pPr>
                      <a:r>
                        <a:rPr lang="en-US" sz="1800" dirty="0">
                          <a:effectLst/>
                          <a:latin typeface="Tahoma" pitchFamily="34" charset="0"/>
                          <a:ea typeface="Tahoma" pitchFamily="34" charset="0"/>
                          <a:cs typeface="Tahoma" pitchFamily="34" charset="0"/>
                        </a:rPr>
                        <a:t>2014</a:t>
                      </a:r>
                    </a:p>
                  </a:txBody>
                  <a:tcPr marL="68580" marR="68580" marT="0" marB="0" anchor="ctr"/>
                </a:tc>
                <a:tc>
                  <a:txBody>
                    <a:bodyPr/>
                    <a:lstStyle/>
                    <a:p>
                      <a:pPr marL="0" marR="0" algn="ctr">
                        <a:lnSpc>
                          <a:spcPct val="115000"/>
                        </a:lnSpc>
                        <a:spcBef>
                          <a:spcPts val="0"/>
                        </a:spcBef>
                        <a:spcAft>
                          <a:spcPts val="0"/>
                        </a:spcAft>
                      </a:pPr>
                      <a:r>
                        <a:rPr lang="en-US" sz="1800" dirty="0">
                          <a:effectLst/>
                          <a:latin typeface="Tahoma" pitchFamily="34" charset="0"/>
                          <a:ea typeface="Tahoma" pitchFamily="34" charset="0"/>
                          <a:cs typeface="Tahoma" pitchFamily="34" charset="0"/>
                        </a:rPr>
                        <a:t>33.1%</a:t>
                      </a:r>
                    </a:p>
                  </a:txBody>
                  <a:tcPr marL="68580" marR="68580" marT="0" marB="0" anchor="ctr"/>
                </a:tc>
                <a:tc>
                  <a:txBody>
                    <a:bodyPr/>
                    <a:lstStyle/>
                    <a:p>
                      <a:pPr marL="0" marR="0" algn="ctr">
                        <a:lnSpc>
                          <a:spcPct val="115000"/>
                        </a:lnSpc>
                        <a:spcBef>
                          <a:spcPts val="0"/>
                        </a:spcBef>
                        <a:spcAft>
                          <a:spcPts val="0"/>
                        </a:spcAft>
                      </a:pPr>
                      <a:endParaRPr lang="en-US" sz="1800" dirty="0">
                        <a:effectLst/>
                        <a:latin typeface="Tahoma" pitchFamily="34" charset="0"/>
                        <a:ea typeface="Tahoma" pitchFamily="34" charset="0"/>
                        <a:cs typeface="Tahoma" pitchFamily="34" charset="0"/>
                      </a:endParaRPr>
                    </a:p>
                  </a:txBody>
                  <a:tcPr marL="68580" marR="68580" marT="0" marB="0" anchor="ctr"/>
                </a:tc>
                <a:tc>
                  <a:txBody>
                    <a:bodyPr/>
                    <a:lstStyle/>
                    <a:p>
                      <a:pPr marL="0" marR="0" algn="ctr">
                        <a:lnSpc>
                          <a:spcPct val="115000"/>
                        </a:lnSpc>
                        <a:spcBef>
                          <a:spcPts val="0"/>
                        </a:spcBef>
                        <a:spcAft>
                          <a:spcPts val="0"/>
                        </a:spcAft>
                      </a:pPr>
                      <a:r>
                        <a:rPr lang="en-US" sz="1800" dirty="0">
                          <a:effectLst/>
                          <a:latin typeface="Tahoma" pitchFamily="34" charset="0"/>
                          <a:ea typeface="Tahoma" pitchFamily="34" charset="0"/>
                          <a:cs typeface="Tahoma" pitchFamily="34" charset="0"/>
                        </a:rPr>
                        <a:t>34.5%</a:t>
                      </a:r>
                    </a:p>
                  </a:txBody>
                  <a:tcPr marL="68580" marR="68580" marT="0" marB="0" anchor="ctr"/>
                </a:tc>
                <a:tc>
                  <a:txBody>
                    <a:bodyPr/>
                    <a:lstStyle/>
                    <a:p>
                      <a:pPr marL="0" marR="0" algn="ctr">
                        <a:lnSpc>
                          <a:spcPct val="115000"/>
                        </a:lnSpc>
                        <a:spcBef>
                          <a:spcPts val="0"/>
                        </a:spcBef>
                        <a:spcAft>
                          <a:spcPts val="0"/>
                        </a:spcAft>
                      </a:pPr>
                      <a:endParaRPr lang="en-US" sz="1800" dirty="0">
                        <a:effectLst/>
                        <a:latin typeface="Tahoma" pitchFamily="34" charset="0"/>
                        <a:ea typeface="Tahoma" pitchFamily="34" charset="0"/>
                        <a:cs typeface="Tahoma" pitchFamily="34" charset="0"/>
                      </a:endParaRPr>
                    </a:p>
                  </a:txBody>
                  <a:tcPr marL="68580" marR="68580" marT="0" marB="0" anchor="ctr"/>
                </a:tc>
                <a:tc>
                  <a:txBody>
                    <a:bodyPr/>
                    <a:lstStyle/>
                    <a:p>
                      <a:pPr marL="0" marR="0" algn="ctr">
                        <a:lnSpc>
                          <a:spcPct val="115000"/>
                        </a:lnSpc>
                        <a:spcBef>
                          <a:spcPts val="0"/>
                        </a:spcBef>
                        <a:spcAft>
                          <a:spcPts val="0"/>
                        </a:spcAft>
                      </a:pPr>
                      <a:r>
                        <a:rPr lang="en-US" sz="1800" dirty="0">
                          <a:effectLst/>
                          <a:latin typeface="Tahoma" pitchFamily="34" charset="0"/>
                          <a:ea typeface="Tahoma" pitchFamily="34" charset="0"/>
                          <a:cs typeface="Tahoma" pitchFamily="34" charset="0"/>
                        </a:rPr>
                        <a:t>33.2%</a:t>
                      </a:r>
                    </a:p>
                  </a:txBody>
                  <a:tcPr marL="68580" marR="68580" marT="0" marB="0" anchor="ctr"/>
                </a:tc>
                <a:extLst>
                  <a:ext uri="{0D108BD9-81ED-4DB2-BD59-A6C34878D82A}">
                    <a16:rowId xmlns:a16="http://schemas.microsoft.com/office/drawing/2014/main" xmlns="" val="1530053407"/>
                  </a:ext>
                </a:extLst>
              </a:tr>
              <a:tr h="314829">
                <a:tc>
                  <a:txBody>
                    <a:bodyPr/>
                    <a:lstStyle/>
                    <a:p>
                      <a:pPr marL="0" marR="0">
                        <a:lnSpc>
                          <a:spcPct val="115000"/>
                        </a:lnSpc>
                        <a:spcBef>
                          <a:spcPts val="0"/>
                        </a:spcBef>
                        <a:spcAft>
                          <a:spcPts val="0"/>
                        </a:spcAft>
                      </a:pPr>
                      <a:r>
                        <a:rPr lang="en-US" sz="1800" dirty="0">
                          <a:effectLst/>
                          <a:latin typeface="Tahoma" pitchFamily="34" charset="0"/>
                          <a:ea typeface="Tahoma" pitchFamily="34" charset="0"/>
                          <a:cs typeface="Tahoma" pitchFamily="34" charset="0"/>
                        </a:rPr>
                        <a:t>MARC</a:t>
                      </a:r>
                    </a:p>
                  </a:txBody>
                  <a:tcPr marL="68580" marR="68580" marT="0" marB="0"/>
                </a:tc>
                <a:tc>
                  <a:txBody>
                    <a:bodyPr/>
                    <a:lstStyle/>
                    <a:p>
                      <a:pPr marL="0" marR="0" algn="ctr">
                        <a:lnSpc>
                          <a:spcPct val="115000"/>
                        </a:lnSpc>
                        <a:spcBef>
                          <a:spcPts val="0"/>
                        </a:spcBef>
                        <a:spcAft>
                          <a:spcPts val="0"/>
                        </a:spcAft>
                      </a:pPr>
                      <a:r>
                        <a:rPr lang="en-US" sz="1800" dirty="0">
                          <a:solidFill>
                            <a:srgbClr val="00B050"/>
                          </a:solidFill>
                          <a:effectLst/>
                          <a:latin typeface="Tahoma" pitchFamily="34" charset="0"/>
                          <a:ea typeface="Tahoma" pitchFamily="34" charset="0"/>
                          <a:cs typeface="Tahoma" pitchFamily="34" charset="0"/>
                        </a:rPr>
                        <a:t> 1.3%</a:t>
                      </a:r>
                    </a:p>
                  </a:txBody>
                  <a:tcPr marL="68580" marR="68580" marT="0" marB="0"/>
                </a:tc>
                <a:tc>
                  <a:txBody>
                    <a:bodyPr/>
                    <a:lstStyle/>
                    <a:p>
                      <a:pPr marL="0" marR="0" algn="ctr">
                        <a:lnSpc>
                          <a:spcPct val="115000"/>
                        </a:lnSpc>
                        <a:spcBef>
                          <a:spcPts val="0"/>
                        </a:spcBef>
                        <a:spcAft>
                          <a:spcPts val="0"/>
                        </a:spcAft>
                      </a:pPr>
                      <a:r>
                        <a:rPr lang="en-US" sz="1800" dirty="0">
                          <a:solidFill>
                            <a:srgbClr val="00B050"/>
                          </a:solidFill>
                          <a:effectLst/>
                          <a:latin typeface="Tahoma" pitchFamily="34" charset="0"/>
                          <a:ea typeface="Tahoma" pitchFamily="34" charset="0"/>
                          <a:cs typeface="Tahoma" pitchFamily="34" charset="0"/>
                        </a:rPr>
                        <a:t> </a:t>
                      </a:r>
                    </a:p>
                  </a:txBody>
                  <a:tcPr marL="68580" marR="68580" marT="0" marB="0"/>
                </a:tc>
                <a:tc>
                  <a:txBody>
                    <a:bodyPr/>
                    <a:lstStyle/>
                    <a:p>
                      <a:pPr marL="0" marR="0" algn="ctr">
                        <a:lnSpc>
                          <a:spcPct val="115000"/>
                        </a:lnSpc>
                        <a:spcBef>
                          <a:spcPts val="0"/>
                        </a:spcBef>
                        <a:spcAft>
                          <a:spcPts val="0"/>
                        </a:spcAft>
                      </a:pPr>
                      <a:r>
                        <a:rPr lang="en-US" sz="1800" dirty="0">
                          <a:solidFill>
                            <a:srgbClr val="00B050"/>
                          </a:solidFill>
                          <a:effectLst/>
                          <a:latin typeface="Tahoma" pitchFamily="34" charset="0"/>
                          <a:ea typeface="Tahoma" pitchFamily="34" charset="0"/>
                          <a:cs typeface="Tahoma" pitchFamily="34" charset="0"/>
                        </a:rPr>
                        <a:t>  1.4%</a:t>
                      </a:r>
                    </a:p>
                  </a:txBody>
                  <a:tcPr marL="68580" marR="68580" marT="0" marB="0"/>
                </a:tc>
                <a:tc>
                  <a:txBody>
                    <a:bodyPr/>
                    <a:lstStyle/>
                    <a:p>
                      <a:pPr marL="0" marR="0" algn="ctr">
                        <a:lnSpc>
                          <a:spcPct val="115000"/>
                        </a:lnSpc>
                        <a:spcBef>
                          <a:spcPts val="0"/>
                        </a:spcBef>
                        <a:spcAft>
                          <a:spcPts val="0"/>
                        </a:spcAft>
                      </a:pPr>
                      <a:r>
                        <a:rPr lang="en-US" sz="1800" dirty="0">
                          <a:solidFill>
                            <a:srgbClr val="00B050"/>
                          </a:solidFill>
                          <a:effectLst/>
                          <a:latin typeface="Tahoma" pitchFamily="34" charset="0"/>
                          <a:ea typeface="Tahoma" pitchFamily="34" charset="0"/>
                          <a:cs typeface="Tahoma" pitchFamily="34" charset="0"/>
                        </a:rPr>
                        <a:t> </a:t>
                      </a:r>
                    </a:p>
                  </a:txBody>
                  <a:tcPr marL="68580" marR="68580" marT="0" marB="0"/>
                </a:tc>
                <a:tc>
                  <a:txBody>
                    <a:bodyPr/>
                    <a:lstStyle/>
                    <a:p>
                      <a:pPr marL="0" marR="0" algn="ctr">
                        <a:lnSpc>
                          <a:spcPct val="115000"/>
                        </a:lnSpc>
                        <a:spcBef>
                          <a:spcPts val="0"/>
                        </a:spcBef>
                        <a:spcAft>
                          <a:spcPts val="0"/>
                        </a:spcAft>
                      </a:pPr>
                      <a:r>
                        <a:rPr lang="en-US" sz="1800" dirty="0">
                          <a:solidFill>
                            <a:srgbClr val="00B050"/>
                          </a:solidFill>
                          <a:effectLst/>
                          <a:latin typeface="Tahoma" pitchFamily="34" charset="0"/>
                          <a:ea typeface="Tahoma" pitchFamily="34" charset="0"/>
                          <a:cs typeface="Tahoma" pitchFamily="34" charset="0"/>
                        </a:rPr>
                        <a:t>  1.3%</a:t>
                      </a:r>
                    </a:p>
                  </a:txBody>
                  <a:tcPr marL="68580" marR="68580" marT="0" marB="0"/>
                </a:tc>
                <a:extLst>
                  <a:ext uri="{0D108BD9-81ED-4DB2-BD59-A6C34878D82A}">
                    <a16:rowId xmlns:a16="http://schemas.microsoft.com/office/drawing/2014/main" xmlns="" val="10011"/>
                  </a:ext>
                </a:extLst>
              </a:tr>
            </a:tbl>
          </a:graphicData>
        </a:graphic>
      </p:graphicFrame>
      <p:cxnSp>
        <p:nvCxnSpPr>
          <p:cNvPr id="12" name="Straight Arrow Connector 11"/>
          <p:cNvCxnSpPr/>
          <p:nvPr/>
        </p:nvCxnSpPr>
        <p:spPr>
          <a:xfrm flipV="1">
            <a:off x="2514600" y="5867400"/>
            <a:ext cx="0" cy="209550"/>
          </a:xfrm>
          <a:prstGeom prst="straightConnector1">
            <a:avLst/>
          </a:prstGeom>
          <a:noFill/>
          <a:ln w="28575" cap="flat" cmpd="sng" algn="ctr">
            <a:solidFill>
              <a:srgbClr val="0FDB53"/>
            </a:solidFill>
            <a:prstDash val="solid"/>
            <a:tailEnd type="arrow"/>
          </a:ln>
          <a:effectLst/>
        </p:spPr>
      </p:cxnSp>
      <p:cxnSp>
        <p:nvCxnSpPr>
          <p:cNvPr id="13" name="Straight Arrow Connector 12"/>
          <p:cNvCxnSpPr/>
          <p:nvPr/>
        </p:nvCxnSpPr>
        <p:spPr>
          <a:xfrm flipV="1">
            <a:off x="7772400" y="5886450"/>
            <a:ext cx="0" cy="209550"/>
          </a:xfrm>
          <a:prstGeom prst="straightConnector1">
            <a:avLst/>
          </a:prstGeom>
          <a:noFill/>
          <a:ln w="28575" cap="flat" cmpd="sng" algn="ctr">
            <a:solidFill>
              <a:srgbClr val="0FDB53"/>
            </a:solidFill>
            <a:prstDash val="solid"/>
            <a:tailEnd type="arrow"/>
          </a:ln>
          <a:effectLst/>
        </p:spPr>
      </p:cxnSp>
      <p:cxnSp>
        <p:nvCxnSpPr>
          <p:cNvPr id="14" name="Straight Arrow Connector 13"/>
          <p:cNvCxnSpPr/>
          <p:nvPr/>
        </p:nvCxnSpPr>
        <p:spPr>
          <a:xfrm flipV="1">
            <a:off x="5105400" y="5867400"/>
            <a:ext cx="0" cy="209550"/>
          </a:xfrm>
          <a:prstGeom prst="straightConnector1">
            <a:avLst/>
          </a:prstGeom>
          <a:noFill/>
          <a:ln w="28575" cap="flat" cmpd="sng" algn="ctr">
            <a:solidFill>
              <a:srgbClr val="0FDB53"/>
            </a:solidFill>
            <a:prstDash val="solid"/>
            <a:tailEnd type="arrow"/>
          </a:ln>
          <a:effectLst/>
        </p:spPr>
      </p:cxnSp>
    </p:spTree>
    <p:extLst>
      <p:ext uri="{BB962C8B-B14F-4D97-AF65-F5344CB8AC3E}">
        <p14:creationId xmlns:p14="http://schemas.microsoft.com/office/powerpoint/2010/main" val="20748595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ctrTitle" idx="4294967295"/>
          </p:nvPr>
        </p:nvSpPr>
        <p:spPr>
          <a:xfrm>
            <a:off x="0" y="0"/>
            <a:ext cx="9144000" cy="1676400"/>
          </a:xfrm>
          <a:solidFill>
            <a:srgbClr val="FF6600"/>
          </a:solidFill>
        </p:spPr>
        <p:txBody>
          <a:bodyPr/>
          <a:lstStyle/>
          <a:p>
            <a:pPr>
              <a:defRPr sz="1200" b="1" i="0" u="none" strike="noStrike" kern="1200" baseline="0">
                <a:solidFill>
                  <a:sysClr val="windowText" lastClr="000000"/>
                </a:solidFill>
                <a:latin typeface="+mn-lt"/>
                <a:ea typeface="+mn-ea"/>
                <a:cs typeface="+mn-cs"/>
              </a:defRPr>
            </a:pPr>
            <a:r>
              <a:rPr lang="en-US" sz="2400" b="1" dirty="0">
                <a:solidFill>
                  <a:sysClr val="windowText" lastClr="000000"/>
                </a:solidFill>
              </a:rPr>
              <a:t>Advanced Course/Dual Enrollment Completion of High School Students from 2003 to 2014 in State, ESC 10, and ESC 11</a:t>
            </a:r>
          </a:p>
        </p:txBody>
      </p:sp>
      <p:graphicFrame>
        <p:nvGraphicFramePr>
          <p:cNvPr id="5" name="Chart 4"/>
          <p:cNvGraphicFramePr/>
          <p:nvPr>
            <p:extLst>
              <p:ext uri="{D42A27DB-BD31-4B8C-83A1-F6EECF244321}">
                <p14:modId xmlns:p14="http://schemas.microsoft.com/office/powerpoint/2010/main" val="322611719"/>
              </p:ext>
            </p:extLst>
          </p:nvPr>
        </p:nvGraphicFramePr>
        <p:xfrm>
          <a:off x="228600" y="1828800"/>
          <a:ext cx="8686800" cy="4876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50567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ctrTitle" idx="4294967295"/>
          </p:nvPr>
        </p:nvSpPr>
        <p:spPr>
          <a:xfrm>
            <a:off x="0" y="0"/>
            <a:ext cx="9144000" cy="1676400"/>
          </a:xfrm>
          <a:solidFill>
            <a:srgbClr val="FF6600"/>
          </a:solidFill>
        </p:spPr>
        <p:txBody>
          <a:bodyPr/>
          <a:lstStyle/>
          <a:p>
            <a:r>
              <a:rPr lang="en-US" sz="2400" b="1" dirty="0"/>
              <a:t>High School Students Enrolled in Higher Education Dual Credit from 2009 to 2014 in State and Region 3</a:t>
            </a:r>
          </a:p>
        </p:txBody>
      </p:sp>
      <p:sp>
        <p:nvSpPr>
          <p:cNvPr id="5" name="Rectangle 4"/>
          <p:cNvSpPr/>
          <p:nvPr/>
        </p:nvSpPr>
        <p:spPr>
          <a:xfrm>
            <a:off x="-23021" y="6488668"/>
            <a:ext cx="9144000" cy="338554"/>
          </a:xfrm>
          <a:prstGeom prst="rect">
            <a:avLst/>
          </a:prstGeom>
        </p:spPr>
        <p:txBody>
          <a:bodyPr wrap="square">
            <a:spAutoFit/>
          </a:bodyPr>
          <a:lstStyle/>
          <a:p>
            <a:r>
              <a:rPr lang="en-US" sz="1600" i="1" dirty="0"/>
              <a:t>Note</a:t>
            </a:r>
            <a:r>
              <a:rPr lang="en-US" sz="1600" dirty="0"/>
              <a:t>: </a:t>
            </a:r>
            <a:r>
              <a:rPr lang="en-US" sz="1600" dirty="0">
                <a:sym typeface="Symbol"/>
              </a:rPr>
              <a:t>MARC</a:t>
            </a:r>
            <a:r>
              <a:rPr lang="en-US" sz="1600" dirty="0"/>
              <a:t>  = Mean Annual Rate of Change </a:t>
            </a:r>
          </a:p>
        </p:txBody>
      </p:sp>
      <p:graphicFrame>
        <p:nvGraphicFramePr>
          <p:cNvPr id="3" name="Table 2"/>
          <p:cNvGraphicFramePr>
            <a:graphicFrameLocks noGrp="1"/>
          </p:cNvGraphicFramePr>
          <p:nvPr>
            <p:extLst>
              <p:ext uri="{D42A27DB-BD31-4B8C-83A1-F6EECF244321}">
                <p14:modId xmlns:p14="http://schemas.microsoft.com/office/powerpoint/2010/main" val="1441778944"/>
              </p:ext>
            </p:extLst>
          </p:nvPr>
        </p:nvGraphicFramePr>
        <p:xfrm>
          <a:off x="30159" y="1752601"/>
          <a:ext cx="9037640" cy="4648198"/>
        </p:xfrm>
        <a:graphic>
          <a:graphicData uri="http://schemas.openxmlformats.org/drawingml/2006/table">
            <a:tbl>
              <a:tblPr firstRow="1" firstCol="1" bandRow="1">
                <a:tableStyleId>{5C22544A-7EE6-4342-B048-85BDC9FD1C3A}</a:tableStyleId>
              </a:tblPr>
              <a:tblGrid>
                <a:gridCol w="967746">
                  <a:extLst>
                    <a:ext uri="{9D8B030D-6E8A-4147-A177-3AD203B41FA5}">
                      <a16:colId xmlns:a16="http://schemas.microsoft.com/office/drawing/2014/main" xmlns="" val="20000"/>
                    </a:ext>
                  </a:extLst>
                </a:gridCol>
                <a:gridCol w="1288095">
                  <a:extLst>
                    <a:ext uri="{9D8B030D-6E8A-4147-A177-3AD203B41FA5}">
                      <a16:colId xmlns:a16="http://schemas.microsoft.com/office/drawing/2014/main" xmlns="" val="20001"/>
                    </a:ext>
                  </a:extLst>
                </a:gridCol>
                <a:gridCol w="1447800">
                  <a:extLst>
                    <a:ext uri="{9D8B030D-6E8A-4147-A177-3AD203B41FA5}">
                      <a16:colId xmlns:a16="http://schemas.microsoft.com/office/drawing/2014/main" xmlns="" val="20002"/>
                    </a:ext>
                  </a:extLst>
                </a:gridCol>
                <a:gridCol w="1371600">
                  <a:extLst>
                    <a:ext uri="{9D8B030D-6E8A-4147-A177-3AD203B41FA5}">
                      <a16:colId xmlns:a16="http://schemas.microsoft.com/office/drawing/2014/main" xmlns="" val="20003"/>
                    </a:ext>
                  </a:extLst>
                </a:gridCol>
                <a:gridCol w="228600">
                  <a:extLst>
                    <a:ext uri="{9D8B030D-6E8A-4147-A177-3AD203B41FA5}">
                      <a16:colId xmlns:a16="http://schemas.microsoft.com/office/drawing/2014/main" xmlns="" val="20004"/>
                    </a:ext>
                  </a:extLst>
                </a:gridCol>
                <a:gridCol w="1198577">
                  <a:extLst>
                    <a:ext uri="{9D8B030D-6E8A-4147-A177-3AD203B41FA5}">
                      <a16:colId xmlns:a16="http://schemas.microsoft.com/office/drawing/2014/main" xmlns="" val="20005"/>
                    </a:ext>
                  </a:extLst>
                </a:gridCol>
                <a:gridCol w="1267611">
                  <a:extLst>
                    <a:ext uri="{9D8B030D-6E8A-4147-A177-3AD203B41FA5}">
                      <a16:colId xmlns:a16="http://schemas.microsoft.com/office/drawing/2014/main" xmlns="" val="20006"/>
                    </a:ext>
                  </a:extLst>
                </a:gridCol>
                <a:gridCol w="1267611">
                  <a:extLst>
                    <a:ext uri="{9D8B030D-6E8A-4147-A177-3AD203B41FA5}">
                      <a16:colId xmlns:a16="http://schemas.microsoft.com/office/drawing/2014/main" xmlns="" val="20007"/>
                    </a:ext>
                  </a:extLst>
                </a:gridCol>
              </a:tblGrid>
              <a:tr h="447471">
                <a:tc rowSpan="2">
                  <a:txBody>
                    <a:bodyPr/>
                    <a:lstStyle/>
                    <a:p>
                      <a:pPr marL="0" marR="0">
                        <a:lnSpc>
                          <a:spcPct val="115000"/>
                        </a:lnSpc>
                        <a:spcBef>
                          <a:spcPts val="600"/>
                        </a:spcBef>
                        <a:spcAft>
                          <a:spcPts val="0"/>
                        </a:spcAft>
                      </a:pPr>
                      <a:r>
                        <a:rPr lang="en-US" sz="1800" dirty="0">
                          <a:effectLst/>
                          <a:latin typeface="Tahoma" pitchFamily="34" charset="0"/>
                          <a:ea typeface="Tahoma" pitchFamily="34" charset="0"/>
                          <a:cs typeface="Tahoma" pitchFamily="34" charset="0"/>
                        </a:rPr>
                        <a:t> </a:t>
                      </a:r>
                    </a:p>
                    <a:p>
                      <a:pPr marL="0" marR="0">
                        <a:lnSpc>
                          <a:spcPct val="115000"/>
                        </a:lnSpc>
                        <a:spcBef>
                          <a:spcPts val="600"/>
                        </a:spcBef>
                        <a:spcAft>
                          <a:spcPts val="0"/>
                        </a:spcAft>
                      </a:pPr>
                      <a:r>
                        <a:rPr lang="en-US" sz="1800" dirty="0">
                          <a:effectLst/>
                          <a:latin typeface="Tahoma" pitchFamily="34" charset="0"/>
                          <a:ea typeface="Tahoma" pitchFamily="34" charset="0"/>
                          <a:cs typeface="Tahoma" pitchFamily="34" charset="0"/>
                        </a:rPr>
                        <a:t>Year/</a:t>
                      </a:r>
                      <a:r>
                        <a:rPr lang="en-US" sz="1800" dirty="0">
                          <a:effectLst/>
                          <a:latin typeface="Tahoma" pitchFamily="34" charset="0"/>
                          <a:ea typeface="Tahoma" pitchFamily="34" charset="0"/>
                          <a:cs typeface="Tahoma" pitchFamily="34" charset="0"/>
                          <a:sym typeface="Symbol"/>
                        </a:rPr>
                        <a:t></a:t>
                      </a:r>
                      <a:endParaRPr lang="en-US" sz="1800" dirty="0">
                        <a:effectLst/>
                        <a:latin typeface="Tahoma" pitchFamily="34" charset="0"/>
                        <a:ea typeface="Tahoma" pitchFamily="34" charset="0"/>
                        <a:cs typeface="Tahoma" pitchFamily="34" charset="0"/>
                      </a:endParaRPr>
                    </a:p>
                  </a:txBody>
                  <a:tcPr marL="68580" marR="68580" marT="0" marB="0"/>
                </a:tc>
                <a:tc gridSpan="3">
                  <a:txBody>
                    <a:bodyPr/>
                    <a:lstStyle/>
                    <a:p>
                      <a:pPr marL="0" marR="0" algn="ctr">
                        <a:lnSpc>
                          <a:spcPct val="115000"/>
                        </a:lnSpc>
                        <a:spcBef>
                          <a:spcPts val="600"/>
                        </a:spcBef>
                        <a:spcAft>
                          <a:spcPts val="0"/>
                        </a:spcAft>
                      </a:pPr>
                      <a:r>
                        <a:rPr lang="en-US" sz="1800" dirty="0">
                          <a:effectLst/>
                          <a:latin typeface="Tahoma" pitchFamily="34" charset="0"/>
                          <a:ea typeface="Tahoma" pitchFamily="34" charset="0"/>
                          <a:cs typeface="Tahoma" pitchFamily="34" charset="0"/>
                        </a:rPr>
                        <a:t>State</a:t>
                      </a:r>
                    </a:p>
                  </a:txBody>
                  <a:tcPr marL="68580" marR="68580" marT="0" marB="0"/>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600"/>
                        </a:spcBef>
                        <a:spcAft>
                          <a:spcPts val="0"/>
                        </a:spcAft>
                      </a:pPr>
                      <a:r>
                        <a:rPr lang="en-US" sz="1800">
                          <a:effectLst/>
                          <a:latin typeface="Tahoma" pitchFamily="34" charset="0"/>
                          <a:ea typeface="Tahoma" pitchFamily="34" charset="0"/>
                          <a:cs typeface="Tahoma" pitchFamily="34" charset="0"/>
                        </a:rPr>
                        <a:t> </a:t>
                      </a:r>
                    </a:p>
                  </a:txBody>
                  <a:tcPr marL="68580" marR="68580" marT="0" marB="0"/>
                </a:tc>
                <a:tc gridSpan="3">
                  <a:txBody>
                    <a:bodyPr/>
                    <a:lstStyle/>
                    <a:p>
                      <a:pPr marL="0" marR="0" algn="ctr">
                        <a:lnSpc>
                          <a:spcPct val="115000"/>
                        </a:lnSpc>
                        <a:spcBef>
                          <a:spcPts val="600"/>
                        </a:spcBef>
                        <a:spcAft>
                          <a:spcPts val="0"/>
                        </a:spcAft>
                      </a:pPr>
                      <a:r>
                        <a:rPr lang="en-US" sz="1800">
                          <a:effectLst/>
                          <a:latin typeface="Tahoma" pitchFamily="34" charset="0"/>
                          <a:ea typeface="Tahoma" pitchFamily="34" charset="0"/>
                          <a:cs typeface="Tahoma" pitchFamily="34" charset="0"/>
                        </a:rPr>
                        <a:t>Region 3</a:t>
                      </a: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1304104">
                <a:tc vMerge="1">
                  <a:txBody>
                    <a:bodyPr/>
                    <a:lstStyle/>
                    <a:p>
                      <a:endParaRPr lang="en-US"/>
                    </a:p>
                  </a:txBody>
                  <a:tcPr/>
                </a:tc>
                <a:tc>
                  <a:txBody>
                    <a:bodyPr/>
                    <a:lstStyle/>
                    <a:p>
                      <a:pPr marL="0" marR="0">
                        <a:lnSpc>
                          <a:spcPct val="115000"/>
                        </a:lnSpc>
                        <a:spcBef>
                          <a:spcPts val="0"/>
                        </a:spcBef>
                        <a:spcAft>
                          <a:spcPts val="600"/>
                        </a:spcAft>
                      </a:pPr>
                      <a:r>
                        <a:rPr lang="en-US" sz="1800">
                          <a:effectLst/>
                          <a:latin typeface="Tahoma" pitchFamily="34" charset="0"/>
                          <a:ea typeface="Tahoma" pitchFamily="34" charset="0"/>
                          <a:cs typeface="Tahoma" pitchFamily="34" charset="0"/>
                        </a:rPr>
                        <a:t>Total HS Graduates</a:t>
                      </a:r>
                    </a:p>
                  </a:txBody>
                  <a:tcPr marL="68580" marR="68580" marT="0" marB="0"/>
                </a:tc>
                <a:tc>
                  <a:txBody>
                    <a:bodyPr/>
                    <a:lstStyle/>
                    <a:p>
                      <a:pPr marL="0" marR="0">
                        <a:lnSpc>
                          <a:spcPct val="115000"/>
                        </a:lnSpc>
                        <a:spcBef>
                          <a:spcPts val="0"/>
                        </a:spcBef>
                        <a:spcAft>
                          <a:spcPts val="600"/>
                        </a:spcAft>
                      </a:pPr>
                      <a:r>
                        <a:rPr lang="en-US" sz="1800">
                          <a:effectLst/>
                          <a:latin typeface="Tahoma" pitchFamily="34" charset="0"/>
                          <a:ea typeface="Tahoma" pitchFamily="34" charset="0"/>
                          <a:cs typeface="Tahoma" pitchFamily="34" charset="0"/>
                        </a:rPr>
                        <a:t>Dual Credit Students</a:t>
                      </a:r>
                    </a:p>
                  </a:txBody>
                  <a:tcPr marL="68580" marR="68580" marT="0" marB="0"/>
                </a:tc>
                <a:tc>
                  <a:txBody>
                    <a:bodyPr/>
                    <a:lstStyle/>
                    <a:p>
                      <a:pPr marL="0" marR="0">
                        <a:lnSpc>
                          <a:spcPct val="115000"/>
                        </a:lnSpc>
                        <a:spcBef>
                          <a:spcPts val="0"/>
                        </a:spcBef>
                        <a:spcAft>
                          <a:spcPts val="600"/>
                        </a:spcAft>
                      </a:pPr>
                      <a:r>
                        <a:rPr lang="en-US" sz="1800">
                          <a:effectLst/>
                          <a:latin typeface="Tahoma" pitchFamily="34" charset="0"/>
                          <a:ea typeface="Tahoma" pitchFamily="34" charset="0"/>
                          <a:cs typeface="Tahoma" pitchFamily="34" charset="0"/>
                        </a:rPr>
                        <a:t>Percent of Dual Credit Students</a:t>
                      </a:r>
                    </a:p>
                  </a:txBody>
                  <a:tcPr marL="68580" marR="68580" marT="0" marB="0"/>
                </a:tc>
                <a:tc>
                  <a:txBody>
                    <a:bodyPr/>
                    <a:lstStyle/>
                    <a:p>
                      <a:pPr marL="0" marR="0">
                        <a:lnSpc>
                          <a:spcPct val="115000"/>
                        </a:lnSpc>
                        <a:spcBef>
                          <a:spcPts val="0"/>
                        </a:spcBef>
                        <a:spcAft>
                          <a:spcPts val="600"/>
                        </a:spcAft>
                      </a:pPr>
                      <a:r>
                        <a:rPr lang="en-US" sz="1800">
                          <a:effectLst/>
                          <a:latin typeface="Tahoma" pitchFamily="34" charset="0"/>
                          <a:ea typeface="Tahoma" pitchFamily="34" charset="0"/>
                          <a:cs typeface="Tahoma" pitchFamily="34" charset="0"/>
                        </a:rPr>
                        <a:t> </a:t>
                      </a:r>
                    </a:p>
                  </a:txBody>
                  <a:tcPr marL="68580" marR="68580" marT="0" marB="0"/>
                </a:tc>
                <a:tc>
                  <a:txBody>
                    <a:bodyPr/>
                    <a:lstStyle/>
                    <a:p>
                      <a:pPr marL="0" marR="0">
                        <a:lnSpc>
                          <a:spcPct val="115000"/>
                        </a:lnSpc>
                        <a:spcBef>
                          <a:spcPts val="0"/>
                        </a:spcBef>
                        <a:spcAft>
                          <a:spcPts val="600"/>
                        </a:spcAft>
                      </a:pPr>
                      <a:r>
                        <a:rPr lang="en-US" sz="1800">
                          <a:effectLst/>
                          <a:latin typeface="Tahoma" pitchFamily="34" charset="0"/>
                          <a:ea typeface="Tahoma" pitchFamily="34" charset="0"/>
                          <a:cs typeface="Tahoma" pitchFamily="34" charset="0"/>
                        </a:rPr>
                        <a:t>Total HS Graduates</a:t>
                      </a:r>
                    </a:p>
                  </a:txBody>
                  <a:tcPr marL="68580" marR="68580" marT="0" marB="0"/>
                </a:tc>
                <a:tc>
                  <a:txBody>
                    <a:bodyPr/>
                    <a:lstStyle/>
                    <a:p>
                      <a:pPr marL="0" marR="0">
                        <a:lnSpc>
                          <a:spcPct val="115000"/>
                        </a:lnSpc>
                        <a:spcBef>
                          <a:spcPts val="0"/>
                        </a:spcBef>
                        <a:spcAft>
                          <a:spcPts val="600"/>
                        </a:spcAft>
                      </a:pPr>
                      <a:r>
                        <a:rPr lang="en-US" sz="1800">
                          <a:effectLst/>
                          <a:latin typeface="Tahoma" pitchFamily="34" charset="0"/>
                          <a:ea typeface="Tahoma" pitchFamily="34" charset="0"/>
                          <a:cs typeface="Tahoma" pitchFamily="34" charset="0"/>
                        </a:rPr>
                        <a:t>Dual Credit Students</a:t>
                      </a:r>
                    </a:p>
                  </a:txBody>
                  <a:tcPr marL="68580" marR="68580" marT="0" marB="0"/>
                </a:tc>
                <a:tc>
                  <a:txBody>
                    <a:bodyPr/>
                    <a:lstStyle/>
                    <a:p>
                      <a:pPr marL="0" marR="0">
                        <a:lnSpc>
                          <a:spcPct val="115000"/>
                        </a:lnSpc>
                        <a:spcBef>
                          <a:spcPts val="0"/>
                        </a:spcBef>
                        <a:spcAft>
                          <a:spcPts val="600"/>
                        </a:spcAft>
                      </a:pPr>
                      <a:r>
                        <a:rPr lang="en-US" sz="1800">
                          <a:effectLst/>
                          <a:latin typeface="Tahoma" pitchFamily="34" charset="0"/>
                          <a:ea typeface="Tahoma" pitchFamily="34" charset="0"/>
                          <a:cs typeface="Tahoma" pitchFamily="34" charset="0"/>
                        </a:rPr>
                        <a:t>Percent of Dual Credit Students</a:t>
                      </a:r>
                    </a:p>
                  </a:txBody>
                  <a:tcPr marL="68580" marR="68580" marT="0" marB="0"/>
                </a:tc>
                <a:extLst>
                  <a:ext uri="{0D108BD9-81ED-4DB2-BD59-A6C34878D82A}">
                    <a16:rowId xmlns:a16="http://schemas.microsoft.com/office/drawing/2014/main" xmlns="" val="10001"/>
                  </a:ext>
                </a:extLst>
              </a:tr>
              <a:tr h="345198">
                <a:tc>
                  <a:txBody>
                    <a:bodyPr/>
                    <a:lstStyle/>
                    <a:p>
                      <a:pPr marL="0" marR="0">
                        <a:lnSpc>
                          <a:spcPct val="115000"/>
                        </a:lnSpc>
                        <a:spcBef>
                          <a:spcPts val="0"/>
                        </a:spcBef>
                        <a:spcAft>
                          <a:spcPts val="0"/>
                        </a:spcAft>
                      </a:pPr>
                      <a:r>
                        <a:rPr lang="en-US" sz="1800" dirty="0">
                          <a:effectLst/>
                          <a:latin typeface="Tahoma" pitchFamily="34" charset="0"/>
                          <a:ea typeface="Tahoma" pitchFamily="34" charset="0"/>
                          <a:cs typeface="Tahoma" pitchFamily="34" charset="0"/>
                        </a:rPr>
                        <a:t>2009</a:t>
                      </a:r>
                    </a:p>
                  </a:txBody>
                  <a:tcPr marL="68580" marR="68580" marT="0" marB="0"/>
                </a:tc>
                <a:tc>
                  <a:txBody>
                    <a:bodyPr/>
                    <a:lstStyle/>
                    <a:p>
                      <a:pPr marL="0" marR="0" algn="ctr">
                        <a:lnSpc>
                          <a:spcPct val="115000"/>
                        </a:lnSpc>
                        <a:spcBef>
                          <a:spcPts val="0"/>
                        </a:spcBef>
                        <a:spcAft>
                          <a:spcPts val="0"/>
                        </a:spcAft>
                      </a:pPr>
                      <a:r>
                        <a:rPr lang="en-US" sz="1800" dirty="0">
                          <a:effectLst/>
                          <a:latin typeface="Tahoma" pitchFamily="34" charset="0"/>
                          <a:ea typeface="Tahoma" pitchFamily="34" charset="0"/>
                          <a:cs typeface="Tahoma" pitchFamily="34" charset="0"/>
                        </a:rPr>
                        <a:t>264,275</a:t>
                      </a:r>
                    </a:p>
                  </a:txBody>
                  <a:tcPr marL="68580" marR="68580" marT="0" marB="0"/>
                </a:tc>
                <a:tc>
                  <a:txBody>
                    <a:bodyPr/>
                    <a:lstStyle/>
                    <a:p>
                      <a:pPr marL="0" marR="0" algn="ctr">
                        <a:lnSpc>
                          <a:spcPct val="115000"/>
                        </a:lnSpc>
                        <a:spcBef>
                          <a:spcPts val="0"/>
                        </a:spcBef>
                        <a:spcAft>
                          <a:spcPts val="0"/>
                        </a:spcAft>
                      </a:pPr>
                      <a:r>
                        <a:rPr lang="en-US" sz="1800" dirty="0">
                          <a:effectLst/>
                          <a:latin typeface="Tahoma" pitchFamily="34" charset="0"/>
                          <a:ea typeface="Tahoma" pitchFamily="34" charset="0"/>
                          <a:cs typeface="Tahoma" pitchFamily="34" charset="0"/>
                        </a:rPr>
                        <a:t>91,303</a:t>
                      </a:r>
                    </a:p>
                  </a:txBody>
                  <a:tcPr marL="68580" marR="68580" marT="0" marB="0"/>
                </a:tc>
                <a:tc>
                  <a:txBody>
                    <a:bodyPr/>
                    <a:lstStyle/>
                    <a:p>
                      <a:pPr marL="0" marR="0" algn="ctr">
                        <a:lnSpc>
                          <a:spcPct val="115000"/>
                        </a:lnSpc>
                        <a:spcBef>
                          <a:spcPts val="0"/>
                        </a:spcBef>
                        <a:spcAft>
                          <a:spcPts val="0"/>
                        </a:spcAft>
                      </a:pPr>
                      <a:r>
                        <a:rPr lang="en-US" sz="1800" dirty="0">
                          <a:effectLst/>
                          <a:latin typeface="Tahoma" pitchFamily="34" charset="0"/>
                          <a:ea typeface="Tahoma" pitchFamily="34" charset="0"/>
                          <a:cs typeface="Tahoma" pitchFamily="34" charset="0"/>
                        </a:rPr>
                        <a:t>34.5%</a:t>
                      </a:r>
                    </a:p>
                  </a:txBody>
                  <a:tcPr marL="68580" marR="68580" marT="0" marB="0"/>
                </a:tc>
                <a:tc>
                  <a:txBody>
                    <a:bodyPr/>
                    <a:lstStyle/>
                    <a:p>
                      <a:pPr marL="0" marR="0" algn="ctr">
                        <a:lnSpc>
                          <a:spcPct val="115000"/>
                        </a:lnSpc>
                        <a:spcBef>
                          <a:spcPts val="0"/>
                        </a:spcBef>
                        <a:spcAft>
                          <a:spcPts val="0"/>
                        </a:spcAft>
                      </a:pPr>
                      <a:r>
                        <a:rPr lang="en-US" sz="1800" dirty="0">
                          <a:effectLst/>
                          <a:latin typeface="Tahoma" pitchFamily="34" charset="0"/>
                          <a:ea typeface="Tahoma" pitchFamily="34" charset="0"/>
                          <a:cs typeface="Tahoma" pitchFamily="34" charset="0"/>
                        </a:rPr>
                        <a:t> </a:t>
                      </a:r>
                    </a:p>
                  </a:txBody>
                  <a:tcPr marL="68580" marR="68580" marT="0" marB="0"/>
                </a:tc>
                <a:tc>
                  <a:txBody>
                    <a:bodyPr/>
                    <a:lstStyle/>
                    <a:p>
                      <a:pPr marL="0" marR="0" algn="ctr">
                        <a:lnSpc>
                          <a:spcPct val="115000"/>
                        </a:lnSpc>
                        <a:spcBef>
                          <a:spcPts val="0"/>
                        </a:spcBef>
                        <a:spcAft>
                          <a:spcPts val="0"/>
                        </a:spcAft>
                      </a:pPr>
                      <a:r>
                        <a:rPr lang="en-US" sz="1800" dirty="0">
                          <a:effectLst/>
                          <a:latin typeface="Tahoma" pitchFamily="34" charset="0"/>
                          <a:ea typeface="Tahoma" pitchFamily="34" charset="0"/>
                          <a:cs typeface="Tahoma" pitchFamily="34" charset="0"/>
                        </a:rPr>
                        <a:t>69,130</a:t>
                      </a:r>
                    </a:p>
                  </a:txBody>
                  <a:tcPr marL="68580" marR="68580" marT="0" marB="0"/>
                </a:tc>
                <a:tc>
                  <a:txBody>
                    <a:bodyPr/>
                    <a:lstStyle/>
                    <a:p>
                      <a:pPr marL="0" marR="0" algn="ctr">
                        <a:lnSpc>
                          <a:spcPct val="115000"/>
                        </a:lnSpc>
                        <a:spcBef>
                          <a:spcPts val="0"/>
                        </a:spcBef>
                        <a:spcAft>
                          <a:spcPts val="0"/>
                        </a:spcAft>
                      </a:pPr>
                      <a:r>
                        <a:rPr lang="en-US" sz="1800" dirty="0">
                          <a:effectLst/>
                          <a:latin typeface="Tahoma" pitchFamily="34" charset="0"/>
                          <a:ea typeface="Tahoma" pitchFamily="34" charset="0"/>
                          <a:cs typeface="Tahoma" pitchFamily="34" charset="0"/>
                        </a:rPr>
                        <a:t>12,949</a:t>
                      </a:r>
                    </a:p>
                  </a:txBody>
                  <a:tcPr marL="68580" marR="68580" marT="0" marB="0"/>
                </a:tc>
                <a:tc>
                  <a:txBody>
                    <a:bodyPr/>
                    <a:lstStyle/>
                    <a:p>
                      <a:pPr marL="0" marR="0" algn="ctr">
                        <a:lnSpc>
                          <a:spcPct val="115000"/>
                        </a:lnSpc>
                        <a:spcBef>
                          <a:spcPts val="0"/>
                        </a:spcBef>
                        <a:spcAft>
                          <a:spcPts val="0"/>
                        </a:spcAft>
                      </a:pPr>
                      <a:r>
                        <a:rPr lang="en-US" sz="1800" dirty="0">
                          <a:effectLst/>
                          <a:latin typeface="Tahoma" pitchFamily="34" charset="0"/>
                          <a:ea typeface="Tahoma" pitchFamily="34" charset="0"/>
                          <a:cs typeface="Tahoma" pitchFamily="34" charset="0"/>
                        </a:rPr>
                        <a:t>18.7%</a:t>
                      </a:r>
                    </a:p>
                  </a:txBody>
                  <a:tcPr marL="68580" marR="68580" marT="0" marB="0"/>
                </a:tc>
                <a:extLst>
                  <a:ext uri="{0D108BD9-81ED-4DB2-BD59-A6C34878D82A}">
                    <a16:rowId xmlns:a16="http://schemas.microsoft.com/office/drawing/2014/main" xmlns="" val="3845912456"/>
                  </a:ext>
                </a:extLst>
              </a:tr>
              <a:tr h="345198">
                <a:tc>
                  <a:txBody>
                    <a:bodyPr/>
                    <a:lstStyle/>
                    <a:p>
                      <a:pPr marL="0" marR="0">
                        <a:lnSpc>
                          <a:spcPct val="115000"/>
                        </a:lnSpc>
                        <a:spcBef>
                          <a:spcPts val="0"/>
                        </a:spcBef>
                        <a:spcAft>
                          <a:spcPts val="0"/>
                        </a:spcAft>
                      </a:pPr>
                      <a:r>
                        <a:rPr lang="en-US" sz="1800" dirty="0">
                          <a:effectLst/>
                          <a:latin typeface="Tahoma" pitchFamily="34" charset="0"/>
                          <a:ea typeface="Tahoma" pitchFamily="34" charset="0"/>
                          <a:cs typeface="Tahoma" pitchFamily="34" charset="0"/>
                        </a:rPr>
                        <a:t>2010</a:t>
                      </a:r>
                    </a:p>
                  </a:txBody>
                  <a:tcPr marL="68580" marR="68580" marT="0" marB="0"/>
                </a:tc>
                <a:tc>
                  <a:txBody>
                    <a:bodyPr/>
                    <a:lstStyle/>
                    <a:p>
                      <a:pPr marL="0" marR="0" algn="ctr">
                        <a:lnSpc>
                          <a:spcPct val="115000"/>
                        </a:lnSpc>
                        <a:spcBef>
                          <a:spcPts val="0"/>
                        </a:spcBef>
                        <a:spcAft>
                          <a:spcPts val="0"/>
                        </a:spcAft>
                      </a:pPr>
                      <a:r>
                        <a:rPr lang="en-US" sz="1800" dirty="0">
                          <a:effectLst/>
                          <a:latin typeface="Tahoma" pitchFamily="34" charset="0"/>
                          <a:ea typeface="Tahoma" pitchFamily="34" charset="0"/>
                          <a:cs typeface="Tahoma" pitchFamily="34" charset="0"/>
                        </a:rPr>
                        <a:t>280,520</a:t>
                      </a:r>
                    </a:p>
                  </a:txBody>
                  <a:tcPr marL="68580" marR="68580" marT="0" marB="0"/>
                </a:tc>
                <a:tc>
                  <a:txBody>
                    <a:bodyPr/>
                    <a:lstStyle/>
                    <a:p>
                      <a:pPr marL="0" marR="0" algn="ctr">
                        <a:lnSpc>
                          <a:spcPct val="115000"/>
                        </a:lnSpc>
                        <a:spcBef>
                          <a:spcPts val="0"/>
                        </a:spcBef>
                        <a:spcAft>
                          <a:spcPts val="0"/>
                        </a:spcAft>
                      </a:pPr>
                      <a:r>
                        <a:rPr lang="en-US" sz="1800" dirty="0">
                          <a:effectLst/>
                          <a:latin typeface="Tahoma" pitchFamily="34" charset="0"/>
                          <a:ea typeface="Tahoma" pitchFamily="34" charset="0"/>
                          <a:cs typeface="Tahoma" pitchFamily="34" charset="0"/>
                        </a:rPr>
                        <a:t>90,364</a:t>
                      </a:r>
                    </a:p>
                  </a:txBody>
                  <a:tcPr marL="68580" marR="68580" marT="0" marB="0"/>
                </a:tc>
                <a:tc>
                  <a:txBody>
                    <a:bodyPr/>
                    <a:lstStyle/>
                    <a:p>
                      <a:pPr marL="0" marR="0" algn="ctr">
                        <a:lnSpc>
                          <a:spcPct val="115000"/>
                        </a:lnSpc>
                        <a:spcBef>
                          <a:spcPts val="0"/>
                        </a:spcBef>
                        <a:spcAft>
                          <a:spcPts val="0"/>
                        </a:spcAft>
                      </a:pPr>
                      <a:r>
                        <a:rPr lang="en-US" sz="1800" dirty="0">
                          <a:effectLst/>
                          <a:latin typeface="Tahoma" pitchFamily="34" charset="0"/>
                          <a:ea typeface="Tahoma" pitchFamily="34" charset="0"/>
                          <a:cs typeface="Tahoma" pitchFamily="34" charset="0"/>
                        </a:rPr>
                        <a:t>32.2%</a:t>
                      </a:r>
                    </a:p>
                  </a:txBody>
                  <a:tcPr marL="68580" marR="68580" marT="0" marB="0"/>
                </a:tc>
                <a:tc>
                  <a:txBody>
                    <a:bodyPr/>
                    <a:lstStyle/>
                    <a:p>
                      <a:pPr marL="0" marR="0" algn="ctr">
                        <a:lnSpc>
                          <a:spcPct val="115000"/>
                        </a:lnSpc>
                        <a:spcBef>
                          <a:spcPts val="0"/>
                        </a:spcBef>
                        <a:spcAft>
                          <a:spcPts val="0"/>
                        </a:spcAft>
                      </a:pPr>
                      <a:r>
                        <a:rPr lang="en-US" sz="1800" dirty="0">
                          <a:effectLst/>
                          <a:latin typeface="Tahoma" pitchFamily="34" charset="0"/>
                          <a:ea typeface="Tahoma" pitchFamily="34" charset="0"/>
                          <a:cs typeface="Tahoma" pitchFamily="34" charset="0"/>
                        </a:rPr>
                        <a:t> </a:t>
                      </a:r>
                    </a:p>
                  </a:txBody>
                  <a:tcPr marL="68580" marR="68580" marT="0" marB="0"/>
                </a:tc>
                <a:tc>
                  <a:txBody>
                    <a:bodyPr/>
                    <a:lstStyle/>
                    <a:p>
                      <a:pPr marL="0" marR="0" algn="ctr">
                        <a:lnSpc>
                          <a:spcPct val="115000"/>
                        </a:lnSpc>
                        <a:spcBef>
                          <a:spcPts val="0"/>
                        </a:spcBef>
                        <a:spcAft>
                          <a:spcPts val="0"/>
                        </a:spcAft>
                      </a:pPr>
                      <a:r>
                        <a:rPr lang="en-US" sz="1800" dirty="0">
                          <a:effectLst/>
                          <a:latin typeface="Tahoma" pitchFamily="34" charset="0"/>
                          <a:ea typeface="Tahoma" pitchFamily="34" charset="0"/>
                          <a:cs typeface="Tahoma" pitchFamily="34" charset="0"/>
                        </a:rPr>
                        <a:t>71,259</a:t>
                      </a:r>
                    </a:p>
                  </a:txBody>
                  <a:tcPr marL="68580" marR="68580" marT="0" marB="0"/>
                </a:tc>
                <a:tc>
                  <a:txBody>
                    <a:bodyPr/>
                    <a:lstStyle/>
                    <a:p>
                      <a:pPr marL="0" marR="0" algn="ctr">
                        <a:lnSpc>
                          <a:spcPct val="115000"/>
                        </a:lnSpc>
                        <a:spcBef>
                          <a:spcPts val="0"/>
                        </a:spcBef>
                        <a:spcAft>
                          <a:spcPts val="0"/>
                        </a:spcAft>
                      </a:pPr>
                      <a:r>
                        <a:rPr lang="en-US" sz="1800" dirty="0">
                          <a:effectLst/>
                          <a:latin typeface="Tahoma" pitchFamily="34" charset="0"/>
                          <a:ea typeface="Tahoma" pitchFamily="34" charset="0"/>
                          <a:cs typeface="Tahoma" pitchFamily="34" charset="0"/>
                        </a:rPr>
                        <a:t>14,969</a:t>
                      </a:r>
                    </a:p>
                  </a:txBody>
                  <a:tcPr marL="68580" marR="68580" marT="0" marB="0"/>
                </a:tc>
                <a:tc>
                  <a:txBody>
                    <a:bodyPr/>
                    <a:lstStyle/>
                    <a:p>
                      <a:pPr marL="0" marR="0" algn="ctr">
                        <a:lnSpc>
                          <a:spcPct val="115000"/>
                        </a:lnSpc>
                        <a:spcBef>
                          <a:spcPts val="0"/>
                        </a:spcBef>
                        <a:spcAft>
                          <a:spcPts val="0"/>
                        </a:spcAft>
                      </a:pPr>
                      <a:r>
                        <a:rPr lang="en-US" sz="1800" dirty="0">
                          <a:effectLst/>
                          <a:latin typeface="Tahoma" pitchFamily="34" charset="0"/>
                          <a:ea typeface="Tahoma" pitchFamily="34" charset="0"/>
                          <a:cs typeface="Tahoma" pitchFamily="34" charset="0"/>
                        </a:rPr>
                        <a:t>21.0%</a:t>
                      </a:r>
                    </a:p>
                  </a:txBody>
                  <a:tcPr marL="68580" marR="68580" marT="0" marB="0"/>
                </a:tc>
                <a:extLst>
                  <a:ext uri="{0D108BD9-81ED-4DB2-BD59-A6C34878D82A}">
                    <a16:rowId xmlns:a16="http://schemas.microsoft.com/office/drawing/2014/main" xmlns="" val="10003"/>
                  </a:ext>
                </a:extLst>
              </a:tr>
              <a:tr h="345198">
                <a:tc>
                  <a:txBody>
                    <a:bodyPr/>
                    <a:lstStyle/>
                    <a:p>
                      <a:pPr marL="0" marR="0">
                        <a:lnSpc>
                          <a:spcPct val="115000"/>
                        </a:lnSpc>
                        <a:spcBef>
                          <a:spcPts val="600"/>
                        </a:spcBef>
                        <a:spcAft>
                          <a:spcPts val="0"/>
                        </a:spcAft>
                      </a:pPr>
                      <a:r>
                        <a:rPr lang="en-US" sz="1800" dirty="0">
                          <a:effectLst/>
                          <a:latin typeface="Tahoma" pitchFamily="34" charset="0"/>
                          <a:ea typeface="Tahoma" pitchFamily="34" charset="0"/>
                          <a:cs typeface="Tahoma" pitchFamily="34" charset="0"/>
                        </a:rPr>
                        <a:t>2011</a:t>
                      </a:r>
                    </a:p>
                  </a:txBody>
                  <a:tcPr marL="68580" marR="68580" marT="0" marB="0"/>
                </a:tc>
                <a:tc>
                  <a:txBody>
                    <a:bodyPr/>
                    <a:lstStyle/>
                    <a:p>
                      <a:pPr marL="0" marR="0" algn="ctr">
                        <a:lnSpc>
                          <a:spcPct val="115000"/>
                        </a:lnSpc>
                        <a:spcBef>
                          <a:spcPts val="600"/>
                        </a:spcBef>
                        <a:spcAft>
                          <a:spcPts val="0"/>
                        </a:spcAft>
                      </a:pPr>
                      <a:r>
                        <a:rPr lang="en-US" sz="1800" dirty="0">
                          <a:effectLst/>
                          <a:latin typeface="Tahoma" pitchFamily="34" charset="0"/>
                          <a:ea typeface="Tahoma" pitchFamily="34" charset="0"/>
                          <a:cs typeface="Tahoma" pitchFamily="34" charset="0"/>
                        </a:rPr>
                        <a:t>290,581</a:t>
                      </a:r>
                    </a:p>
                  </a:txBody>
                  <a:tcPr marL="68580" marR="68580" marT="0" marB="0"/>
                </a:tc>
                <a:tc>
                  <a:txBody>
                    <a:bodyPr/>
                    <a:lstStyle/>
                    <a:p>
                      <a:pPr marL="0" marR="0" algn="ctr">
                        <a:lnSpc>
                          <a:spcPct val="115000"/>
                        </a:lnSpc>
                        <a:spcBef>
                          <a:spcPts val="600"/>
                        </a:spcBef>
                        <a:spcAft>
                          <a:spcPts val="0"/>
                        </a:spcAft>
                      </a:pPr>
                      <a:r>
                        <a:rPr lang="en-US" sz="1800" dirty="0">
                          <a:effectLst/>
                          <a:latin typeface="Tahoma" pitchFamily="34" charset="0"/>
                          <a:ea typeface="Tahoma" pitchFamily="34" charset="0"/>
                          <a:cs typeface="Tahoma" pitchFamily="34" charset="0"/>
                        </a:rPr>
                        <a:t>94,550</a:t>
                      </a:r>
                    </a:p>
                  </a:txBody>
                  <a:tcPr marL="68580" marR="68580" marT="0" marB="0"/>
                </a:tc>
                <a:tc>
                  <a:txBody>
                    <a:bodyPr/>
                    <a:lstStyle/>
                    <a:p>
                      <a:pPr marL="0" marR="0" algn="ctr">
                        <a:lnSpc>
                          <a:spcPct val="115000"/>
                        </a:lnSpc>
                        <a:spcBef>
                          <a:spcPts val="600"/>
                        </a:spcBef>
                        <a:spcAft>
                          <a:spcPts val="0"/>
                        </a:spcAft>
                      </a:pPr>
                      <a:r>
                        <a:rPr lang="en-US" sz="1800" dirty="0">
                          <a:effectLst/>
                          <a:latin typeface="Tahoma" pitchFamily="34" charset="0"/>
                          <a:ea typeface="Tahoma" pitchFamily="34" charset="0"/>
                          <a:cs typeface="Tahoma" pitchFamily="34" charset="0"/>
                        </a:rPr>
                        <a:t>32.5%</a:t>
                      </a:r>
                    </a:p>
                  </a:txBody>
                  <a:tcPr marL="68580" marR="68580" marT="0" marB="0"/>
                </a:tc>
                <a:tc>
                  <a:txBody>
                    <a:bodyPr/>
                    <a:lstStyle/>
                    <a:p>
                      <a:pPr marL="0" marR="0" algn="ctr">
                        <a:lnSpc>
                          <a:spcPct val="115000"/>
                        </a:lnSpc>
                        <a:spcBef>
                          <a:spcPts val="600"/>
                        </a:spcBef>
                        <a:spcAft>
                          <a:spcPts val="0"/>
                        </a:spcAft>
                      </a:pPr>
                      <a:r>
                        <a:rPr lang="en-US" sz="1800" dirty="0">
                          <a:effectLst/>
                          <a:latin typeface="Tahoma" pitchFamily="34" charset="0"/>
                          <a:ea typeface="Tahoma" pitchFamily="34" charset="0"/>
                          <a:cs typeface="Tahoma" pitchFamily="34" charset="0"/>
                        </a:rPr>
                        <a:t> </a:t>
                      </a:r>
                    </a:p>
                  </a:txBody>
                  <a:tcPr marL="68580" marR="68580" marT="0" marB="0"/>
                </a:tc>
                <a:tc>
                  <a:txBody>
                    <a:bodyPr/>
                    <a:lstStyle/>
                    <a:p>
                      <a:pPr marL="0" marR="0" algn="ctr">
                        <a:lnSpc>
                          <a:spcPct val="115000"/>
                        </a:lnSpc>
                        <a:spcBef>
                          <a:spcPts val="600"/>
                        </a:spcBef>
                        <a:spcAft>
                          <a:spcPts val="0"/>
                        </a:spcAft>
                      </a:pPr>
                      <a:r>
                        <a:rPr lang="en-US" sz="1800" dirty="0">
                          <a:effectLst/>
                          <a:latin typeface="Tahoma" pitchFamily="34" charset="0"/>
                          <a:ea typeface="Tahoma" pitchFamily="34" charset="0"/>
                          <a:cs typeface="Tahoma" pitchFamily="34" charset="0"/>
                        </a:rPr>
                        <a:t>76,023</a:t>
                      </a:r>
                    </a:p>
                  </a:txBody>
                  <a:tcPr marL="68580" marR="68580" marT="0" marB="0"/>
                </a:tc>
                <a:tc>
                  <a:txBody>
                    <a:bodyPr/>
                    <a:lstStyle/>
                    <a:p>
                      <a:pPr marL="0" marR="0" algn="ctr">
                        <a:lnSpc>
                          <a:spcPct val="115000"/>
                        </a:lnSpc>
                        <a:spcBef>
                          <a:spcPts val="600"/>
                        </a:spcBef>
                        <a:spcAft>
                          <a:spcPts val="0"/>
                        </a:spcAft>
                      </a:pPr>
                      <a:r>
                        <a:rPr lang="en-US" sz="1800" dirty="0">
                          <a:effectLst/>
                          <a:latin typeface="Tahoma" pitchFamily="34" charset="0"/>
                          <a:ea typeface="Tahoma" pitchFamily="34" charset="0"/>
                          <a:cs typeface="Tahoma" pitchFamily="34" charset="0"/>
                        </a:rPr>
                        <a:t>16,640</a:t>
                      </a:r>
                    </a:p>
                  </a:txBody>
                  <a:tcPr marL="68580" marR="68580" marT="0" marB="0"/>
                </a:tc>
                <a:tc>
                  <a:txBody>
                    <a:bodyPr/>
                    <a:lstStyle/>
                    <a:p>
                      <a:pPr marL="0" marR="0" algn="ctr">
                        <a:lnSpc>
                          <a:spcPct val="115000"/>
                        </a:lnSpc>
                        <a:spcBef>
                          <a:spcPts val="600"/>
                        </a:spcBef>
                        <a:spcAft>
                          <a:spcPts val="0"/>
                        </a:spcAft>
                      </a:pPr>
                      <a:r>
                        <a:rPr lang="en-US" sz="1800" dirty="0">
                          <a:effectLst/>
                          <a:latin typeface="Tahoma" pitchFamily="34" charset="0"/>
                          <a:ea typeface="Tahoma" pitchFamily="34" charset="0"/>
                          <a:cs typeface="Tahoma" pitchFamily="34" charset="0"/>
                        </a:rPr>
                        <a:t>21.9%</a:t>
                      </a:r>
                    </a:p>
                  </a:txBody>
                  <a:tcPr marL="68580" marR="68580" marT="0" marB="0"/>
                </a:tc>
                <a:extLst>
                  <a:ext uri="{0D108BD9-81ED-4DB2-BD59-A6C34878D82A}">
                    <a16:rowId xmlns:a16="http://schemas.microsoft.com/office/drawing/2014/main" xmlns="" val="938588083"/>
                  </a:ext>
                </a:extLst>
              </a:tr>
              <a:tr h="384188">
                <a:tc>
                  <a:txBody>
                    <a:bodyPr/>
                    <a:lstStyle/>
                    <a:p>
                      <a:pPr marL="0" marR="0">
                        <a:lnSpc>
                          <a:spcPct val="115000"/>
                        </a:lnSpc>
                        <a:spcBef>
                          <a:spcPts val="600"/>
                        </a:spcBef>
                        <a:spcAft>
                          <a:spcPts val="0"/>
                        </a:spcAft>
                      </a:pPr>
                      <a:r>
                        <a:rPr lang="en-US" sz="1800" dirty="0">
                          <a:effectLst/>
                          <a:latin typeface="Tahoma" pitchFamily="34" charset="0"/>
                          <a:ea typeface="Tahoma" pitchFamily="34" charset="0"/>
                          <a:cs typeface="Tahoma" pitchFamily="34" charset="0"/>
                        </a:rPr>
                        <a:t>2012</a:t>
                      </a:r>
                    </a:p>
                  </a:txBody>
                  <a:tcPr marL="68580" marR="68580" marT="0" marB="0"/>
                </a:tc>
                <a:tc>
                  <a:txBody>
                    <a:bodyPr/>
                    <a:lstStyle/>
                    <a:p>
                      <a:pPr marL="0" marR="0" algn="ctr">
                        <a:lnSpc>
                          <a:spcPct val="115000"/>
                        </a:lnSpc>
                        <a:spcBef>
                          <a:spcPts val="600"/>
                        </a:spcBef>
                        <a:spcAft>
                          <a:spcPts val="0"/>
                        </a:spcAft>
                      </a:pPr>
                      <a:r>
                        <a:rPr lang="en-US" sz="1800" dirty="0">
                          <a:effectLst/>
                          <a:latin typeface="Tahoma" pitchFamily="34" charset="0"/>
                          <a:ea typeface="Tahoma" pitchFamily="34" charset="0"/>
                          <a:cs typeface="Tahoma" pitchFamily="34" charset="0"/>
                        </a:rPr>
                        <a:t>292,636</a:t>
                      </a:r>
                    </a:p>
                  </a:txBody>
                  <a:tcPr marL="68580" marR="68580" marT="0" marB="0"/>
                </a:tc>
                <a:tc>
                  <a:txBody>
                    <a:bodyPr/>
                    <a:lstStyle/>
                    <a:p>
                      <a:pPr marL="0" marR="0" algn="ctr">
                        <a:lnSpc>
                          <a:spcPct val="115000"/>
                        </a:lnSpc>
                        <a:spcBef>
                          <a:spcPts val="600"/>
                        </a:spcBef>
                        <a:spcAft>
                          <a:spcPts val="0"/>
                        </a:spcAft>
                      </a:pPr>
                      <a:r>
                        <a:rPr lang="en-US" sz="1800" dirty="0">
                          <a:effectLst/>
                          <a:latin typeface="Tahoma" pitchFamily="34" charset="0"/>
                          <a:ea typeface="Tahoma" pitchFamily="34" charset="0"/>
                          <a:cs typeface="Tahoma" pitchFamily="34" charset="0"/>
                        </a:rPr>
                        <a:t>99,454</a:t>
                      </a:r>
                    </a:p>
                  </a:txBody>
                  <a:tcPr marL="68580" marR="68580" marT="0" marB="0"/>
                </a:tc>
                <a:tc>
                  <a:txBody>
                    <a:bodyPr/>
                    <a:lstStyle/>
                    <a:p>
                      <a:pPr marL="0" marR="0" algn="ctr">
                        <a:lnSpc>
                          <a:spcPct val="115000"/>
                        </a:lnSpc>
                        <a:spcBef>
                          <a:spcPts val="600"/>
                        </a:spcBef>
                        <a:spcAft>
                          <a:spcPts val="0"/>
                        </a:spcAft>
                      </a:pPr>
                      <a:r>
                        <a:rPr lang="en-US" sz="1800" dirty="0">
                          <a:effectLst/>
                          <a:latin typeface="Tahoma" pitchFamily="34" charset="0"/>
                          <a:ea typeface="Tahoma" pitchFamily="34" charset="0"/>
                          <a:cs typeface="Tahoma" pitchFamily="34" charset="0"/>
                        </a:rPr>
                        <a:t>34.0%</a:t>
                      </a:r>
                    </a:p>
                  </a:txBody>
                  <a:tcPr marL="68580" marR="68580" marT="0" marB="0"/>
                </a:tc>
                <a:tc>
                  <a:txBody>
                    <a:bodyPr/>
                    <a:lstStyle/>
                    <a:p>
                      <a:pPr marL="0" marR="0" algn="ctr">
                        <a:lnSpc>
                          <a:spcPct val="115000"/>
                        </a:lnSpc>
                        <a:spcBef>
                          <a:spcPts val="600"/>
                        </a:spcBef>
                        <a:spcAft>
                          <a:spcPts val="0"/>
                        </a:spcAft>
                      </a:pPr>
                      <a:r>
                        <a:rPr lang="en-US" sz="1800" dirty="0">
                          <a:effectLst/>
                          <a:latin typeface="Tahoma" pitchFamily="34" charset="0"/>
                          <a:ea typeface="Tahoma" pitchFamily="34" charset="0"/>
                          <a:cs typeface="Tahoma" pitchFamily="34" charset="0"/>
                        </a:rPr>
                        <a:t> </a:t>
                      </a:r>
                    </a:p>
                  </a:txBody>
                  <a:tcPr marL="68580" marR="68580" marT="0" marB="0"/>
                </a:tc>
                <a:tc>
                  <a:txBody>
                    <a:bodyPr/>
                    <a:lstStyle/>
                    <a:p>
                      <a:pPr marL="0" marR="0" algn="ctr">
                        <a:lnSpc>
                          <a:spcPct val="115000"/>
                        </a:lnSpc>
                        <a:spcBef>
                          <a:spcPts val="600"/>
                        </a:spcBef>
                        <a:spcAft>
                          <a:spcPts val="0"/>
                        </a:spcAft>
                      </a:pPr>
                      <a:r>
                        <a:rPr lang="en-US" sz="1800" dirty="0">
                          <a:effectLst/>
                          <a:latin typeface="Tahoma" pitchFamily="34" charset="0"/>
                          <a:ea typeface="Tahoma" pitchFamily="34" charset="0"/>
                          <a:cs typeface="Tahoma" pitchFamily="34" charset="0"/>
                        </a:rPr>
                        <a:t>77,956</a:t>
                      </a:r>
                    </a:p>
                  </a:txBody>
                  <a:tcPr marL="68580" marR="68580" marT="0" marB="0"/>
                </a:tc>
                <a:tc>
                  <a:txBody>
                    <a:bodyPr/>
                    <a:lstStyle/>
                    <a:p>
                      <a:pPr marL="0" marR="0" algn="ctr">
                        <a:lnSpc>
                          <a:spcPct val="115000"/>
                        </a:lnSpc>
                        <a:spcBef>
                          <a:spcPts val="600"/>
                        </a:spcBef>
                        <a:spcAft>
                          <a:spcPts val="0"/>
                        </a:spcAft>
                      </a:pPr>
                      <a:r>
                        <a:rPr lang="en-US" sz="1800" dirty="0">
                          <a:effectLst/>
                          <a:latin typeface="Tahoma" pitchFamily="34" charset="0"/>
                          <a:ea typeface="Tahoma" pitchFamily="34" charset="0"/>
                          <a:cs typeface="Tahoma" pitchFamily="34" charset="0"/>
                        </a:rPr>
                        <a:t>16,843</a:t>
                      </a:r>
                    </a:p>
                  </a:txBody>
                  <a:tcPr marL="68580" marR="68580" marT="0" marB="0"/>
                </a:tc>
                <a:tc>
                  <a:txBody>
                    <a:bodyPr/>
                    <a:lstStyle/>
                    <a:p>
                      <a:pPr marL="0" marR="0" algn="ctr">
                        <a:lnSpc>
                          <a:spcPct val="115000"/>
                        </a:lnSpc>
                        <a:spcBef>
                          <a:spcPts val="600"/>
                        </a:spcBef>
                        <a:spcAft>
                          <a:spcPts val="0"/>
                        </a:spcAft>
                      </a:pPr>
                      <a:r>
                        <a:rPr lang="en-US" sz="1800" dirty="0">
                          <a:effectLst/>
                          <a:latin typeface="Tahoma" pitchFamily="34" charset="0"/>
                          <a:ea typeface="Tahoma" pitchFamily="34" charset="0"/>
                          <a:cs typeface="Tahoma" pitchFamily="34" charset="0"/>
                        </a:rPr>
                        <a:t>21.6%</a:t>
                      </a:r>
                    </a:p>
                  </a:txBody>
                  <a:tcPr marL="68580" marR="68580" marT="0" marB="0"/>
                </a:tc>
                <a:extLst>
                  <a:ext uri="{0D108BD9-81ED-4DB2-BD59-A6C34878D82A}">
                    <a16:rowId xmlns:a16="http://schemas.microsoft.com/office/drawing/2014/main" xmlns="" val="10004"/>
                  </a:ext>
                </a:extLst>
              </a:tr>
              <a:tr h="345198">
                <a:tc>
                  <a:txBody>
                    <a:bodyPr/>
                    <a:lstStyle/>
                    <a:p>
                      <a:pPr marL="0" marR="0">
                        <a:lnSpc>
                          <a:spcPct val="115000"/>
                        </a:lnSpc>
                        <a:spcBef>
                          <a:spcPts val="0"/>
                        </a:spcBef>
                        <a:spcAft>
                          <a:spcPts val="0"/>
                        </a:spcAft>
                      </a:pPr>
                      <a:r>
                        <a:rPr lang="en-US" sz="1800" dirty="0">
                          <a:effectLst/>
                          <a:latin typeface="Tahoma" pitchFamily="34" charset="0"/>
                          <a:ea typeface="Tahoma" pitchFamily="34" charset="0"/>
                          <a:cs typeface="Tahoma" pitchFamily="34" charset="0"/>
                        </a:rPr>
                        <a:t>2013</a:t>
                      </a:r>
                    </a:p>
                  </a:txBody>
                  <a:tcPr marL="68580" marR="68580" marT="0" marB="0"/>
                </a:tc>
                <a:tc>
                  <a:txBody>
                    <a:bodyPr/>
                    <a:lstStyle/>
                    <a:p>
                      <a:pPr marL="0" marR="0" algn="ctr">
                        <a:lnSpc>
                          <a:spcPct val="115000"/>
                        </a:lnSpc>
                        <a:spcBef>
                          <a:spcPts val="0"/>
                        </a:spcBef>
                        <a:spcAft>
                          <a:spcPts val="0"/>
                        </a:spcAft>
                      </a:pPr>
                      <a:r>
                        <a:rPr lang="en-US" sz="1800" dirty="0">
                          <a:effectLst/>
                          <a:latin typeface="Tahoma" pitchFamily="34" charset="0"/>
                          <a:ea typeface="Tahoma" pitchFamily="34" charset="0"/>
                          <a:cs typeface="Tahoma" pitchFamily="34" charset="0"/>
                        </a:rPr>
                        <a:t>301,418</a:t>
                      </a:r>
                    </a:p>
                  </a:txBody>
                  <a:tcPr marL="68580" marR="68580" marT="0" marB="0"/>
                </a:tc>
                <a:tc>
                  <a:txBody>
                    <a:bodyPr/>
                    <a:lstStyle/>
                    <a:p>
                      <a:pPr marL="0" marR="0" algn="ctr">
                        <a:lnSpc>
                          <a:spcPct val="115000"/>
                        </a:lnSpc>
                        <a:spcBef>
                          <a:spcPts val="0"/>
                        </a:spcBef>
                        <a:spcAft>
                          <a:spcPts val="0"/>
                        </a:spcAft>
                      </a:pPr>
                      <a:r>
                        <a:rPr lang="en-US" sz="1800" dirty="0">
                          <a:effectLst/>
                          <a:latin typeface="Tahoma" pitchFamily="34" charset="0"/>
                          <a:ea typeface="Tahoma" pitchFamily="34" charset="0"/>
                          <a:cs typeface="Tahoma" pitchFamily="34" charset="0"/>
                        </a:rPr>
                        <a:t>107,598</a:t>
                      </a:r>
                    </a:p>
                  </a:txBody>
                  <a:tcPr marL="68580" marR="68580" marT="0" marB="0"/>
                </a:tc>
                <a:tc>
                  <a:txBody>
                    <a:bodyPr/>
                    <a:lstStyle/>
                    <a:p>
                      <a:pPr marL="0" marR="0" algn="ctr">
                        <a:lnSpc>
                          <a:spcPct val="115000"/>
                        </a:lnSpc>
                        <a:spcBef>
                          <a:spcPts val="0"/>
                        </a:spcBef>
                        <a:spcAft>
                          <a:spcPts val="0"/>
                        </a:spcAft>
                      </a:pPr>
                      <a:r>
                        <a:rPr lang="en-US" sz="1800" dirty="0">
                          <a:effectLst/>
                          <a:latin typeface="Tahoma" pitchFamily="34" charset="0"/>
                          <a:ea typeface="Tahoma" pitchFamily="34" charset="0"/>
                          <a:cs typeface="Tahoma" pitchFamily="34" charset="0"/>
                        </a:rPr>
                        <a:t>35.7%</a:t>
                      </a:r>
                    </a:p>
                  </a:txBody>
                  <a:tcPr marL="68580" marR="68580" marT="0" marB="0"/>
                </a:tc>
                <a:tc>
                  <a:txBody>
                    <a:bodyPr/>
                    <a:lstStyle/>
                    <a:p>
                      <a:pPr marL="0" marR="0" algn="ctr">
                        <a:lnSpc>
                          <a:spcPct val="115000"/>
                        </a:lnSpc>
                        <a:spcBef>
                          <a:spcPts val="0"/>
                        </a:spcBef>
                        <a:spcAft>
                          <a:spcPts val="0"/>
                        </a:spcAft>
                      </a:pPr>
                      <a:r>
                        <a:rPr lang="en-US" sz="1800" dirty="0">
                          <a:effectLst/>
                          <a:latin typeface="Tahoma" pitchFamily="34" charset="0"/>
                          <a:ea typeface="Tahoma" pitchFamily="34" charset="0"/>
                          <a:cs typeface="Tahoma" pitchFamily="34" charset="0"/>
                        </a:rPr>
                        <a:t> </a:t>
                      </a:r>
                    </a:p>
                  </a:txBody>
                  <a:tcPr marL="68580" marR="68580" marT="0" marB="0"/>
                </a:tc>
                <a:tc>
                  <a:txBody>
                    <a:bodyPr/>
                    <a:lstStyle/>
                    <a:p>
                      <a:pPr marL="0" marR="0" algn="ctr">
                        <a:lnSpc>
                          <a:spcPct val="115000"/>
                        </a:lnSpc>
                        <a:spcBef>
                          <a:spcPts val="0"/>
                        </a:spcBef>
                        <a:spcAft>
                          <a:spcPts val="0"/>
                        </a:spcAft>
                      </a:pPr>
                      <a:r>
                        <a:rPr lang="en-US" sz="1800" dirty="0">
                          <a:effectLst/>
                          <a:latin typeface="Tahoma" pitchFamily="34" charset="0"/>
                          <a:ea typeface="Tahoma" pitchFamily="34" charset="0"/>
                          <a:cs typeface="Tahoma" pitchFamily="34" charset="0"/>
                        </a:rPr>
                        <a:t>80,970</a:t>
                      </a:r>
                    </a:p>
                  </a:txBody>
                  <a:tcPr marL="68580" marR="68580" marT="0" marB="0"/>
                </a:tc>
                <a:tc>
                  <a:txBody>
                    <a:bodyPr/>
                    <a:lstStyle/>
                    <a:p>
                      <a:pPr marL="0" marR="0" algn="ctr">
                        <a:lnSpc>
                          <a:spcPct val="115000"/>
                        </a:lnSpc>
                        <a:spcBef>
                          <a:spcPts val="0"/>
                        </a:spcBef>
                        <a:spcAft>
                          <a:spcPts val="0"/>
                        </a:spcAft>
                      </a:pPr>
                      <a:r>
                        <a:rPr lang="en-US" sz="1800" dirty="0">
                          <a:effectLst/>
                          <a:latin typeface="Tahoma" pitchFamily="34" charset="0"/>
                          <a:ea typeface="Tahoma" pitchFamily="34" charset="0"/>
                          <a:cs typeface="Tahoma" pitchFamily="34" charset="0"/>
                        </a:rPr>
                        <a:t>21,163</a:t>
                      </a:r>
                    </a:p>
                  </a:txBody>
                  <a:tcPr marL="68580" marR="68580" marT="0" marB="0"/>
                </a:tc>
                <a:tc>
                  <a:txBody>
                    <a:bodyPr/>
                    <a:lstStyle/>
                    <a:p>
                      <a:pPr marL="0" marR="0" algn="ctr">
                        <a:lnSpc>
                          <a:spcPct val="115000"/>
                        </a:lnSpc>
                        <a:spcBef>
                          <a:spcPts val="0"/>
                        </a:spcBef>
                        <a:spcAft>
                          <a:spcPts val="0"/>
                        </a:spcAft>
                      </a:pPr>
                      <a:r>
                        <a:rPr lang="en-US" sz="1800" dirty="0">
                          <a:effectLst/>
                          <a:latin typeface="Tahoma" pitchFamily="34" charset="0"/>
                          <a:ea typeface="Tahoma" pitchFamily="34" charset="0"/>
                          <a:cs typeface="Tahoma" pitchFamily="34" charset="0"/>
                        </a:rPr>
                        <a:t>26.6%</a:t>
                      </a:r>
                    </a:p>
                  </a:txBody>
                  <a:tcPr marL="68580" marR="68580" marT="0" marB="0"/>
                </a:tc>
                <a:extLst>
                  <a:ext uri="{0D108BD9-81ED-4DB2-BD59-A6C34878D82A}">
                    <a16:rowId xmlns:a16="http://schemas.microsoft.com/office/drawing/2014/main" xmlns="" val="10005"/>
                  </a:ext>
                </a:extLst>
              </a:tr>
              <a:tr h="345198">
                <a:tc>
                  <a:txBody>
                    <a:bodyPr/>
                    <a:lstStyle/>
                    <a:p>
                      <a:pPr marL="0" marR="0">
                        <a:lnSpc>
                          <a:spcPct val="115000"/>
                        </a:lnSpc>
                        <a:spcBef>
                          <a:spcPts val="0"/>
                        </a:spcBef>
                        <a:spcAft>
                          <a:spcPts val="0"/>
                        </a:spcAft>
                      </a:pPr>
                      <a:r>
                        <a:rPr lang="en-US" sz="1800" dirty="0">
                          <a:effectLst/>
                          <a:latin typeface="Tahoma" pitchFamily="34" charset="0"/>
                          <a:ea typeface="Tahoma" pitchFamily="34" charset="0"/>
                          <a:cs typeface="Tahoma" pitchFamily="34" charset="0"/>
                        </a:rPr>
                        <a:t>2014</a:t>
                      </a:r>
                    </a:p>
                  </a:txBody>
                  <a:tcPr marL="68580" marR="68580" marT="0" marB="0"/>
                </a:tc>
                <a:tc>
                  <a:txBody>
                    <a:bodyPr/>
                    <a:lstStyle/>
                    <a:p>
                      <a:pPr marL="0" marR="0" algn="ctr">
                        <a:lnSpc>
                          <a:spcPct val="115000"/>
                        </a:lnSpc>
                        <a:spcBef>
                          <a:spcPts val="0"/>
                        </a:spcBef>
                        <a:spcAft>
                          <a:spcPts val="0"/>
                        </a:spcAft>
                      </a:pPr>
                      <a:r>
                        <a:rPr lang="en-US" sz="1800" dirty="0">
                          <a:effectLst/>
                          <a:latin typeface="Tahoma" pitchFamily="34" charset="0"/>
                          <a:ea typeface="Tahoma" pitchFamily="34" charset="0"/>
                          <a:cs typeface="Tahoma" pitchFamily="34" charset="0"/>
                        </a:rPr>
                        <a:t>303,109</a:t>
                      </a:r>
                    </a:p>
                  </a:txBody>
                  <a:tcPr marL="68580" marR="68580" marT="0" marB="0"/>
                </a:tc>
                <a:tc>
                  <a:txBody>
                    <a:bodyPr/>
                    <a:lstStyle/>
                    <a:p>
                      <a:pPr marL="0" marR="0" algn="ctr">
                        <a:lnSpc>
                          <a:spcPct val="115000"/>
                        </a:lnSpc>
                        <a:spcBef>
                          <a:spcPts val="0"/>
                        </a:spcBef>
                        <a:spcAft>
                          <a:spcPts val="0"/>
                        </a:spcAft>
                      </a:pPr>
                      <a:r>
                        <a:rPr lang="en-US" sz="1800" dirty="0">
                          <a:effectLst/>
                          <a:latin typeface="Tahoma" pitchFamily="34" charset="0"/>
                          <a:ea typeface="Tahoma" pitchFamily="34" charset="0"/>
                          <a:cs typeface="Tahoma" pitchFamily="34" charset="0"/>
                        </a:rPr>
                        <a:t>112,361</a:t>
                      </a:r>
                    </a:p>
                  </a:txBody>
                  <a:tcPr marL="68580" marR="68580" marT="0" marB="0"/>
                </a:tc>
                <a:tc>
                  <a:txBody>
                    <a:bodyPr/>
                    <a:lstStyle/>
                    <a:p>
                      <a:pPr marL="0" marR="0" algn="ctr">
                        <a:lnSpc>
                          <a:spcPct val="115000"/>
                        </a:lnSpc>
                        <a:spcBef>
                          <a:spcPts val="0"/>
                        </a:spcBef>
                        <a:spcAft>
                          <a:spcPts val="0"/>
                        </a:spcAft>
                      </a:pPr>
                      <a:r>
                        <a:rPr lang="en-US" sz="1800" dirty="0">
                          <a:effectLst/>
                          <a:latin typeface="Tahoma" pitchFamily="34" charset="0"/>
                          <a:ea typeface="Tahoma" pitchFamily="34" charset="0"/>
                          <a:cs typeface="Tahoma" pitchFamily="34" charset="0"/>
                        </a:rPr>
                        <a:t>37.1%</a:t>
                      </a:r>
                    </a:p>
                  </a:txBody>
                  <a:tcPr marL="68580" marR="68580" marT="0" marB="0"/>
                </a:tc>
                <a:tc>
                  <a:txBody>
                    <a:bodyPr/>
                    <a:lstStyle/>
                    <a:p>
                      <a:pPr marL="0" marR="0" algn="ctr">
                        <a:lnSpc>
                          <a:spcPct val="115000"/>
                        </a:lnSpc>
                        <a:spcBef>
                          <a:spcPts val="0"/>
                        </a:spcBef>
                        <a:spcAft>
                          <a:spcPts val="0"/>
                        </a:spcAft>
                      </a:pPr>
                      <a:endParaRPr lang="en-US" sz="1800" dirty="0">
                        <a:effectLst/>
                        <a:latin typeface="Tahoma" pitchFamily="34" charset="0"/>
                        <a:ea typeface="Tahoma" pitchFamily="34" charset="0"/>
                        <a:cs typeface="Tahoma" pitchFamily="34" charset="0"/>
                      </a:endParaRPr>
                    </a:p>
                  </a:txBody>
                  <a:tcPr marL="68580" marR="68580" marT="0" marB="0"/>
                </a:tc>
                <a:tc>
                  <a:txBody>
                    <a:bodyPr/>
                    <a:lstStyle/>
                    <a:p>
                      <a:pPr marL="0" marR="0" algn="ctr">
                        <a:lnSpc>
                          <a:spcPct val="115000"/>
                        </a:lnSpc>
                        <a:spcBef>
                          <a:spcPts val="0"/>
                        </a:spcBef>
                        <a:spcAft>
                          <a:spcPts val="0"/>
                        </a:spcAft>
                      </a:pPr>
                      <a:r>
                        <a:rPr lang="en-US" sz="1800" dirty="0">
                          <a:effectLst/>
                          <a:latin typeface="Tahoma" pitchFamily="34" charset="0"/>
                          <a:ea typeface="Tahoma" pitchFamily="34" charset="0"/>
                          <a:cs typeface="Tahoma" pitchFamily="34" charset="0"/>
                        </a:rPr>
                        <a:t>82,429</a:t>
                      </a:r>
                    </a:p>
                  </a:txBody>
                  <a:tcPr marL="68580" marR="68580" marT="0" marB="0"/>
                </a:tc>
                <a:tc>
                  <a:txBody>
                    <a:bodyPr/>
                    <a:lstStyle/>
                    <a:p>
                      <a:pPr marL="0" marR="0" algn="ctr">
                        <a:lnSpc>
                          <a:spcPct val="115000"/>
                        </a:lnSpc>
                        <a:spcBef>
                          <a:spcPts val="0"/>
                        </a:spcBef>
                        <a:spcAft>
                          <a:spcPts val="0"/>
                        </a:spcAft>
                      </a:pPr>
                      <a:r>
                        <a:rPr lang="en-US" sz="1800" dirty="0">
                          <a:effectLst/>
                          <a:latin typeface="Tahoma" pitchFamily="34" charset="0"/>
                          <a:ea typeface="Tahoma" pitchFamily="34" charset="0"/>
                          <a:cs typeface="Tahoma" pitchFamily="34" charset="0"/>
                        </a:rPr>
                        <a:t>23,071</a:t>
                      </a:r>
                    </a:p>
                  </a:txBody>
                  <a:tcPr marL="68580" marR="68580" marT="0" marB="0"/>
                </a:tc>
                <a:tc>
                  <a:txBody>
                    <a:bodyPr/>
                    <a:lstStyle/>
                    <a:p>
                      <a:pPr marL="0" marR="0" algn="ctr">
                        <a:lnSpc>
                          <a:spcPct val="115000"/>
                        </a:lnSpc>
                        <a:spcBef>
                          <a:spcPts val="0"/>
                        </a:spcBef>
                        <a:spcAft>
                          <a:spcPts val="0"/>
                        </a:spcAft>
                      </a:pPr>
                      <a:r>
                        <a:rPr lang="en-US" sz="1800" dirty="0">
                          <a:effectLst/>
                          <a:latin typeface="Tahoma" pitchFamily="34" charset="0"/>
                          <a:ea typeface="Tahoma" pitchFamily="34" charset="0"/>
                          <a:cs typeface="Tahoma" pitchFamily="34" charset="0"/>
                        </a:rPr>
                        <a:t>28.0%</a:t>
                      </a:r>
                    </a:p>
                  </a:txBody>
                  <a:tcPr marL="68580" marR="68580" marT="0" marB="0"/>
                </a:tc>
                <a:extLst>
                  <a:ext uri="{0D108BD9-81ED-4DB2-BD59-A6C34878D82A}">
                    <a16:rowId xmlns:a16="http://schemas.microsoft.com/office/drawing/2014/main" xmlns="" val="2145863859"/>
                  </a:ext>
                </a:extLst>
              </a:tr>
              <a:tr h="786445">
                <a:tc>
                  <a:txBody>
                    <a:bodyPr/>
                    <a:lstStyle/>
                    <a:p>
                      <a:pPr marL="0" marR="0">
                        <a:lnSpc>
                          <a:spcPct val="115000"/>
                        </a:lnSpc>
                        <a:spcBef>
                          <a:spcPts val="0"/>
                        </a:spcBef>
                        <a:spcAft>
                          <a:spcPts val="0"/>
                        </a:spcAft>
                      </a:pPr>
                      <a:r>
                        <a:rPr lang="en-US" sz="1800" dirty="0">
                          <a:effectLst/>
                          <a:latin typeface="Tahoma" pitchFamily="34" charset="0"/>
                          <a:ea typeface="Tahoma" pitchFamily="34" charset="0"/>
                          <a:cs typeface="Tahoma" pitchFamily="34" charset="0"/>
                          <a:sym typeface="Symbol"/>
                        </a:rPr>
                        <a:t>MARC</a:t>
                      </a:r>
                      <a:endParaRPr lang="en-US" sz="1800" dirty="0">
                        <a:effectLst/>
                        <a:latin typeface="Tahoma" pitchFamily="34" charset="0"/>
                        <a:ea typeface="Tahoma" pitchFamily="34" charset="0"/>
                        <a:cs typeface="Tahoma" pitchFamily="34" charset="0"/>
                      </a:endParaRPr>
                    </a:p>
                  </a:txBody>
                  <a:tcPr marL="68580" marR="68580" marT="0" marB="0"/>
                </a:tc>
                <a:tc>
                  <a:txBody>
                    <a:bodyPr/>
                    <a:lstStyle/>
                    <a:p>
                      <a:pPr marL="0" marR="0" algn="ctr">
                        <a:lnSpc>
                          <a:spcPct val="115000"/>
                        </a:lnSpc>
                        <a:spcBef>
                          <a:spcPts val="0"/>
                        </a:spcBef>
                        <a:spcAft>
                          <a:spcPts val="0"/>
                        </a:spcAft>
                      </a:pPr>
                      <a:r>
                        <a:rPr lang="en-US" sz="1800" dirty="0">
                          <a:solidFill>
                            <a:srgbClr val="00B050"/>
                          </a:solidFill>
                          <a:effectLst/>
                          <a:latin typeface="Tahoma" pitchFamily="34" charset="0"/>
                          <a:ea typeface="Tahoma" pitchFamily="34" charset="0"/>
                          <a:cs typeface="Tahoma" pitchFamily="34" charset="0"/>
                        </a:rPr>
                        <a:t>   2.8%</a:t>
                      </a:r>
                    </a:p>
                  </a:txBody>
                  <a:tcPr marL="68580" marR="68580" marT="0" marB="0"/>
                </a:tc>
                <a:tc>
                  <a:txBody>
                    <a:bodyPr/>
                    <a:lstStyle/>
                    <a:p>
                      <a:pPr marL="0" marR="0" algn="ctr">
                        <a:lnSpc>
                          <a:spcPct val="115000"/>
                        </a:lnSpc>
                        <a:spcBef>
                          <a:spcPts val="0"/>
                        </a:spcBef>
                        <a:spcAft>
                          <a:spcPts val="0"/>
                        </a:spcAft>
                      </a:pPr>
                      <a:r>
                        <a:rPr lang="en-US" sz="1800" dirty="0">
                          <a:solidFill>
                            <a:srgbClr val="00B050"/>
                          </a:solidFill>
                          <a:effectLst/>
                          <a:latin typeface="Tahoma" pitchFamily="34" charset="0"/>
                          <a:ea typeface="Tahoma" pitchFamily="34" charset="0"/>
                          <a:cs typeface="Tahoma" pitchFamily="34" charset="0"/>
                        </a:rPr>
                        <a:t>   5.6%</a:t>
                      </a:r>
                    </a:p>
                  </a:txBody>
                  <a:tcPr marL="68580" marR="68580" marT="0" marB="0"/>
                </a:tc>
                <a:tc>
                  <a:txBody>
                    <a:bodyPr/>
                    <a:lstStyle/>
                    <a:p>
                      <a:pPr marL="0" marR="0" algn="ctr">
                        <a:lnSpc>
                          <a:spcPct val="115000"/>
                        </a:lnSpc>
                        <a:spcBef>
                          <a:spcPts val="0"/>
                        </a:spcBef>
                        <a:spcAft>
                          <a:spcPts val="0"/>
                        </a:spcAft>
                      </a:pPr>
                      <a:r>
                        <a:rPr lang="en-US" sz="1800" dirty="0">
                          <a:solidFill>
                            <a:srgbClr val="00B050"/>
                          </a:solidFill>
                          <a:effectLst/>
                          <a:latin typeface="Tahoma" pitchFamily="34" charset="0"/>
                          <a:ea typeface="Tahoma" pitchFamily="34" charset="0"/>
                          <a:cs typeface="Tahoma" pitchFamily="34" charset="0"/>
                        </a:rPr>
                        <a:t>   0.7%</a:t>
                      </a:r>
                    </a:p>
                  </a:txBody>
                  <a:tcPr marL="68580" marR="68580" marT="0" marB="0"/>
                </a:tc>
                <a:tc>
                  <a:txBody>
                    <a:bodyPr/>
                    <a:lstStyle/>
                    <a:p>
                      <a:pPr marL="0" marR="0" algn="ctr">
                        <a:lnSpc>
                          <a:spcPct val="115000"/>
                        </a:lnSpc>
                        <a:spcBef>
                          <a:spcPts val="0"/>
                        </a:spcBef>
                        <a:spcAft>
                          <a:spcPts val="0"/>
                        </a:spcAft>
                      </a:pPr>
                      <a:r>
                        <a:rPr lang="en-US" sz="1800" dirty="0">
                          <a:solidFill>
                            <a:srgbClr val="00B050"/>
                          </a:solidFill>
                          <a:effectLst/>
                          <a:latin typeface="Tahoma" pitchFamily="34" charset="0"/>
                          <a:ea typeface="Tahoma" pitchFamily="34" charset="0"/>
                          <a:cs typeface="Tahoma" pitchFamily="34" charset="0"/>
                        </a:rPr>
                        <a:t> </a:t>
                      </a:r>
                    </a:p>
                  </a:txBody>
                  <a:tcPr marL="68580" marR="68580" marT="0" marB="0"/>
                </a:tc>
                <a:tc>
                  <a:txBody>
                    <a:bodyPr/>
                    <a:lstStyle/>
                    <a:p>
                      <a:pPr marL="0" marR="0" algn="ctr">
                        <a:lnSpc>
                          <a:spcPct val="115000"/>
                        </a:lnSpc>
                        <a:spcBef>
                          <a:spcPts val="0"/>
                        </a:spcBef>
                        <a:spcAft>
                          <a:spcPts val="0"/>
                        </a:spcAft>
                      </a:pPr>
                      <a:r>
                        <a:rPr lang="en-US" sz="1800" dirty="0">
                          <a:solidFill>
                            <a:srgbClr val="00B050"/>
                          </a:solidFill>
                          <a:effectLst/>
                          <a:latin typeface="Tahoma" pitchFamily="34" charset="0"/>
                          <a:ea typeface="Tahoma" pitchFamily="34" charset="0"/>
                          <a:cs typeface="Tahoma" pitchFamily="34" charset="0"/>
                        </a:rPr>
                        <a:t>4.2%</a:t>
                      </a:r>
                    </a:p>
                  </a:txBody>
                  <a:tcPr marL="68580" marR="68580" marT="0" marB="0"/>
                </a:tc>
                <a:tc>
                  <a:txBody>
                    <a:bodyPr/>
                    <a:lstStyle/>
                    <a:p>
                      <a:pPr marL="0" marR="0" algn="ctr">
                        <a:lnSpc>
                          <a:spcPct val="115000"/>
                        </a:lnSpc>
                        <a:spcBef>
                          <a:spcPts val="0"/>
                        </a:spcBef>
                        <a:spcAft>
                          <a:spcPts val="0"/>
                        </a:spcAft>
                      </a:pPr>
                      <a:r>
                        <a:rPr lang="en-US" sz="1800" dirty="0">
                          <a:solidFill>
                            <a:srgbClr val="00B050"/>
                          </a:solidFill>
                          <a:effectLst/>
                          <a:latin typeface="Tahoma" pitchFamily="34" charset="0"/>
                          <a:ea typeface="Tahoma" pitchFamily="34" charset="0"/>
                          <a:cs typeface="Tahoma" pitchFamily="34" charset="0"/>
                        </a:rPr>
                        <a:t>   18.6%</a:t>
                      </a:r>
                    </a:p>
                  </a:txBody>
                  <a:tcPr marL="68580" marR="68580" marT="0" marB="0"/>
                </a:tc>
                <a:tc>
                  <a:txBody>
                    <a:bodyPr/>
                    <a:lstStyle/>
                    <a:p>
                      <a:pPr marL="0" marR="0" algn="ctr">
                        <a:lnSpc>
                          <a:spcPct val="115000"/>
                        </a:lnSpc>
                        <a:spcBef>
                          <a:spcPts val="0"/>
                        </a:spcBef>
                        <a:spcAft>
                          <a:spcPts val="0"/>
                        </a:spcAft>
                      </a:pPr>
                      <a:r>
                        <a:rPr lang="en-US" sz="1800" dirty="0">
                          <a:solidFill>
                            <a:srgbClr val="00B050"/>
                          </a:solidFill>
                          <a:effectLst/>
                          <a:latin typeface="Tahoma" pitchFamily="34" charset="0"/>
                          <a:ea typeface="Tahoma" pitchFamily="34" charset="0"/>
                          <a:cs typeface="Tahoma" pitchFamily="34" charset="0"/>
                        </a:rPr>
                        <a:t>   1.8%</a:t>
                      </a:r>
                    </a:p>
                  </a:txBody>
                  <a:tcPr marL="68580" marR="68580" marT="0" marB="0"/>
                </a:tc>
                <a:extLst>
                  <a:ext uri="{0D108BD9-81ED-4DB2-BD59-A6C34878D82A}">
                    <a16:rowId xmlns:a16="http://schemas.microsoft.com/office/drawing/2014/main" xmlns="" val="10006"/>
                  </a:ext>
                </a:extLst>
              </a:tr>
            </a:tbl>
          </a:graphicData>
        </a:graphic>
      </p:graphicFrame>
      <p:cxnSp>
        <p:nvCxnSpPr>
          <p:cNvPr id="9" name="Straight Arrow Connector 8"/>
          <p:cNvCxnSpPr/>
          <p:nvPr/>
        </p:nvCxnSpPr>
        <p:spPr>
          <a:xfrm flipV="1">
            <a:off x="2743200" y="5638800"/>
            <a:ext cx="0" cy="209550"/>
          </a:xfrm>
          <a:prstGeom prst="straightConnector1">
            <a:avLst/>
          </a:prstGeom>
          <a:ln w="28575">
            <a:solidFill>
              <a:srgbClr val="0FDB53"/>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371600" y="5657850"/>
            <a:ext cx="0" cy="209550"/>
          </a:xfrm>
          <a:prstGeom prst="straightConnector1">
            <a:avLst/>
          </a:prstGeom>
          <a:ln w="28575">
            <a:solidFill>
              <a:srgbClr val="0FDB53"/>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191000" y="5638800"/>
            <a:ext cx="0" cy="209550"/>
          </a:xfrm>
          <a:prstGeom prst="straightConnector1">
            <a:avLst/>
          </a:prstGeom>
          <a:ln w="28575">
            <a:solidFill>
              <a:srgbClr val="0FDB53"/>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5562600" y="5638800"/>
            <a:ext cx="0" cy="209550"/>
          </a:xfrm>
          <a:prstGeom prst="straightConnector1">
            <a:avLst/>
          </a:prstGeom>
          <a:ln w="28575">
            <a:solidFill>
              <a:srgbClr val="0FDB53"/>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6858000" y="5657850"/>
            <a:ext cx="0" cy="209550"/>
          </a:xfrm>
          <a:prstGeom prst="straightConnector1">
            <a:avLst/>
          </a:prstGeom>
          <a:noFill/>
          <a:ln w="28575" cap="flat" cmpd="sng" algn="ctr">
            <a:solidFill>
              <a:srgbClr val="0FDB53"/>
            </a:solidFill>
            <a:prstDash val="solid"/>
            <a:tailEnd type="arrow"/>
          </a:ln>
          <a:effectLst/>
        </p:spPr>
      </p:cxnSp>
      <p:cxnSp>
        <p:nvCxnSpPr>
          <p:cNvPr id="13" name="Straight Arrow Connector 12"/>
          <p:cNvCxnSpPr/>
          <p:nvPr/>
        </p:nvCxnSpPr>
        <p:spPr>
          <a:xfrm flipV="1">
            <a:off x="8229600" y="5657850"/>
            <a:ext cx="0" cy="209550"/>
          </a:xfrm>
          <a:prstGeom prst="straightConnector1">
            <a:avLst/>
          </a:prstGeom>
          <a:noFill/>
          <a:ln w="28575" cap="flat" cmpd="sng" algn="ctr">
            <a:solidFill>
              <a:srgbClr val="0FDB53"/>
            </a:solidFill>
            <a:prstDash val="solid"/>
            <a:tailEnd type="arrow"/>
          </a:ln>
          <a:effectLst/>
        </p:spPr>
      </p:cxnSp>
    </p:spTree>
    <p:extLst>
      <p:ext uri="{BB962C8B-B14F-4D97-AF65-F5344CB8AC3E}">
        <p14:creationId xmlns:p14="http://schemas.microsoft.com/office/powerpoint/2010/main" val="2462137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ctrTitle" idx="4294967295"/>
          </p:nvPr>
        </p:nvSpPr>
        <p:spPr>
          <a:xfrm>
            <a:off x="0" y="0"/>
            <a:ext cx="9144000" cy="1676400"/>
          </a:xfrm>
          <a:solidFill>
            <a:srgbClr val="FF6600"/>
          </a:solidFill>
        </p:spPr>
        <p:txBody>
          <a:bodyPr/>
          <a:lstStyle/>
          <a:p>
            <a:pPr eaLnBrk="1" fontAlgn="auto" hangingPunct="1">
              <a:spcBef>
                <a:spcPts val="0"/>
              </a:spcBef>
              <a:spcAft>
                <a:spcPts val="0"/>
              </a:spcAft>
              <a:defRPr sz="1200" b="1" i="0" u="none" strike="noStrike" kern="1200" baseline="0">
                <a:solidFill>
                  <a:sysClr val="windowText" lastClr="000000"/>
                </a:solidFill>
                <a:latin typeface="+mn-lt"/>
                <a:ea typeface="+mn-ea"/>
                <a:cs typeface="+mn-cs"/>
              </a:defRPr>
            </a:pPr>
            <a:r>
              <a:rPr lang="en-US" sz="2400" b="1" dirty="0">
                <a:solidFill>
                  <a:sysClr val="windowText" lastClr="000000"/>
                </a:solidFill>
              </a:rPr>
              <a:t>Percentage of High School Students Enrolled in Dual Credit </a:t>
            </a:r>
            <a:br>
              <a:rPr lang="en-US" sz="2400" b="1" dirty="0">
                <a:solidFill>
                  <a:sysClr val="windowText" lastClr="000000"/>
                </a:solidFill>
              </a:rPr>
            </a:br>
            <a:r>
              <a:rPr lang="en-US" sz="2400" b="1" dirty="0">
                <a:solidFill>
                  <a:sysClr val="windowText" lastClr="000000"/>
                </a:solidFill>
              </a:rPr>
              <a:t>from 2009 to 2014 in State and Region 3</a:t>
            </a:r>
          </a:p>
        </p:txBody>
      </p:sp>
      <p:graphicFrame>
        <p:nvGraphicFramePr>
          <p:cNvPr id="4" name="Chart 3"/>
          <p:cNvGraphicFramePr/>
          <p:nvPr>
            <p:extLst>
              <p:ext uri="{D42A27DB-BD31-4B8C-83A1-F6EECF244321}">
                <p14:modId xmlns:p14="http://schemas.microsoft.com/office/powerpoint/2010/main" val="559326272"/>
              </p:ext>
            </p:extLst>
          </p:nvPr>
        </p:nvGraphicFramePr>
        <p:xfrm>
          <a:off x="228600" y="1802764"/>
          <a:ext cx="8763000" cy="497903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969985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ctrTitle" idx="4294967295"/>
          </p:nvPr>
        </p:nvSpPr>
        <p:spPr>
          <a:xfrm>
            <a:off x="0" y="0"/>
            <a:ext cx="9144000" cy="762000"/>
          </a:xfrm>
          <a:solidFill>
            <a:srgbClr val="FF6600"/>
          </a:solidFill>
        </p:spPr>
        <p:txBody>
          <a:bodyPr/>
          <a:lstStyle/>
          <a:p>
            <a:r>
              <a:rPr lang="en-US" sz="2400" b="1" dirty="0"/>
              <a:t>High School Graduates Enrolled in Higher Education from 1996 to 2015 in Four North Texas Counties</a:t>
            </a:r>
          </a:p>
        </p:txBody>
      </p:sp>
      <p:graphicFrame>
        <p:nvGraphicFramePr>
          <p:cNvPr id="6" name="Table 5"/>
          <p:cNvGraphicFramePr>
            <a:graphicFrameLocks noGrp="1"/>
          </p:cNvGraphicFramePr>
          <p:nvPr>
            <p:extLst>
              <p:ext uri="{D42A27DB-BD31-4B8C-83A1-F6EECF244321}">
                <p14:modId xmlns:p14="http://schemas.microsoft.com/office/powerpoint/2010/main" val="1570235521"/>
              </p:ext>
            </p:extLst>
          </p:nvPr>
        </p:nvGraphicFramePr>
        <p:xfrm>
          <a:off x="76200" y="767586"/>
          <a:ext cx="8991600" cy="5557014"/>
        </p:xfrm>
        <a:graphic>
          <a:graphicData uri="http://schemas.openxmlformats.org/drawingml/2006/table">
            <a:tbl>
              <a:tblPr firstRow="1" firstCol="1" bandRow="1">
                <a:tableStyleId>{5C22544A-7EE6-4342-B048-85BDC9FD1C3A}</a:tableStyleId>
              </a:tblPr>
              <a:tblGrid>
                <a:gridCol w="1937237">
                  <a:extLst>
                    <a:ext uri="{9D8B030D-6E8A-4147-A177-3AD203B41FA5}">
                      <a16:colId xmlns:a16="http://schemas.microsoft.com/office/drawing/2014/main" xmlns="" val="20000"/>
                    </a:ext>
                  </a:extLst>
                </a:gridCol>
                <a:gridCol w="1614853">
                  <a:extLst>
                    <a:ext uri="{9D8B030D-6E8A-4147-A177-3AD203B41FA5}">
                      <a16:colId xmlns:a16="http://schemas.microsoft.com/office/drawing/2014/main" xmlns="" val="20001"/>
                    </a:ext>
                  </a:extLst>
                </a:gridCol>
                <a:gridCol w="1529862">
                  <a:extLst>
                    <a:ext uri="{9D8B030D-6E8A-4147-A177-3AD203B41FA5}">
                      <a16:colId xmlns:a16="http://schemas.microsoft.com/office/drawing/2014/main" xmlns="" val="20002"/>
                    </a:ext>
                  </a:extLst>
                </a:gridCol>
                <a:gridCol w="1529862">
                  <a:extLst>
                    <a:ext uri="{9D8B030D-6E8A-4147-A177-3AD203B41FA5}">
                      <a16:colId xmlns:a16="http://schemas.microsoft.com/office/drawing/2014/main" xmlns="" val="20003"/>
                    </a:ext>
                  </a:extLst>
                </a:gridCol>
                <a:gridCol w="1274885">
                  <a:extLst>
                    <a:ext uri="{9D8B030D-6E8A-4147-A177-3AD203B41FA5}">
                      <a16:colId xmlns:a16="http://schemas.microsoft.com/office/drawing/2014/main" xmlns="" val="20004"/>
                    </a:ext>
                  </a:extLst>
                </a:gridCol>
                <a:gridCol w="1104901">
                  <a:extLst>
                    <a:ext uri="{9D8B030D-6E8A-4147-A177-3AD203B41FA5}">
                      <a16:colId xmlns:a16="http://schemas.microsoft.com/office/drawing/2014/main" xmlns="" val="20005"/>
                    </a:ext>
                  </a:extLst>
                </a:gridCol>
              </a:tblGrid>
              <a:tr h="323942">
                <a:tc rowSpan="2">
                  <a:txBody>
                    <a:bodyPr/>
                    <a:lstStyle/>
                    <a:p>
                      <a:pPr marL="0" marR="0">
                        <a:lnSpc>
                          <a:spcPct val="115000"/>
                        </a:lnSpc>
                        <a:spcBef>
                          <a:spcPts val="600"/>
                        </a:spcBef>
                        <a:spcAft>
                          <a:spcPts val="0"/>
                        </a:spcAft>
                      </a:pPr>
                      <a:r>
                        <a:rPr lang="en-US" sz="1500" dirty="0">
                          <a:effectLst/>
                        </a:rPr>
                        <a:t>Year/MAD/MARC</a:t>
                      </a:r>
                      <a:endParaRPr lang="en-US" sz="1500" dirty="0">
                        <a:effectLst/>
                        <a:latin typeface="Calibri"/>
                        <a:ea typeface="宋体"/>
                        <a:cs typeface="Times New Roman"/>
                      </a:endParaRPr>
                    </a:p>
                  </a:txBody>
                  <a:tcPr marL="66908" marR="66908" marT="0" marB="0"/>
                </a:tc>
                <a:tc gridSpan="5">
                  <a:txBody>
                    <a:bodyPr/>
                    <a:lstStyle/>
                    <a:p>
                      <a:pPr marL="0" marR="0" algn="ctr">
                        <a:lnSpc>
                          <a:spcPct val="115000"/>
                        </a:lnSpc>
                        <a:spcBef>
                          <a:spcPts val="1200"/>
                        </a:spcBef>
                        <a:spcAft>
                          <a:spcPts val="0"/>
                        </a:spcAft>
                      </a:pPr>
                      <a:r>
                        <a:rPr lang="en-US" sz="1500" dirty="0">
                          <a:effectLst/>
                        </a:rPr>
                        <a:t>North Texas (Aggregate of Collin, Dallas, Denton, Tarrant Counties)</a:t>
                      </a:r>
                      <a:endParaRPr lang="en-US" sz="1500" dirty="0">
                        <a:effectLst/>
                        <a:latin typeface="Calibri"/>
                        <a:ea typeface="宋体"/>
                        <a:cs typeface="Times New Roman"/>
                      </a:endParaRPr>
                    </a:p>
                  </a:txBody>
                  <a:tcPr marL="66908" marR="66908"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372690">
                <a:tc vMerge="1">
                  <a:txBody>
                    <a:bodyPr/>
                    <a:lstStyle/>
                    <a:p>
                      <a:endParaRPr lang="en-US"/>
                    </a:p>
                  </a:txBody>
                  <a:tcPr/>
                </a:tc>
                <a:tc>
                  <a:txBody>
                    <a:bodyPr/>
                    <a:lstStyle/>
                    <a:p>
                      <a:pPr marL="0" marR="0" algn="r">
                        <a:lnSpc>
                          <a:spcPct val="115000"/>
                        </a:lnSpc>
                        <a:spcBef>
                          <a:spcPts val="0"/>
                        </a:spcBef>
                        <a:spcAft>
                          <a:spcPts val="600"/>
                        </a:spcAft>
                      </a:pPr>
                      <a:r>
                        <a:rPr lang="en-US" sz="1500" dirty="0">
                          <a:effectLst/>
                        </a:rPr>
                        <a:t>2-Year</a:t>
                      </a:r>
                      <a:endParaRPr lang="en-US" sz="1500" dirty="0">
                        <a:effectLst/>
                        <a:latin typeface="Calibri"/>
                        <a:ea typeface="宋体"/>
                        <a:cs typeface="Times New Roman"/>
                      </a:endParaRPr>
                    </a:p>
                  </a:txBody>
                  <a:tcPr marL="66908" marR="66908" marT="0" marB="0"/>
                </a:tc>
                <a:tc>
                  <a:txBody>
                    <a:bodyPr/>
                    <a:lstStyle/>
                    <a:p>
                      <a:pPr marL="0" marR="0" algn="r">
                        <a:lnSpc>
                          <a:spcPct val="115000"/>
                        </a:lnSpc>
                        <a:spcBef>
                          <a:spcPts val="0"/>
                        </a:spcBef>
                        <a:spcAft>
                          <a:spcPts val="600"/>
                        </a:spcAft>
                      </a:pPr>
                      <a:r>
                        <a:rPr lang="en-US" sz="1500" dirty="0">
                          <a:effectLst/>
                        </a:rPr>
                        <a:t>4-year</a:t>
                      </a:r>
                      <a:endParaRPr lang="en-US" sz="1500" dirty="0">
                        <a:effectLst/>
                        <a:latin typeface="Calibri"/>
                        <a:ea typeface="宋体"/>
                        <a:cs typeface="Times New Roman"/>
                      </a:endParaRPr>
                    </a:p>
                  </a:txBody>
                  <a:tcPr marL="66908" marR="66908" marT="0" marB="0"/>
                </a:tc>
                <a:tc>
                  <a:txBody>
                    <a:bodyPr/>
                    <a:lstStyle/>
                    <a:p>
                      <a:pPr marL="0" marR="0" algn="r">
                        <a:lnSpc>
                          <a:spcPct val="115000"/>
                        </a:lnSpc>
                        <a:spcBef>
                          <a:spcPts val="0"/>
                        </a:spcBef>
                        <a:spcAft>
                          <a:spcPts val="600"/>
                        </a:spcAft>
                      </a:pPr>
                      <a:r>
                        <a:rPr lang="en-US" sz="1500" dirty="0">
                          <a:effectLst/>
                        </a:rPr>
                        <a:t>Not </a:t>
                      </a:r>
                      <a:r>
                        <a:rPr lang="en-US" sz="1500" dirty="0" err="1">
                          <a:effectLst/>
                        </a:rPr>
                        <a:t>Trackable</a:t>
                      </a:r>
                      <a:endParaRPr lang="en-US" sz="1500" dirty="0">
                        <a:effectLst/>
                        <a:latin typeface="Calibri"/>
                        <a:ea typeface="宋体"/>
                        <a:cs typeface="Times New Roman"/>
                      </a:endParaRPr>
                    </a:p>
                  </a:txBody>
                  <a:tcPr marL="66908" marR="66908" marT="0" marB="0"/>
                </a:tc>
                <a:tc>
                  <a:txBody>
                    <a:bodyPr/>
                    <a:lstStyle/>
                    <a:p>
                      <a:pPr marL="0" marR="0" algn="r">
                        <a:lnSpc>
                          <a:spcPct val="115000"/>
                        </a:lnSpc>
                        <a:spcBef>
                          <a:spcPts val="0"/>
                        </a:spcBef>
                        <a:spcAft>
                          <a:spcPts val="600"/>
                        </a:spcAft>
                      </a:pPr>
                      <a:r>
                        <a:rPr lang="en-US" sz="1500" dirty="0">
                          <a:effectLst/>
                        </a:rPr>
                        <a:t>Not Found</a:t>
                      </a:r>
                      <a:endParaRPr lang="en-US" sz="1500" dirty="0">
                        <a:effectLst/>
                        <a:latin typeface="Calibri"/>
                        <a:ea typeface="宋体"/>
                        <a:cs typeface="Times New Roman"/>
                      </a:endParaRPr>
                    </a:p>
                  </a:txBody>
                  <a:tcPr marL="66908" marR="66908" marT="0" marB="0"/>
                </a:tc>
                <a:tc>
                  <a:txBody>
                    <a:bodyPr/>
                    <a:lstStyle/>
                    <a:p>
                      <a:pPr marL="0" marR="0" algn="r">
                        <a:lnSpc>
                          <a:spcPct val="115000"/>
                        </a:lnSpc>
                        <a:spcBef>
                          <a:spcPts val="0"/>
                        </a:spcBef>
                        <a:spcAft>
                          <a:spcPts val="600"/>
                        </a:spcAft>
                      </a:pPr>
                      <a:r>
                        <a:rPr lang="en-US" sz="1500" dirty="0">
                          <a:effectLst/>
                        </a:rPr>
                        <a:t>Total</a:t>
                      </a:r>
                      <a:endParaRPr lang="en-US" sz="1500" dirty="0">
                        <a:effectLst/>
                        <a:latin typeface="Calibri"/>
                        <a:ea typeface="宋体"/>
                        <a:cs typeface="Times New Roman"/>
                      </a:endParaRPr>
                    </a:p>
                  </a:txBody>
                  <a:tcPr marL="66908" marR="66908" marT="0" marB="0"/>
                </a:tc>
                <a:extLst>
                  <a:ext uri="{0D108BD9-81ED-4DB2-BD59-A6C34878D82A}">
                    <a16:rowId xmlns:a16="http://schemas.microsoft.com/office/drawing/2014/main" xmlns="" val="10001"/>
                  </a:ext>
                </a:extLst>
              </a:tr>
              <a:tr h="323942">
                <a:tc>
                  <a:txBody>
                    <a:bodyPr/>
                    <a:lstStyle/>
                    <a:p>
                      <a:pPr marL="0" marR="0">
                        <a:lnSpc>
                          <a:spcPct val="115000"/>
                        </a:lnSpc>
                        <a:spcBef>
                          <a:spcPts val="600"/>
                        </a:spcBef>
                        <a:spcAft>
                          <a:spcPts val="0"/>
                        </a:spcAft>
                      </a:pPr>
                      <a:r>
                        <a:rPr lang="en-US" sz="1500" dirty="0">
                          <a:effectLst/>
                        </a:rPr>
                        <a:t>1996</a:t>
                      </a:r>
                      <a:endParaRPr lang="en-US" sz="1500" dirty="0">
                        <a:effectLst/>
                        <a:latin typeface="Calibri"/>
                        <a:ea typeface="宋体"/>
                        <a:cs typeface="Times New Roman"/>
                      </a:endParaRPr>
                    </a:p>
                  </a:txBody>
                  <a:tcPr marL="66908" marR="66908" marT="0" marB="0" anchor="ctr"/>
                </a:tc>
                <a:tc>
                  <a:txBody>
                    <a:bodyPr/>
                    <a:lstStyle/>
                    <a:p>
                      <a:pPr marL="0" marR="0" algn="r">
                        <a:lnSpc>
                          <a:spcPct val="115000"/>
                        </a:lnSpc>
                        <a:spcBef>
                          <a:spcPts val="600"/>
                        </a:spcBef>
                        <a:spcAft>
                          <a:spcPts val="0"/>
                        </a:spcAft>
                      </a:pPr>
                      <a:r>
                        <a:rPr lang="en-US" sz="1500" dirty="0">
                          <a:effectLst/>
                        </a:rPr>
                        <a:t>9,883</a:t>
                      </a:r>
                      <a:endParaRPr lang="en-US" sz="1500" dirty="0">
                        <a:effectLst/>
                        <a:latin typeface="Calibri"/>
                        <a:ea typeface="宋体"/>
                        <a:cs typeface="Times New Roman"/>
                      </a:endParaRPr>
                    </a:p>
                  </a:txBody>
                  <a:tcPr marL="66908" marR="66908" marT="0" marB="0" anchor="ctr"/>
                </a:tc>
                <a:tc>
                  <a:txBody>
                    <a:bodyPr/>
                    <a:lstStyle/>
                    <a:p>
                      <a:pPr marL="0" marR="0" algn="r">
                        <a:lnSpc>
                          <a:spcPct val="115000"/>
                        </a:lnSpc>
                        <a:spcBef>
                          <a:spcPts val="600"/>
                        </a:spcBef>
                        <a:spcAft>
                          <a:spcPts val="0"/>
                        </a:spcAft>
                      </a:pPr>
                      <a:r>
                        <a:rPr lang="en-US" sz="1500">
                          <a:effectLst/>
                        </a:rPr>
                        <a:t>6,903</a:t>
                      </a:r>
                      <a:endParaRPr lang="en-US" sz="1500">
                        <a:effectLst/>
                        <a:latin typeface="Calibri"/>
                        <a:ea typeface="宋体"/>
                        <a:cs typeface="Times New Roman"/>
                      </a:endParaRPr>
                    </a:p>
                  </a:txBody>
                  <a:tcPr marL="66908" marR="66908" marT="0" marB="0" anchor="ctr"/>
                </a:tc>
                <a:tc>
                  <a:txBody>
                    <a:bodyPr/>
                    <a:lstStyle/>
                    <a:p>
                      <a:pPr marL="0" marR="0" algn="r">
                        <a:lnSpc>
                          <a:spcPct val="115000"/>
                        </a:lnSpc>
                        <a:spcBef>
                          <a:spcPts val="600"/>
                        </a:spcBef>
                        <a:spcAft>
                          <a:spcPts val="0"/>
                        </a:spcAft>
                      </a:pPr>
                      <a:r>
                        <a:rPr lang="en-US" sz="1500">
                          <a:effectLst/>
                        </a:rPr>
                        <a:t>2,364</a:t>
                      </a:r>
                      <a:endParaRPr lang="en-US" sz="1500">
                        <a:effectLst/>
                        <a:latin typeface="Calibri"/>
                        <a:ea typeface="宋体"/>
                        <a:cs typeface="Times New Roman"/>
                      </a:endParaRPr>
                    </a:p>
                  </a:txBody>
                  <a:tcPr marL="66908" marR="66908" marT="0" marB="0" anchor="ctr"/>
                </a:tc>
                <a:tc>
                  <a:txBody>
                    <a:bodyPr/>
                    <a:lstStyle/>
                    <a:p>
                      <a:pPr marL="0" marR="0" algn="r">
                        <a:lnSpc>
                          <a:spcPct val="115000"/>
                        </a:lnSpc>
                        <a:spcBef>
                          <a:spcPts val="600"/>
                        </a:spcBef>
                        <a:spcAft>
                          <a:spcPts val="0"/>
                        </a:spcAft>
                      </a:pPr>
                      <a:r>
                        <a:rPr lang="en-US" sz="1500">
                          <a:effectLst/>
                        </a:rPr>
                        <a:t>11,671</a:t>
                      </a:r>
                      <a:endParaRPr lang="en-US" sz="1500">
                        <a:effectLst/>
                        <a:latin typeface="Calibri"/>
                        <a:ea typeface="宋体"/>
                        <a:cs typeface="Times New Roman"/>
                      </a:endParaRPr>
                    </a:p>
                  </a:txBody>
                  <a:tcPr marL="66908" marR="66908" marT="0" marB="0" anchor="ctr"/>
                </a:tc>
                <a:tc>
                  <a:txBody>
                    <a:bodyPr/>
                    <a:lstStyle/>
                    <a:p>
                      <a:pPr marL="0" marR="0" algn="r">
                        <a:lnSpc>
                          <a:spcPct val="115000"/>
                        </a:lnSpc>
                        <a:spcBef>
                          <a:spcPts val="600"/>
                        </a:spcBef>
                        <a:spcAft>
                          <a:spcPts val="0"/>
                        </a:spcAft>
                      </a:pPr>
                      <a:r>
                        <a:rPr lang="en-US" sz="1500">
                          <a:effectLst/>
                        </a:rPr>
                        <a:t>30,821</a:t>
                      </a:r>
                      <a:endParaRPr lang="en-US" sz="1500">
                        <a:effectLst/>
                        <a:latin typeface="Calibri"/>
                        <a:ea typeface="宋体"/>
                        <a:cs typeface="Times New Roman"/>
                      </a:endParaRPr>
                    </a:p>
                  </a:txBody>
                  <a:tcPr marL="66908" marR="66908" marT="0" marB="0" anchor="ctr"/>
                </a:tc>
                <a:extLst>
                  <a:ext uri="{0D108BD9-81ED-4DB2-BD59-A6C34878D82A}">
                    <a16:rowId xmlns:a16="http://schemas.microsoft.com/office/drawing/2014/main" xmlns="" val="10002"/>
                  </a:ext>
                </a:extLst>
              </a:tr>
              <a:tr h="325194">
                <a:tc>
                  <a:txBody>
                    <a:bodyPr/>
                    <a:lstStyle/>
                    <a:p>
                      <a:pPr marL="0" marR="0">
                        <a:lnSpc>
                          <a:spcPct val="115000"/>
                        </a:lnSpc>
                        <a:spcBef>
                          <a:spcPts val="0"/>
                        </a:spcBef>
                        <a:spcAft>
                          <a:spcPts val="0"/>
                        </a:spcAft>
                      </a:pPr>
                      <a:endParaRPr lang="en-US" sz="1500" dirty="0">
                        <a:effectLst/>
                        <a:latin typeface="Calibri"/>
                        <a:ea typeface="宋体"/>
                        <a:cs typeface="Times New Roman"/>
                      </a:endParaRPr>
                    </a:p>
                  </a:txBody>
                  <a:tcPr marL="66908" marR="66908" marT="0" marB="0" anchor="ctr"/>
                </a:tc>
                <a:tc gridSpan="5">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600" dirty="0">
                          <a:effectLst/>
                          <a:latin typeface="+mn-lt"/>
                          <a:ea typeface="宋体"/>
                          <a:cs typeface="Times New Roman"/>
                        </a:rPr>
                        <a:t>…(Data</a:t>
                      </a:r>
                      <a:r>
                        <a:rPr lang="en-US" sz="1600" baseline="0" dirty="0">
                          <a:effectLst/>
                          <a:latin typeface="+mn-lt"/>
                          <a:ea typeface="宋体"/>
                          <a:cs typeface="Times New Roman"/>
                        </a:rPr>
                        <a:t> from 1997 to 2004 are available but skipped due to space constraint)</a:t>
                      </a:r>
                      <a:endParaRPr lang="en-US" sz="1600" dirty="0">
                        <a:effectLst/>
                        <a:latin typeface="+mn-lt"/>
                        <a:ea typeface="宋体"/>
                        <a:cs typeface="Times New Roman"/>
                      </a:endParaRPr>
                    </a:p>
                  </a:txBody>
                  <a:tcPr marL="66908" marR="66908" marT="0" marB="0" anchor="ctr"/>
                </a:tc>
                <a:tc hMerge="1">
                  <a:txBody>
                    <a:bodyPr/>
                    <a:lstStyle/>
                    <a:p>
                      <a:pPr marL="0" marR="0" algn="r">
                        <a:lnSpc>
                          <a:spcPct val="115000"/>
                        </a:lnSpc>
                        <a:spcBef>
                          <a:spcPts val="0"/>
                        </a:spcBef>
                        <a:spcAft>
                          <a:spcPts val="0"/>
                        </a:spcAft>
                      </a:pPr>
                      <a:endParaRPr lang="en-US" sz="1500" dirty="0">
                        <a:effectLst/>
                        <a:latin typeface="Calibri"/>
                        <a:ea typeface="宋体"/>
                        <a:cs typeface="Times New Roman"/>
                      </a:endParaRPr>
                    </a:p>
                  </a:txBody>
                  <a:tcPr marL="66908" marR="66908" marT="0" marB="0" anchor="ctr"/>
                </a:tc>
                <a:tc hMerge="1">
                  <a:txBody>
                    <a:bodyPr/>
                    <a:lstStyle/>
                    <a:p>
                      <a:pPr marL="0" marR="0" algn="r">
                        <a:lnSpc>
                          <a:spcPct val="115000"/>
                        </a:lnSpc>
                        <a:spcBef>
                          <a:spcPts val="0"/>
                        </a:spcBef>
                        <a:spcAft>
                          <a:spcPts val="0"/>
                        </a:spcAft>
                      </a:pPr>
                      <a:endParaRPr lang="en-US" sz="1500" dirty="0">
                        <a:effectLst/>
                        <a:latin typeface="Calibri"/>
                        <a:ea typeface="宋体"/>
                        <a:cs typeface="Times New Roman"/>
                      </a:endParaRPr>
                    </a:p>
                  </a:txBody>
                  <a:tcPr marL="66908" marR="66908" marT="0" marB="0" anchor="ctr"/>
                </a:tc>
                <a:tc hMerge="1">
                  <a:txBody>
                    <a:bodyPr/>
                    <a:lstStyle/>
                    <a:p>
                      <a:pPr marL="0" marR="0" algn="r">
                        <a:lnSpc>
                          <a:spcPct val="115000"/>
                        </a:lnSpc>
                        <a:spcBef>
                          <a:spcPts val="0"/>
                        </a:spcBef>
                        <a:spcAft>
                          <a:spcPts val="0"/>
                        </a:spcAft>
                      </a:pPr>
                      <a:endParaRPr lang="en-US" sz="1500" dirty="0">
                        <a:effectLst/>
                        <a:latin typeface="Calibri"/>
                        <a:ea typeface="宋体"/>
                        <a:cs typeface="Times New Roman"/>
                      </a:endParaRPr>
                    </a:p>
                  </a:txBody>
                  <a:tcPr marL="66908" marR="66908" marT="0" marB="0" anchor="ctr"/>
                </a:tc>
                <a:tc hMerge="1">
                  <a:txBody>
                    <a:bodyPr/>
                    <a:lstStyle/>
                    <a:p>
                      <a:pPr marL="0" marR="0" algn="r">
                        <a:lnSpc>
                          <a:spcPct val="115000"/>
                        </a:lnSpc>
                        <a:spcBef>
                          <a:spcPts val="0"/>
                        </a:spcBef>
                        <a:spcAft>
                          <a:spcPts val="0"/>
                        </a:spcAft>
                      </a:pPr>
                      <a:endParaRPr lang="en-US" sz="1500" dirty="0">
                        <a:effectLst/>
                        <a:latin typeface="Calibri"/>
                        <a:ea typeface="宋体"/>
                        <a:cs typeface="Times New Roman"/>
                      </a:endParaRPr>
                    </a:p>
                  </a:txBody>
                  <a:tcPr marL="66908" marR="66908" marT="0" marB="0" anchor="ctr"/>
                </a:tc>
                <a:extLst>
                  <a:ext uri="{0D108BD9-81ED-4DB2-BD59-A6C34878D82A}">
                    <a16:rowId xmlns:a16="http://schemas.microsoft.com/office/drawing/2014/main" xmlns="" val="10003"/>
                  </a:ext>
                </a:extLst>
              </a:tr>
              <a:tr h="323942">
                <a:tc>
                  <a:txBody>
                    <a:bodyPr/>
                    <a:lstStyle/>
                    <a:p>
                      <a:pPr marL="0" marR="0">
                        <a:lnSpc>
                          <a:spcPct val="115000"/>
                        </a:lnSpc>
                        <a:spcBef>
                          <a:spcPts val="0"/>
                        </a:spcBef>
                        <a:spcAft>
                          <a:spcPts val="0"/>
                        </a:spcAft>
                      </a:pPr>
                      <a:r>
                        <a:rPr lang="en-US" sz="1500" dirty="0">
                          <a:effectLst/>
                        </a:rPr>
                        <a:t>2005</a:t>
                      </a:r>
                      <a:endParaRPr lang="en-US" sz="1500" dirty="0">
                        <a:effectLst/>
                        <a:latin typeface="Calibri"/>
                        <a:ea typeface="宋体"/>
                        <a:cs typeface="Times New Roman"/>
                      </a:endParaRPr>
                    </a:p>
                  </a:txBody>
                  <a:tcPr marL="66908" marR="66908" marT="0" marB="0" anchor="ctr"/>
                </a:tc>
                <a:tc>
                  <a:txBody>
                    <a:bodyPr/>
                    <a:lstStyle/>
                    <a:p>
                      <a:pPr marL="0" marR="0" algn="r">
                        <a:lnSpc>
                          <a:spcPct val="115000"/>
                        </a:lnSpc>
                        <a:spcBef>
                          <a:spcPts val="0"/>
                        </a:spcBef>
                        <a:spcAft>
                          <a:spcPts val="0"/>
                        </a:spcAft>
                      </a:pPr>
                      <a:r>
                        <a:rPr lang="en-US" sz="1500">
                          <a:effectLst/>
                        </a:rPr>
                        <a:t>15,205</a:t>
                      </a:r>
                      <a:endParaRPr lang="en-US" sz="1500">
                        <a:effectLst/>
                        <a:latin typeface="Calibri"/>
                        <a:ea typeface="宋体"/>
                        <a:cs typeface="Times New Roman"/>
                      </a:endParaRPr>
                    </a:p>
                  </a:txBody>
                  <a:tcPr marL="66908" marR="66908" marT="0" marB="0" anchor="ctr"/>
                </a:tc>
                <a:tc>
                  <a:txBody>
                    <a:bodyPr/>
                    <a:lstStyle/>
                    <a:p>
                      <a:pPr marL="0" marR="0" algn="r">
                        <a:lnSpc>
                          <a:spcPct val="115000"/>
                        </a:lnSpc>
                        <a:spcBef>
                          <a:spcPts val="0"/>
                        </a:spcBef>
                        <a:spcAft>
                          <a:spcPts val="0"/>
                        </a:spcAft>
                      </a:pPr>
                      <a:r>
                        <a:rPr lang="en-US" sz="1500" dirty="0">
                          <a:effectLst/>
                        </a:rPr>
                        <a:t>11,862</a:t>
                      </a:r>
                      <a:endParaRPr lang="en-US" sz="1500" dirty="0">
                        <a:effectLst/>
                        <a:latin typeface="Calibri"/>
                        <a:ea typeface="宋体"/>
                        <a:cs typeface="Times New Roman"/>
                      </a:endParaRPr>
                    </a:p>
                  </a:txBody>
                  <a:tcPr marL="66908" marR="66908" marT="0" marB="0" anchor="ctr"/>
                </a:tc>
                <a:tc>
                  <a:txBody>
                    <a:bodyPr/>
                    <a:lstStyle/>
                    <a:p>
                      <a:pPr marL="0" marR="0" algn="r">
                        <a:lnSpc>
                          <a:spcPct val="115000"/>
                        </a:lnSpc>
                        <a:spcBef>
                          <a:spcPts val="0"/>
                        </a:spcBef>
                        <a:spcAft>
                          <a:spcPts val="0"/>
                        </a:spcAft>
                      </a:pPr>
                      <a:r>
                        <a:rPr lang="en-US" sz="1500" dirty="0">
                          <a:effectLst/>
                        </a:rPr>
                        <a:t>4,574</a:t>
                      </a:r>
                      <a:endParaRPr lang="en-US" sz="1500" dirty="0">
                        <a:effectLst/>
                        <a:latin typeface="Calibri"/>
                        <a:ea typeface="宋体"/>
                        <a:cs typeface="Times New Roman"/>
                      </a:endParaRPr>
                    </a:p>
                  </a:txBody>
                  <a:tcPr marL="66908" marR="66908" marT="0" marB="0" anchor="ctr"/>
                </a:tc>
                <a:tc>
                  <a:txBody>
                    <a:bodyPr/>
                    <a:lstStyle/>
                    <a:p>
                      <a:pPr marL="0" marR="0" algn="r">
                        <a:lnSpc>
                          <a:spcPct val="115000"/>
                        </a:lnSpc>
                        <a:spcBef>
                          <a:spcPts val="0"/>
                        </a:spcBef>
                        <a:spcAft>
                          <a:spcPts val="0"/>
                        </a:spcAft>
                      </a:pPr>
                      <a:r>
                        <a:rPr lang="en-US" sz="1500">
                          <a:effectLst/>
                        </a:rPr>
                        <a:t>18,097</a:t>
                      </a:r>
                      <a:endParaRPr lang="en-US" sz="1500">
                        <a:effectLst/>
                        <a:latin typeface="Calibri"/>
                        <a:ea typeface="宋体"/>
                        <a:cs typeface="Times New Roman"/>
                      </a:endParaRPr>
                    </a:p>
                  </a:txBody>
                  <a:tcPr marL="66908" marR="66908" marT="0" marB="0" anchor="ctr"/>
                </a:tc>
                <a:tc>
                  <a:txBody>
                    <a:bodyPr/>
                    <a:lstStyle/>
                    <a:p>
                      <a:pPr marL="0" marR="0" algn="r">
                        <a:lnSpc>
                          <a:spcPct val="115000"/>
                        </a:lnSpc>
                        <a:spcBef>
                          <a:spcPts val="0"/>
                        </a:spcBef>
                        <a:spcAft>
                          <a:spcPts val="0"/>
                        </a:spcAft>
                      </a:pPr>
                      <a:r>
                        <a:rPr lang="en-US" sz="1500">
                          <a:effectLst/>
                        </a:rPr>
                        <a:t>49,738</a:t>
                      </a:r>
                      <a:endParaRPr lang="en-US" sz="1500">
                        <a:effectLst/>
                        <a:latin typeface="Calibri"/>
                        <a:ea typeface="宋体"/>
                        <a:cs typeface="Times New Roman"/>
                      </a:endParaRPr>
                    </a:p>
                  </a:txBody>
                  <a:tcPr marL="66908" marR="66908" marT="0" marB="0" anchor="ctr"/>
                </a:tc>
                <a:extLst>
                  <a:ext uri="{0D108BD9-81ED-4DB2-BD59-A6C34878D82A}">
                    <a16:rowId xmlns:a16="http://schemas.microsoft.com/office/drawing/2014/main" xmlns="" val="10008"/>
                  </a:ext>
                </a:extLst>
              </a:tr>
              <a:tr h="323942">
                <a:tc>
                  <a:txBody>
                    <a:bodyPr/>
                    <a:lstStyle/>
                    <a:p>
                      <a:pPr marL="0" marR="0">
                        <a:lnSpc>
                          <a:spcPct val="115000"/>
                        </a:lnSpc>
                        <a:spcBef>
                          <a:spcPts val="0"/>
                        </a:spcBef>
                        <a:spcAft>
                          <a:spcPts val="0"/>
                        </a:spcAft>
                      </a:pPr>
                      <a:r>
                        <a:rPr lang="en-US" sz="1500">
                          <a:effectLst/>
                        </a:rPr>
                        <a:t>2006</a:t>
                      </a:r>
                      <a:endParaRPr lang="en-US" sz="1500">
                        <a:effectLst/>
                        <a:latin typeface="Calibri"/>
                        <a:ea typeface="宋体"/>
                        <a:cs typeface="Times New Roman"/>
                      </a:endParaRPr>
                    </a:p>
                  </a:txBody>
                  <a:tcPr marL="66908" marR="66908" marT="0" marB="0" anchor="ctr"/>
                </a:tc>
                <a:tc>
                  <a:txBody>
                    <a:bodyPr/>
                    <a:lstStyle/>
                    <a:p>
                      <a:pPr marL="0" marR="0" algn="r">
                        <a:lnSpc>
                          <a:spcPct val="115000"/>
                        </a:lnSpc>
                        <a:spcBef>
                          <a:spcPts val="0"/>
                        </a:spcBef>
                        <a:spcAft>
                          <a:spcPts val="0"/>
                        </a:spcAft>
                      </a:pPr>
                      <a:r>
                        <a:rPr lang="en-US" sz="1500">
                          <a:effectLst/>
                        </a:rPr>
                        <a:t>15,281</a:t>
                      </a:r>
                      <a:endParaRPr lang="en-US" sz="1500">
                        <a:effectLst/>
                        <a:latin typeface="Calibri"/>
                        <a:ea typeface="宋体"/>
                        <a:cs typeface="Times New Roman"/>
                      </a:endParaRPr>
                    </a:p>
                  </a:txBody>
                  <a:tcPr marL="66908" marR="66908" marT="0" marB="0" anchor="ctr"/>
                </a:tc>
                <a:tc>
                  <a:txBody>
                    <a:bodyPr/>
                    <a:lstStyle/>
                    <a:p>
                      <a:pPr marL="0" marR="0" algn="r">
                        <a:lnSpc>
                          <a:spcPct val="115000"/>
                        </a:lnSpc>
                        <a:spcBef>
                          <a:spcPts val="0"/>
                        </a:spcBef>
                        <a:spcAft>
                          <a:spcPts val="0"/>
                        </a:spcAft>
                      </a:pPr>
                      <a:r>
                        <a:rPr lang="en-US" sz="1500">
                          <a:effectLst/>
                        </a:rPr>
                        <a:t>12,294</a:t>
                      </a:r>
                      <a:endParaRPr lang="en-US" sz="1500">
                        <a:effectLst/>
                        <a:latin typeface="Calibri"/>
                        <a:ea typeface="宋体"/>
                        <a:cs typeface="Times New Roman"/>
                      </a:endParaRPr>
                    </a:p>
                  </a:txBody>
                  <a:tcPr marL="66908" marR="66908" marT="0" marB="0" anchor="ctr"/>
                </a:tc>
                <a:tc>
                  <a:txBody>
                    <a:bodyPr/>
                    <a:lstStyle/>
                    <a:p>
                      <a:pPr marL="0" marR="0" algn="r">
                        <a:lnSpc>
                          <a:spcPct val="115000"/>
                        </a:lnSpc>
                        <a:spcBef>
                          <a:spcPts val="0"/>
                        </a:spcBef>
                        <a:spcAft>
                          <a:spcPts val="0"/>
                        </a:spcAft>
                      </a:pPr>
                      <a:r>
                        <a:rPr lang="en-US" sz="1500" dirty="0">
                          <a:effectLst/>
                        </a:rPr>
                        <a:t>4,609</a:t>
                      </a:r>
                      <a:endParaRPr lang="en-US" sz="1500" dirty="0">
                        <a:effectLst/>
                        <a:latin typeface="Calibri"/>
                        <a:ea typeface="宋体"/>
                        <a:cs typeface="Times New Roman"/>
                      </a:endParaRPr>
                    </a:p>
                  </a:txBody>
                  <a:tcPr marL="66908" marR="66908" marT="0" marB="0" anchor="ctr"/>
                </a:tc>
                <a:tc>
                  <a:txBody>
                    <a:bodyPr/>
                    <a:lstStyle/>
                    <a:p>
                      <a:pPr marL="0" marR="0" algn="r">
                        <a:lnSpc>
                          <a:spcPct val="115000"/>
                        </a:lnSpc>
                        <a:spcBef>
                          <a:spcPts val="0"/>
                        </a:spcBef>
                        <a:spcAft>
                          <a:spcPts val="0"/>
                        </a:spcAft>
                      </a:pPr>
                      <a:r>
                        <a:rPr lang="en-US" sz="1500" dirty="0">
                          <a:effectLst/>
                        </a:rPr>
                        <a:t>17,970</a:t>
                      </a:r>
                      <a:endParaRPr lang="en-US" sz="1500" dirty="0">
                        <a:effectLst/>
                        <a:latin typeface="Calibri"/>
                        <a:ea typeface="宋体"/>
                        <a:cs typeface="Times New Roman"/>
                      </a:endParaRPr>
                    </a:p>
                  </a:txBody>
                  <a:tcPr marL="66908" marR="66908" marT="0" marB="0" anchor="ctr"/>
                </a:tc>
                <a:tc>
                  <a:txBody>
                    <a:bodyPr/>
                    <a:lstStyle/>
                    <a:p>
                      <a:pPr marL="0" marR="0" algn="r">
                        <a:lnSpc>
                          <a:spcPct val="115000"/>
                        </a:lnSpc>
                        <a:spcBef>
                          <a:spcPts val="0"/>
                        </a:spcBef>
                        <a:spcAft>
                          <a:spcPts val="0"/>
                        </a:spcAft>
                      </a:pPr>
                      <a:r>
                        <a:rPr lang="en-US" sz="1500">
                          <a:effectLst/>
                        </a:rPr>
                        <a:t>50,154</a:t>
                      </a:r>
                      <a:endParaRPr lang="en-US" sz="1500">
                        <a:effectLst/>
                        <a:latin typeface="Calibri"/>
                        <a:ea typeface="宋体"/>
                        <a:cs typeface="Times New Roman"/>
                      </a:endParaRPr>
                    </a:p>
                  </a:txBody>
                  <a:tcPr marL="66908" marR="66908" marT="0" marB="0" anchor="ctr"/>
                </a:tc>
                <a:extLst>
                  <a:ext uri="{0D108BD9-81ED-4DB2-BD59-A6C34878D82A}">
                    <a16:rowId xmlns:a16="http://schemas.microsoft.com/office/drawing/2014/main" xmlns="" val="10009"/>
                  </a:ext>
                </a:extLst>
              </a:tr>
              <a:tr h="323942">
                <a:tc>
                  <a:txBody>
                    <a:bodyPr/>
                    <a:lstStyle/>
                    <a:p>
                      <a:pPr marL="0" marR="0">
                        <a:lnSpc>
                          <a:spcPct val="115000"/>
                        </a:lnSpc>
                        <a:spcBef>
                          <a:spcPts val="0"/>
                        </a:spcBef>
                        <a:spcAft>
                          <a:spcPts val="0"/>
                        </a:spcAft>
                      </a:pPr>
                      <a:r>
                        <a:rPr lang="en-US" sz="1500">
                          <a:effectLst/>
                        </a:rPr>
                        <a:t>2007</a:t>
                      </a:r>
                      <a:endParaRPr lang="en-US" sz="1500">
                        <a:effectLst/>
                        <a:latin typeface="Calibri"/>
                        <a:ea typeface="宋体"/>
                        <a:cs typeface="Times New Roman"/>
                      </a:endParaRPr>
                    </a:p>
                  </a:txBody>
                  <a:tcPr marL="66908" marR="66908" marT="0" marB="0" anchor="ctr"/>
                </a:tc>
                <a:tc>
                  <a:txBody>
                    <a:bodyPr/>
                    <a:lstStyle/>
                    <a:p>
                      <a:pPr marL="0" marR="0" algn="r">
                        <a:lnSpc>
                          <a:spcPct val="115000"/>
                        </a:lnSpc>
                        <a:spcBef>
                          <a:spcPts val="0"/>
                        </a:spcBef>
                        <a:spcAft>
                          <a:spcPts val="0"/>
                        </a:spcAft>
                      </a:pPr>
                      <a:r>
                        <a:rPr lang="en-US" sz="1500">
                          <a:effectLst/>
                        </a:rPr>
                        <a:t>15,604</a:t>
                      </a:r>
                      <a:endParaRPr lang="en-US" sz="1500">
                        <a:effectLst/>
                        <a:latin typeface="Calibri"/>
                        <a:ea typeface="宋体"/>
                        <a:cs typeface="Times New Roman"/>
                      </a:endParaRPr>
                    </a:p>
                  </a:txBody>
                  <a:tcPr marL="66908" marR="66908" marT="0" marB="0" anchor="ctr"/>
                </a:tc>
                <a:tc>
                  <a:txBody>
                    <a:bodyPr/>
                    <a:lstStyle/>
                    <a:p>
                      <a:pPr marL="0" marR="0" algn="r">
                        <a:lnSpc>
                          <a:spcPct val="115000"/>
                        </a:lnSpc>
                        <a:spcBef>
                          <a:spcPts val="0"/>
                        </a:spcBef>
                        <a:spcAft>
                          <a:spcPts val="0"/>
                        </a:spcAft>
                      </a:pPr>
                      <a:r>
                        <a:rPr lang="en-US" sz="1500">
                          <a:effectLst/>
                        </a:rPr>
                        <a:t>12,517</a:t>
                      </a:r>
                      <a:endParaRPr lang="en-US" sz="1500">
                        <a:effectLst/>
                        <a:latin typeface="Calibri"/>
                        <a:ea typeface="宋体"/>
                        <a:cs typeface="Times New Roman"/>
                      </a:endParaRPr>
                    </a:p>
                  </a:txBody>
                  <a:tcPr marL="66908" marR="66908" marT="0" marB="0" anchor="ctr"/>
                </a:tc>
                <a:tc>
                  <a:txBody>
                    <a:bodyPr/>
                    <a:lstStyle/>
                    <a:p>
                      <a:pPr marL="0" marR="0" algn="r">
                        <a:lnSpc>
                          <a:spcPct val="115000"/>
                        </a:lnSpc>
                        <a:spcBef>
                          <a:spcPts val="0"/>
                        </a:spcBef>
                        <a:spcAft>
                          <a:spcPts val="0"/>
                        </a:spcAft>
                      </a:pPr>
                      <a:r>
                        <a:rPr lang="en-US" sz="1500" dirty="0">
                          <a:effectLst/>
                        </a:rPr>
                        <a:t>4,694</a:t>
                      </a:r>
                      <a:endParaRPr lang="en-US" sz="1500" dirty="0">
                        <a:effectLst/>
                        <a:latin typeface="Calibri"/>
                        <a:ea typeface="宋体"/>
                        <a:cs typeface="Times New Roman"/>
                      </a:endParaRPr>
                    </a:p>
                  </a:txBody>
                  <a:tcPr marL="66908" marR="66908" marT="0" marB="0" anchor="ctr"/>
                </a:tc>
                <a:tc>
                  <a:txBody>
                    <a:bodyPr/>
                    <a:lstStyle/>
                    <a:p>
                      <a:pPr marL="0" marR="0" algn="r">
                        <a:lnSpc>
                          <a:spcPct val="115000"/>
                        </a:lnSpc>
                        <a:spcBef>
                          <a:spcPts val="0"/>
                        </a:spcBef>
                        <a:spcAft>
                          <a:spcPts val="0"/>
                        </a:spcAft>
                      </a:pPr>
                      <a:r>
                        <a:rPr lang="en-US" sz="1500" dirty="0">
                          <a:effectLst/>
                        </a:rPr>
                        <a:t>18,078</a:t>
                      </a:r>
                      <a:endParaRPr lang="en-US" sz="1500" dirty="0">
                        <a:effectLst/>
                        <a:latin typeface="Calibri"/>
                        <a:ea typeface="宋体"/>
                        <a:cs typeface="Times New Roman"/>
                      </a:endParaRPr>
                    </a:p>
                  </a:txBody>
                  <a:tcPr marL="66908" marR="66908" marT="0" marB="0" anchor="ctr"/>
                </a:tc>
                <a:tc>
                  <a:txBody>
                    <a:bodyPr/>
                    <a:lstStyle/>
                    <a:p>
                      <a:pPr marL="0" marR="0" algn="r">
                        <a:lnSpc>
                          <a:spcPct val="115000"/>
                        </a:lnSpc>
                        <a:spcBef>
                          <a:spcPts val="0"/>
                        </a:spcBef>
                        <a:spcAft>
                          <a:spcPts val="0"/>
                        </a:spcAft>
                      </a:pPr>
                      <a:r>
                        <a:rPr lang="en-US" sz="1500">
                          <a:effectLst/>
                        </a:rPr>
                        <a:t>50,893</a:t>
                      </a:r>
                      <a:endParaRPr lang="en-US" sz="1500">
                        <a:effectLst/>
                        <a:latin typeface="Calibri"/>
                        <a:ea typeface="宋体"/>
                        <a:cs typeface="Times New Roman"/>
                      </a:endParaRPr>
                    </a:p>
                  </a:txBody>
                  <a:tcPr marL="66908" marR="66908" marT="0" marB="0" anchor="ctr"/>
                </a:tc>
                <a:extLst>
                  <a:ext uri="{0D108BD9-81ED-4DB2-BD59-A6C34878D82A}">
                    <a16:rowId xmlns:a16="http://schemas.microsoft.com/office/drawing/2014/main" xmlns="" val="10010"/>
                  </a:ext>
                </a:extLst>
              </a:tr>
              <a:tr h="323942">
                <a:tc>
                  <a:txBody>
                    <a:bodyPr/>
                    <a:lstStyle/>
                    <a:p>
                      <a:pPr marL="0" marR="0">
                        <a:lnSpc>
                          <a:spcPct val="115000"/>
                        </a:lnSpc>
                        <a:spcBef>
                          <a:spcPts val="0"/>
                        </a:spcBef>
                        <a:spcAft>
                          <a:spcPts val="0"/>
                        </a:spcAft>
                      </a:pPr>
                      <a:r>
                        <a:rPr lang="en-US" sz="1500">
                          <a:effectLst/>
                        </a:rPr>
                        <a:t>2008</a:t>
                      </a:r>
                      <a:endParaRPr lang="en-US" sz="1500">
                        <a:effectLst/>
                        <a:latin typeface="Calibri"/>
                        <a:ea typeface="宋体"/>
                        <a:cs typeface="Times New Roman"/>
                      </a:endParaRPr>
                    </a:p>
                  </a:txBody>
                  <a:tcPr marL="66908" marR="66908" marT="0" marB="0" anchor="ctr"/>
                </a:tc>
                <a:tc>
                  <a:txBody>
                    <a:bodyPr/>
                    <a:lstStyle/>
                    <a:p>
                      <a:pPr marL="0" marR="0" algn="r">
                        <a:lnSpc>
                          <a:spcPct val="115000"/>
                        </a:lnSpc>
                        <a:spcBef>
                          <a:spcPts val="0"/>
                        </a:spcBef>
                        <a:spcAft>
                          <a:spcPts val="0"/>
                        </a:spcAft>
                      </a:pPr>
                      <a:r>
                        <a:rPr lang="en-US" sz="1500">
                          <a:effectLst/>
                        </a:rPr>
                        <a:t>18,537</a:t>
                      </a:r>
                      <a:endParaRPr lang="en-US" sz="1500">
                        <a:effectLst/>
                        <a:latin typeface="Calibri"/>
                        <a:ea typeface="宋体"/>
                        <a:cs typeface="Times New Roman"/>
                      </a:endParaRPr>
                    </a:p>
                  </a:txBody>
                  <a:tcPr marL="66908" marR="66908" marT="0" marB="0" anchor="ctr"/>
                </a:tc>
                <a:tc>
                  <a:txBody>
                    <a:bodyPr/>
                    <a:lstStyle/>
                    <a:p>
                      <a:pPr marL="0" marR="0" algn="r">
                        <a:lnSpc>
                          <a:spcPct val="115000"/>
                        </a:lnSpc>
                        <a:spcBef>
                          <a:spcPts val="0"/>
                        </a:spcBef>
                        <a:spcAft>
                          <a:spcPts val="0"/>
                        </a:spcAft>
                      </a:pPr>
                      <a:r>
                        <a:rPr lang="en-US" sz="1500">
                          <a:effectLst/>
                        </a:rPr>
                        <a:t>13,301</a:t>
                      </a:r>
                      <a:endParaRPr lang="en-US" sz="1500">
                        <a:effectLst/>
                        <a:latin typeface="Calibri"/>
                        <a:ea typeface="宋体"/>
                        <a:cs typeface="Times New Roman"/>
                      </a:endParaRPr>
                    </a:p>
                  </a:txBody>
                  <a:tcPr marL="66908" marR="66908" marT="0" marB="0" anchor="ctr"/>
                </a:tc>
                <a:tc>
                  <a:txBody>
                    <a:bodyPr/>
                    <a:lstStyle/>
                    <a:p>
                      <a:pPr marL="0" marR="0" algn="r">
                        <a:lnSpc>
                          <a:spcPct val="115000"/>
                        </a:lnSpc>
                        <a:spcBef>
                          <a:spcPts val="0"/>
                        </a:spcBef>
                        <a:spcAft>
                          <a:spcPts val="0"/>
                        </a:spcAft>
                      </a:pPr>
                      <a:r>
                        <a:rPr lang="en-US" sz="1500" dirty="0">
                          <a:effectLst/>
                        </a:rPr>
                        <a:t>3,045</a:t>
                      </a:r>
                      <a:endParaRPr lang="en-US" sz="1500" dirty="0">
                        <a:effectLst/>
                        <a:latin typeface="Calibri"/>
                        <a:ea typeface="宋体"/>
                        <a:cs typeface="Times New Roman"/>
                      </a:endParaRPr>
                    </a:p>
                  </a:txBody>
                  <a:tcPr marL="66908" marR="66908" marT="0" marB="0" anchor="ctr"/>
                </a:tc>
                <a:tc>
                  <a:txBody>
                    <a:bodyPr/>
                    <a:lstStyle/>
                    <a:p>
                      <a:pPr marL="0" marR="0" algn="r">
                        <a:lnSpc>
                          <a:spcPct val="115000"/>
                        </a:lnSpc>
                        <a:spcBef>
                          <a:spcPts val="0"/>
                        </a:spcBef>
                        <a:spcAft>
                          <a:spcPts val="0"/>
                        </a:spcAft>
                      </a:pPr>
                      <a:r>
                        <a:rPr lang="en-US" sz="1500" dirty="0">
                          <a:effectLst/>
                        </a:rPr>
                        <a:t>18,513</a:t>
                      </a:r>
                      <a:endParaRPr lang="en-US" sz="1500" dirty="0">
                        <a:effectLst/>
                        <a:latin typeface="Calibri"/>
                        <a:ea typeface="宋体"/>
                        <a:cs typeface="Times New Roman"/>
                      </a:endParaRPr>
                    </a:p>
                  </a:txBody>
                  <a:tcPr marL="66908" marR="66908" marT="0" marB="0" anchor="ctr"/>
                </a:tc>
                <a:tc>
                  <a:txBody>
                    <a:bodyPr/>
                    <a:lstStyle/>
                    <a:p>
                      <a:pPr marL="0" marR="0" algn="r">
                        <a:lnSpc>
                          <a:spcPct val="115000"/>
                        </a:lnSpc>
                        <a:spcBef>
                          <a:spcPts val="0"/>
                        </a:spcBef>
                        <a:spcAft>
                          <a:spcPts val="0"/>
                        </a:spcAft>
                      </a:pPr>
                      <a:r>
                        <a:rPr lang="en-US" sz="1500">
                          <a:effectLst/>
                        </a:rPr>
                        <a:t>53,396</a:t>
                      </a:r>
                      <a:endParaRPr lang="en-US" sz="1500">
                        <a:effectLst/>
                        <a:latin typeface="Calibri"/>
                        <a:ea typeface="宋体"/>
                        <a:cs typeface="Times New Roman"/>
                      </a:endParaRPr>
                    </a:p>
                  </a:txBody>
                  <a:tcPr marL="66908" marR="66908" marT="0" marB="0" anchor="ctr"/>
                </a:tc>
                <a:extLst>
                  <a:ext uri="{0D108BD9-81ED-4DB2-BD59-A6C34878D82A}">
                    <a16:rowId xmlns:a16="http://schemas.microsoft.com/office/drawing/2014/main" xmlns="" val="10011"/>
                  </a:ext>
                </a:extLst>
              </a:tr>
              <a:tr h="323942">
                <a:tc>
                  <a:txBody>
                    <a:bodyPr/>
                    <a:lstStyle/>
                    <a:p>
                      <a:pPr marL="0" marR="0">
                        <a:lnSpc>
                          <a:spcPct val="115000"/>
                        </a:lnSpc>
                        <a:spcBef>
                          <a:spcPts val="0"/>
                        </a:spcBef>
                        <a:spcAft>
                          <a:spcPts val="0"/>
                        </a:spcAft>
                      </a:pPr>
                      <a:r>
                        <a:rPr lang="en-US" sz="1500">
                          <a:effectLst/>
                        </a:rPr>
                        <a:t>2009</a:t>
                      </a:r>
                      <a:endParaRPr lang="en-US" sz="1500">
                        <a:effectLst/>
                        <a:latin typeface="Calibri"/>
                        <a:ea typeface="宋体"/>
                        <a:cs typeface="Times New Roman"/>
                      </a:endParaRPr>
                    </a:p>
                  </a:txBody>
                  <a:tcPr marL="66908" marR="66908" marT="0" marB="0" anchor="ctr"/>
                </a:tc>
                <a:tc>
                  <a:txBody>
                    <a:bodyPr/>
                    <a:lstStyle/>
                    <a:p>
                      <a:pPr marL="0" marR="0" algn="r">
                        <a:lnSpc>
                          <a:spcPct val="115000"/>
                        </a:lnSpc>
                        <a:spcBef>
                          <a:spcPts val="0"/>
                        </a:spcBef>
                        <a:spcAft>
                          <a:spcPts val="0"/>
                        </a:spcAft>
                      </a:pPr>
                      <a:r>
                        <a:rPr lang="en-US" sz="1500">
                          <a:effectLst/>
                        </a:rPr>
                        <a:t>19,913</a:t>
                      </a:r>
                      <a:endParaRPr lang="en-US" sz="1500">
                        <a:effectLst/>
                        <a:latin typeface="Calibri"/>
                        <a:ea typeface="宋体"/>
                        <a:cs typeface="Times New Roman"/>
                      </a:endParaRPr>
                    </a:p>
                  </a:txBody>
                  <a:tcPr marL="66908" marR="66908" marT="0" marB="0" anchor="ctr"/>
                </a:tc>
                <a:tc>
                  <a:txBody>
                    <a:bodyPr/>
                    <a:lstStyle/>
                    <a:p>
                      <a:pPr marL="0" marR="0" algn="r">
                        <a:lnSpc>
                          <a:spcPct val="115000"/>
                        </a:lnSpc>
                        <a:spcBef>
                          <a:spcPts val="0"/>
                        </a:spcBef>
                        <a:spcAft>
                          <a:spcPts val="0"/>
                        </a:spcAft>
                      </a:pPr>
                      <a:r>
                        <a:rPr lang="en-US" sz="1500">
                          <a:effectLst/>
                        </a:rPr>
                        <a:t>13,790</a:t>
                      </a:r>
                      <a:endParaRPr lang="en-US" sz="1500">
                        <a:effectLst/>
                        <a:latin typeface="Calibri"/>
                        <a:ea typeface="宋体"/>
                        <a:cs typeface="Times New Roman"/>
                      </a:endParaRPr>
                    </a:p>
                  </a:txBody>
                  <a:tcPr marL="66908" marR="66908" marT="0" marB="0" anchor="ctr"/>
                </a:tc>
                <a:tc>
                  <a:txBody>
                    <a:bodyPr/>
                    <a:lstStyle/>
                    <a:p>
                      <a:pPr marL="0" marR="0" algn="r">
                        <a:lnSpc>
                          <a:spcPct val="115000"/>
                        </a:lnSpc>
                        <a:spcBef>
                          <a:spcPts val="0"/>
                        </a:spcBef>
                        <a:spcAft>
                          <a:spcPts val="0"/>
                        </a:spcAft>
                      </a:pPr>
                      <a:r>
                        <a:rPr lang="en-US" sz="1500">
                          <a:effectLst/>
                        </a:rPr>
                        <a:t>3,205</a:t>
                      </a:r>
                      <a:endParaRPr lang="en-US" sz="1500">
                        <a:effectLst/>
                        <a:latin typeface="Calibri"/>
                        <a:ea typeface="宋体"/>
                        <a:cs typeface="Times New Roman"/>
                      </a:endParaRPr>
                    </a:p>
                  </a:txBody>
                  <a:tcPr marL="66908" marR="66908" marT="0" marB="0" anchor="ctr"/>
                </a:tc>
                <a:tc>
                  <a:txBody>
                    <a:bodyPr/>
                    <a:lstStyle/>
                    <a:p>
                      <a:pPr marL="0" marR="0" algn="r">
                        <a:lnSpc>
                          <a:spcPct val="115000"/>
                        </a:lnSpc>
                        <a:spcBef>
                          <a:spcPts val="0"/>
                        </a:spcBef>
                        <a:spcAft>
                          <a:spcPts val="0"/>
                        </a:spcAft>
                      </a:pPr>
                      <a:r>
                        <a:rPr lang="en-US" sz="1500" dirty="0">
                          <a:effectLst/>
                        </a:rPr>
                        <a:t>19,391</a:t>
                      </a:r>
                      <a:endParaRPr lang="en-US" sz="1500" dirty="0">
                        <a:effectLst/>
                        <a:latin typeface="Calibri"/>
                        <a:ea typeface="宋体"/>
                        <a:cs typeface="Times New Roman"/>
                      </a:endParaRPr>
                    </a:p>
                  </a:txBody>
                  <a:tcPr marL="66908" marR="66908" marT="0" marB="0" anchor="ctr"/>
                </a:tc>
                <a:tc>
                  <a:txBody>
                    <a:bodyPr/>
                    <a:lstStyle/>
                    <a:p>
                      <a:pPr marL="0" marR="0" algn="r">
                        <a:lnSpc>
                          <a:spcPct val="115000"/>
                        </a:lnSpc>
                        <a:spcBef>
                          <a:spcPts val="0"/>
                        </a:spcBef>
                        <a:spcAft>
                          <a:spcPts val="0"/>
                        </a:spcAft>
                      </a:pPr>
                      <a:r>
                        <a:rPr lang="en-US" sz="1500">
                          <a:effectLst/>
                        </a:rPr>
                        <a:t>56,299</a:t>
                      </a:r>
                      <a:endParaRPr lang="en-US" sz="1500">
                        <a:effectLst/>
                        <a:latin typeface="Calibri"/>
                        <a:ea typeface="宋体"/>
                        <a:cs typeface="Times New Roman"/>
                      </a:endParaRPr>
                    </a:p>
                  </a:txBody>
                  <a:tcPr marL="66908" marR="66908" marT="0" marB="0" anchor="ctr"/>
                </a:tc>
                <a:extLst>
                  <a:ext uri="{0D108BD9-81ED-4DB2-BD59-A6C34878D82A}">
                    <a16:rowId xmlns:a16="http://schemas.microsoft.com/office/drawing/2014/main" xmlns="" val="10012"/>
                  </a:ext>
                </a:extLst>
              </a:tr>
              <a:tr h="323942">
                <a:tc>
                  <a:txBody>
                    <a:bodyPr/>
                    <a:lstStyle/>
                    <a:p>
                      <a:pPr marL="0" marR="0">
                        <a:lnSpc>
                          <a:spcPct val="115000"/>
                        </a:lnSpc>
                        <a:spcBef>
                          <a:spcPts val="0"/>
                        </a:spcBef>
                        <a:spcAft>
                          <a:spcPts val="0"/>
                        </a:spcAft>
                      </a:pPr>
                      <a:r>
                        <a:rPr lang="en-US" sz="1500">
                          <a:effectLst/>
                        </a:rPr>
                        <a:t>2010</a:t>
                      </a:r>
                      <a:endParaRPr lang="en-US" sz="1500">
                        <a:effectLst/>
                        <a:latin typeface="Calibri"/>
                        <a:ea typeface="宋体"/>
                        <a:cs typeface="Times New Roman"/>
                      </a:endParaRPr>
                    </a:p>
                  </a:txBody>
                  <a:tcPr marL="66908" marR="66908" marT="0" marB="0" anchor="ctr"/>
                </a:tc>
                <a:tc>
                  <a:txBody>
                    <a:bodyPr/>
                    <a:lstStyle/>
                    <a:p>
                      <a:pPr marL="0" marR="0" algn="r">
                        <a:lnSpc>
                          <a:spcPct val="115000"/>
                        </a:lnSpc>
                        <a:spcBef>
                          <a:spcPts val="0"/>
                        </a:spcBef>
                        <a:spcAft>
                          <a:spcPts val="0"/>
                        </a:spcAft>
                      </a:pPr>
                      <a:r>
                        <a:rPr lang="en-US" sz="1500">
                          <a:effectLst/>
                        </a:rPr>
                        <a:t>16,203</a:t>
                      </a:r>
                      <a:endParaRPr lang="en-US" sz="1500">
                        <a:effectLst/>
                        <a:latin typeface="Calibri"/>
                        <a:ea typeface="宋体"/>
                        <a:cs typeface="Times New Roman"/>
                      </a:endParaRPr>
                    </a:p>
                  </a:txBody>
                  <a:tcPr marL="66908" marR="66908" marT="0" marB="0" anchor="ctr"/>
                </a:tc>
                <a:tc>
                  <a:txBody>
                    <a:bodyPr/>
                    <a:lstStyle/>
                    <a:p>
                      <a:pPr marL="0" marR="0" algn="r">
                        <a:lnSpc>
                          <a:spcPct val="115000"/>
                        </a:lnSpc>
                        <a:spcBef>
                          <a:spcPts val="0"/>
                        </a:spcBef>
                        <a:spcAft>
                          <a:spcPts val="0"/>
                        </a:spcAft>
                      </a:pPr>
                      <a:r>
                        <a:rPr lang="en-US" sz="1500">
                          <a:effectLst/>
                        </a:rPr>
                        <a:t>14,419</a:t>
                      </a:r>
                      <a:endParaRPr lang="en-US" sz="1500">
                        <a:effectLst/>
                        <a:latin typeface="Calibri"/>
                        <a:ea typeface="宋体"/>
                        <a:cs typeface="Times New Roman"/>
                      </a:endParaRPr>
                    </a:p>
                  </a:txBody>
                  <a:tcPr marL="66908" marR="66908" marT="0" marB="0" anchor="ctr"/>
                </a:tc>
                <a:tc>
                  <a:txBody>
                    <a:bodyPr/>
                    <a:lstStyle/>
                    <a:p>
                      <a:pPr marL="0" marR="0" algn="r">
                        <a:lnSpc>
                          <a:spcPct val="115000"/>
                        </a:lnSpc>
                        <a:spcBef>
                          <a:spcPts val="0"/>
                        </a:spcBef>
                        <a:spcAft>
                          <a:spcPts val="0"/>
                        </a:spcAft>
                      </a:pPr>
                      <a:r>
                        <a:rPr lang="en-US" sz="1500">
                          <a:effectLst/>
                        </a:rPr>
                        <a:t>3,469</a:t>
                      </a:r>
                      <a:endParaRPr lang="en-US" sz="1500">
                        <a:effectLst/>
                        <a:latin typeface="Calibri"/>
                        <a:ea typeface="宋体"/>
                        <a:cs typeface="Times New Roman"/>
                      </a:endParaRPr>
                    </a:p>
                  </a:txBody>
                  <a:tcPr marL="66908" marR="66908" marT="0" marB="0" anchor="ctr"/>
                </a:tc>
                <a:tc>
                  <a:txBody>
                    <a:bodyPr/>
                    <a:lstStyle/>
                    <a:p>
                      <a:pPr marL="0" marR="0" algn="r">
                        <a:lnSpc>
                          <a:spcPct val="115000"/>
                        </a:lnSpc>
                        <a:spcBef>
                          <a:spcPts val="0"/>
                        </a:spcBef>
                        <a:spcAft>
                          <a:spcPts val="0"/>
                        </a:spcAft>
                      </a:pPr>
                      <a:r>
                        <a:rPr lang="en-US" sz="1500" dirty="0">
                          <a:effectLst/>
                        </a:rPr>
                        <a:t>24,798</a:t>
                      </a:r>
                      <a:endParaRPr lang="en-US" sz="1500" dirty="0">
                        <a:effectLst/>
                        <a:latin typeface="Calibri"/>
                        <a:ea typeface="宋体"/>
                        <a:cs typeface="Times New Roman"/>
                      </a:endParaRPr>
                    </a:p>
                  </a:txBody>
                  <a:tcPr marL="66908" marR="66908" marT="0" marB="0" anchor="ctr"/>
                </a:tc>
                <a:tc>
                  <a:txBody>
                    <a:bodyPr/>
                    <a:lstStyle/>
                    <a:p>
                      <a:pPr marL="0" marR="0" algn="r">
                        <a:lnSpc>
                          <a:spcPct val="115000"/>
                        </a:lnSpc>
                        <a:spcBef>
                          <a:spcPts val="0"/>
                        </a:spcBef>
                        <a:spcAft>
                          <a:spcPts val="0"/>
                        </a:spcAft>
                      </a:pPr>
                      <a:r>
                        <a:rPr lang="en-US" sz="1500">
                          <a:effectLst/>
                        </a:rPr>
                        <a:t>58,889</a:t>
                      </a:r>
                      <a:endParaRPr lang="en-US" sz="1500">
                        <a:effectLst/>
                        <a:latin typeface="Calibri"/>
                        <a:ea typeface="宋体"/>
                        <a:cs typeface="Times New Roman"/>
                      </a:endParaRPr>
                    </a:p>
                  </a:txBody>
                  <a:tcPr marL="66908" marR="66908" marT="0" marB="0" anchor="ctr"/>
                </a:tc>
                <a:extLst>
                  <a:ext uri="{0D108BD9-81ED-4DB2-BD59-A6C34878D82A}">
                    <a16:rowId xmlns:a16="http://schemas.microsoft.com/office/drawing/2014/main" xmlns="" val="10013"/>
                  </a:ext>
                </a:extLst>
              </a:tr>
              <a:tr h="323942">
                <a:tc>
                  <a:txBody>
                    <a:bodyPr/>
                    <a:lstStyle/>
                    <a:p>
                      <a:pPr marL="0" marR="0">
                        <a:lnSpc>
                          <a:spcPct val="115000"/>
                        </a:lnSpc>
                        <a:spcBef>
                          <a:spcPts val="0"/>
                        </a:spcBef>
                        <a:spcAft>
                          <a:spcPts val="0"/>
                        </a:spcAft>
                      </a:pPr>
                      <a:r>
                        <a:rPr lang="en-US" sz="1500">
                          <a:effectLst/>
                        </a:rPr>
                        <a:t>2011</a:t>
                      </a:r>
                      <a:endParaRPr lang="en-US" sz="1500">
                        <a:effectLst/>
                        <a:latin typeface="Calibri"/>
                        <a:ea typeface="宋体"/>
                        <a:cs typeface="Times New Roman"/>
                      </a:endParaRPr>
                    </a:p>
                  </a:txBody>
                  <a:tcPr marL="66908" marR="66908" marT="0" marB="0" anchor="ctr"/>
                </a:tc>
                <a:tc>
                  <a:txBody>
                    <a:bodyPr/>
                    <a:lstStyle/>
                    <a:p>
                      <a:pPr marL="0" marR="0" algn="r">
                        <a:lnSpc>
                          <a:spcPct val="115000"/>
                        </a:lnSpc>
                        <a:spcBef>
                          <a:spcPts val="0"/>
                        </a:spcBef>
                        <a:spcAft>
                          <a:spcPts val="0"/>
                        </a:spcAft>
                      </a:pPr>
                      <a:r>
                        <a:rPr lang="en-US" sz="1500">
                          <a:effectLst/>
                        </a:rPr>
                        <a:t>17,073</a:t>
                      </a:r>
                      <a:endParaRPr lang="en-US" sz="1500">
                        <a:effectLst/>
                        <a:latin typeface="Calibri"/>
                        <a:ea typeface="宋体"/>
                        <a:cs typeface="Times New Roman"/>
                      </a:endParaRPr>
                    </a:p>
                  </a:txBody>
                  <a:tcPr marL="66908" marR="66908" marT="0" marB="0" anchor="ctr"/>
                </a:tc>
                <a:tc>
                  <a:txBody>
                    <a:bodyPr/>
                    <a:lstStyle/>
                    <a:p>
                      <a:pPr marL="0" marR="0" algn="r">
                        <a:lnSpc>
                          <a:spcPct val="115000"/>
                        </a:lnSpc>
                        <a:spcBef>
                          <a:spcPts val="0"/>
                        </a:spcBef>
                        <a:spcAft>
                          <a:spcPts val="0"/>
                        </a:spcAft>
                      </a:pPr>
                      <a:r>
                        <a:rPr lang="en-US" sz="1500">
                          <a:effectLst/>
                        </a:rPr>
                        <a:t>14,592</a:t>
                      </a:r>
                      <a:endParaRPr lang="en-US" sz="1500">
                        <a:effectLst/>
                        <a:latin typeface="Calibri"/>
                        <a:ea typeface="宋体"/>
                        <a:cs typeface="Times New Roman"/>
                      </a:endParaRPr>
                    </a:p>
                  </a:txBody>
                  <a:tcPr marL="66908" marR="66908" marT="0" marB="0" anchor="ctr"/>
                </a:tc>
                <a:tc>
                  <a:txBody>
                    <a:bodyPr/>
                    <a:lstStyle/>
                    <a:p>
                      <a:pPr marL="0" marR="0" algn="r">
                        <a:lnSpc>
                          <a:spcPct val="115000"/>
                        </a:lnSpc>
                        <a:spcBef>
                          <a:spcPts val="0"/>
                        </a:spcBef>
                        <a:spcAft>
                          <a:spcPts val="0"/>
                        </a:spcAft>
                      </a:pPr>
                      <a:r>
                        <a:rPr lang="en-US" sz="1500">
                          <a:effectLst/>
                        </a:rPr>
                        <a:t>4,088</a:t>
                      </a:r>
                      <a:endParaRPr lang="en-US" sz="1500">
                        <a:effectLst/>
                        <a:latin typeface="Calibri"/>
                        <a:ea typeface="宋体"/>
                        <a:cs typeface="Times New Roman"/>
                      </a:endParaRPr>
                    </a:p>
                  </a:txBody>
                  <a:tcPr marL="66908" marR="66908" marT="0" marB="0" anchor="ctr"/>
                </a:tc>
                <a:tc>
                  <a:txBody>
                    <a:bodyPr/>
                    <a:lstStyle/>
                    <a:p>
                      <a:pPr marL="0" marR="0" algn="r">
                        <a:lnSpc>
                          <a:spcPct val="115000"/>
                        </a:lnSpc>
                        <a:spcBef>
                          <a:spcPts val="0"/>
                        </a:spcBef>
                        <a:spcAft>
                          <a:spcPts val="0"/>
                        </a:spcAft>
                      </a:pPr>
                      <a:r>
                        <a:rPr lang="en-US" sz="1500" dirty="0">
                          <a:effectLst/>
                        </a:rPr>
                        <a:t>26,353</a:t>
                      </a:r>
                      <a:endParaRPr lang="en-US" sz="1500" dirty="0">
                        <a:effectLst/>
                        <a:latin typeface="Calibri"/>
                        <a:ea typeface="宋体"/>
                        <a:cs typeface="Times New Roman"/>
                      </a:endParaRPr>
                    </a:p>
                  </a:txBody>
                  <a:tcPr marL="66908" marR="66908" marT="0" marB="0" anchor="ctr"/>
                </a:tc>
                <a:tc>
                  <a:txBody>
                    <a:bodyPr/>
                    <a:lstStyle/>
                    <a:p>
                      <a:pPr marL="0" marR="0" algn="r">
                        <a:lnSpc>
                          <a:spcPct val="115000"/>
                        </a:lnSpc>
                        <a:spcBef>
                          <a:spcPts val="0"/>
                        </a:spcBef>
                        <a:spcAft>
                          <a:spcPts val="0"/>
                        </a:spcAft>
                      </a:pPr>
                      <a:r>
                        <a:rPr lang="en-US" sz="1500">
                          <a:effectLst/>
                        </a:rPr>
                        <a:t>62,106</a:t>
                      </a:r>
                      <a:endParaRPr lang="en-US" sz="1500">
                        <a:effectLst/>
                        <a:latin typeface="Calibri"/>
                        <a:ea typeface="宋体"/>
                        <a:cs typeface="Times New Roman"/>
                      </a:endParaRPr>
                    </a:p>
                  </a:txBody>
                  <a:tcPr marL="66908" marR="66908" marT="0" marB="0" anchor="ctr"/>
                </a:tc>
                <a:extLst>
                  <a:ext uri="{0D108BD9-81ED-4DB2-BD59-A6C34878D82A}">
                    <a16:rowId xmlns:a16="http://schemas.microsoft.com/office/drawing/2014/main" xmlns="" val="10014"/>
                  </a:ext>
                </a:extLst>
              </a:tr>
              <a:tr h="323942">
                <a:tc>
                  <a:txBody>
                    <a:bodyPr/>
                    <a:lstStyle/>
                    <a:p>
                      <a:pPr marL="0" marR="0">
                        <a:lnSpc>
                          <a:spcPct val="115000"/>
                        </a:lnSpc>
                        <a:spcBef>
                          <a:spcPts val="0"/>
                        </a:spcBef>
                        <a:spcAft>
                          <a:spcPts val="0"/>
                        </a:spcAft>
                      </a:pPr>
                      <a:r>
                        <a:rPr lang="en-US" sz="1500" dirty="0">
                          <a:effectLst/>
                        </a:rPr>
                        <a:t>2012</a:t>
                      </a:r>
                      <a:endParaRPr lang="en-US" sz="1500" dirty="0">
                        <a:effectLst/>
                        <a:latin typeface="Calibri"/>
                        <a:ea typeface="宋体"/>
                        <a:cs typeface="Times New Roman"/>
                      </a:endParaRPr>
                    </a:p>
                  </a:txBody>
                  <a:tcPr marL="66908" marR="66908" marT="0" marB="0" anchor="ctr"/>
                </a:tc>
                <a:tc>
                  <a:txBody>
                    <a:bodyPr/>
                    <a:lstStyle/>
                    <a:p>
                      <a:pPr marL="0" marR="0" algn="r">
                        <a:lnSpc>
                          <a:spcPct val="115000"/>
                        </a:lnSpc>
                        <a:spcBef>
                          <a:spcPts val="0"/>
                        </a:spcBef>
                        <a:spcAft>
                          <a:spcPts val="0"/>
                        </a:spcAft>
                      </a:pPr>
                      <a:r>
                        <a:rPr lang="en-US" sz="1500" dirty="0">
                          <a:effectLst/>
                        </a:rPr>
                        <a:t>16,366</a:t>
                      </a:r>
                      <a:endParaRPr lang="en-US" sz="1500" dirty="0">
                        <a:effectLst/>
                        <a:latin typeface="Calibri"/>
                        <a:ea typeface="宋体"/>
                        <a:cs typeface="Times New Roman"/>
                      </a:endParaRPr>
                    </a:p>
                  </a:txBody>
                  <a:tcPr marL="66908" marR="66908" marT="0" marB="0" anchor="ctr"/>
                </a:tc>
                <a:tc>
                  <a:txBody>
                    <a:bodyPr/>
                    <a:lstStyle/>
                    <a:p>
                      <a:pPr marL="0" marR="0" algn="r">
                        <a:lnSpc>
                          <a:spcPct val="115000"/>
                        </a:lnSpc>
                        <a:spcBef>
                          <a:spcPts val="0"/>
                        </a:spcBef>
                        <a:spcAft>
                          <a:spcPts val="0"/>
                        </a:spcAft>
                      </a:pPr>
                      <a:r>
                        <a:rPr lang="en-US" sz="1500" dirty="0">
                          <a:effectLst/>
                        </a:rPr>
                        <a:t>15,204</a:t>
                      </a:r>
                      <a:endParaRPr lang="en-US" sz="1500" dirty="0">
                        <a:effectLst/>
                        <a:latin typeface="Calibri"/>
                        <a:ea typeface="宋体"/>
                        <a:cs typeface="Times New Roman"/>
                      </a:endParaRPr>
                    </a:p>
                  </a:txBody>
                  <a:tcPr marL="66908" marR="66908" marT="0" marB="0" anchor="ctr"/>
                </a:tc>
                <a:tc>
                  <a:txBody>
                    <a:bodyPr/>
                    <a:lstStyle/>
                    <a:p>
                      <a:pPr marL="0" marR="0" algn="r">
                        <a:lnSpc>
                          <a:spcPct val="115000"/>
                        </a:lnSpc>
                        <a:spcBef>
                          <a:spcPts val="0"/>
                        </a:spcBef>
                        <a:spcAft>
                          <a:spcPts val="0"/>
                        </a:spcAft>
                      </a:pPr>
                      <a:r>
                        <a:rPr lang="en-US" sz="1500" dirty="0">
                          <a:effectLst/>
                        </a:rPr>
                        <a:t>4,281</a:t>
                      </a:r>
                      <a:endParaRPr lang="en-US" sz="1500" dirty="0">
                        <a:effectLst/>
                        <a:latin typeface="Calibri"/>
                        <a:ea typeface="宋体"/>
                        <a:cs typeface="Times New Roman"/>
                      </a:endParaRPr>
                    </a:p>
                  </a:txBody>
                  <a:tcPr marL="66908" marR="66908" marT="0" marB="0" anchor="ctr"/>
                </a:tc>
                <a:tc>
                  <a:txBody>
                    <a:bodyPr/>
                    <a:lstStyle/>
                    <a:p>
                      <a:pPr marL="0" marR="0" algn="r">
                        <a:lnSpc>
                          <a:spcPct val="115000"/>
                        </a:lnSpc>
                        <a:spcBef>
                          <a:spcPts val="0"/>
                        </a:spcBef>
                        <a:spcAft>
                          <a:spcPts val="0"/>
                        </a:spcAft>
                      </a:pPr>
                      <a:r>
                        <a:rPr lang="en-US" sz="1500" dirty="0">
                          <a:effectLst/>
                        </a:rPr>
                        <a:t>27,214</a:t>
                      </a:r>
                      <a:endParaRPr lang="en-US" sz="1500" dirty="0">
                        <a:effectLst/>
                        <a:latin typeface="Calibri"/>
                        <a:ea typeface="宋体"/>
                        <a:cs typeface="Times New Roman"/>
                      </a:endParaRPr>
                    </a:p>
                  </a:txBody>
                  <a:tcPr marL="66908" marR="66908" marT="0" marB="0" anchor="ctr"/>
                </a:tc>
                <a:tc>
                  <a:txBody>
                    <a:bodyPr/>
                    <a:lstStyle/>
                    <a:p>
                      <a:pPr marL="0" marR="0" algn="r">
                        <a:lnSpc>
                          <a:spcPct val="115000"/>
                        </a:lnSpc>
                        <a:spcBef>
                          <a:spcPts val="0"/>
                        </a:spcBef>
                        <a:spcAft>
                          <a:spcPts val="0"/>
                        </a:spcAft>
                      </a:pPr>
                      <a:r>
                        <a:rPr lang="en-US" sz="1500" dirty="0">
                          <a:effectLst/>
                        </a:rPr>
                        <a:t>63,065</a:t>
                      </a:r>
                      <a:endParaRPr lang="en-US" sz="1500" dirty="0">
                        <a:effectLst/>
                        <a:latin typeface="Calibri"/>
                        <a:ea typeface="宋体"/>
                        <a:cs typeface="Times New Roman"/>
                      </a:endParaRPr>
                    </a:p>
                  </a:txBody>
                  <a:tcPr marL="66908" marR="66908" marT="0" marB="0" anchor="ctr"/>
                </a:tc>
                <a:extLst>
                  <a:ext uri="{0D108BD9-81ED-4DB2-BD59-A6C34878D82A}">
                    <a16:rowId xmlns:a16="http://schemas.microsoft.com/office/drawing/2014/main" xmlns="" val="10015"/>
                  </a:ext>
                </a:extLst>
              </a:tr>
              <a:tr h="323942">
                <a:tc>
                  <a:txBody>
                    <a:bodyPr/>
                    <a:lstStyle/>
                    <a:p>
                      <a:pPr marL="0" marR="0">
                        <a:lnSpc>
                          <a:spcPct val="115000"/>
                        </a:lnSpc>
                        <a:spcBef>
                          <a:spcPts val="0"/>
                        </a:spcBef>
                        <a:spcAft>
                          <a:spcPts val="0"/>
                        </a:spcAft>
                      </a:pPr>
                      <a:r>
                        <a:rPr lang="en-US" sz="1500" dirty="0">
                          <a:effectLst/>
                          <a:latin typeface="Calibri"/>
                          <a:ea typeface="宋体"/>
                          <a:cs typeface="Times New Roman"/>
                        </a:rPr>
                        <a:t>2013</a:t>
                      </a:r>
                    </a:p>
                  </a:txBody>
                  <a:tcPr marL="66908" marR="66908" marT="0" marB="0" anchor="ctr"/>
                </a:tc>
                <a:tc>
                  <a:txBody>
                    <a:bodyPr/>
                    <a:lstStyle/>
                    <a:p>
                      <a:pPr marL="0" marR="0" algn="r">
                        <a:lnSpc>
                          <a:spcPct val="115000"/>
                        </a:lnSpc>
                        <a:spcBef>
                          <a:spcPts val="0"/>
                        </a:spcBef>
                        <a:spcAft>
                          <a:spcPts val="0"/>
                        </a:spcAft>
                      </a:pPr>
                      <a:r>
                        <a:rPr lang="en-US" sz="1500" dirty="0">
                          <a:effectLst/>
                          <a:latin typeface="Calibri"/>
                          <a:ea typeface="宋体"/>
                          <a:cs typeface="Times New Roman"/>
                        </a:rPr>
                        <a:t>16,990</a:t>
                      </a:r>
                    </a:p>
                  </a:txBody>
                  <a:tcPr marL="66908" marR="66908" marT="0" marB="0" anchor="ctr"/>
                </a:tc>
                <a:tc>
                  <a:txBody>
                    <a:bodyPr/>
                    <a:lstStyle/>
                    <a:p>
                      <a:pPr marL="0" marR="0" algn="r">
                        <a:lnSpc>
                          <a:spcPct val="115000"/>
                        </a:lnSpc>
                        <a:spcBef>
                          <a:spcPts val="0"/>
                        </a:spcBef>
                        <a:spcAft>
                          <a:spcPts val="0"/>
                        </a:spcAft>
                      </a:pPr>
                      <a:r>
                        <a:rPr lang="en-US" sz="1500" dirty="0">
                          <a:effectLst/>
                          <a:latin typeface="Calibri"/>
                          <a:ea typeface="宋体"/>
                          <a:cs typeface="Times New Roman"/>
                        </a:rPr>
                        <a:t>16,134</a:t>
                      </a:r>
                    </a:p>
                  </a:txBody>
                  <a:tcPr marL="66908" marR="66908" marT="0" marB="0" anchor="ctr"/>
                </a:tc>
                <a:tc>
                  <a:txBody>
                    <a:bodyPr/>
                    <a:lstStyle/>
                    <a:p>
                      <a:pPr marL="0" marR="0" algn="r">
                        <a:lnSpc>
                          <a:spcPct val="115000"/>
                        </a:lnSpc>
                        <a:spcBef>
                          <a:spcPts val="0"/>
                        </a:spcBef>
                        <a:spcAft>
                          <a:spcPts val="0"/>
                        </a:spcAft>
                      </a:pPr>
                      <a:r>
                        <a:rPr lang="en-US" sz="1500" dirty="0">
                          <a:effectLst/>
                          <a:latin typeface="Calibri"/>
                          <a:ea typeface="宋体"/>
                          <a:cs typeface="Times New Roman"/>
                        </a:rPr>
                        <a:t>4,622</a:t>
                      </a:r>
                    </a:p>
                  </a:txBody>
                  <a:tcPr marL="66908" marR="66908" marT="0" marB="0" anchor="ctr"/>
                </a:tc>
                <a:tc>
                  <a:txBody>
                    <a:bodyPr/>
                    <a:lstStyle/>
                    <a:p>
                      <a:pPr marL="0" marR="0" algn="r">
                        <a:lnSpc>
                          <a:spcPct val="115000"/>
                        </a:lnSpc>
                        <a:spcBef>
                          <a:spcPts val="0"/>
                        </a:spcBef>
                        <a:spcAft>
                          <a:spcPts val="0"/>
                        </a:spcAft>
                      </a:pPr>
                      <a:r>
                        <a:rPr lang="en-US" sz="1500" dirty="0">
                          <a:effectLst/>
                          <a:latin typeface="Calibri"/>
                          <a:ea typeface="宋体"/>
                          <a:cs typeface="Times New Roman"/>
                        </a:rPr>
                        <a:t>28,267</a:t>
                      </a:r>
                    </a:p>
                  </a:txBody>
                  <a:tcPr marL="66908" marR="66908" marT="0" marB="0" anchor="ctr"/>
                </a:tc>
                <a:tc>
                  <a:txBody>
                    <a:bodyPr/>
                    <a:lstStyle/>
                    <a:p>
                      <a:pPr marL="0" marR="0" algn="r">
                        <a:lnSpc>
                          <a:spcPct val="115000"/>
                        </a:lnSpc>
                        <a:spcBef>
                          <a:spcPts val="0"/>
                        </a:spcBef>
                        <a:spcAft>
                          <a:spcPts val="0"/>
                        </a:spcAft>
                      </a:pPr>
                      <a:r>
                        <a:rPr lang="en-US" sz="1500" dirty="0">
                          <a:effectLst/>
                          <a:latin typeface="Calibri"/>
                          <a:ea typeface="宋体"/>
                          <a:cs typeface="Times New Roman"/>
                        </a:rPr>
                        <a:t>66,013</a:t>
                      </a:r>
                    </a:p>
                  </a:txBody>
                  <a:tcPr marL="66908" marR="66908" marT="0" marB="0" anchor="ctr"/>
                </a:tc>
                <a:extLst>
                  <a:ext uri="{0D108BD9-81ED-4DB2-BD59-A6C34878D82A}">
                    <a16:rowId xmlns:a16="http://schemas.microsoft.com/office/drawing/2014/main" xmlns="" val="10016"/>
                  </a:ext>
                </a:extLst>
              </a:tr>
              <a:tr h="323942">
                <a:tc>
                  <a:txBody>
                    <a:bodyPr/>
                    <a:lstStyle/>
                    <a:p>
                      <a:pPr marL="0" marR="0">
                        <a:lnSpc>
                          <a:spcPct val="115000"/>
                        </a:lnSpc>
                        <a:spcBef>
                          <a:spcPts val="0"/>
                        </a:spcBef>
                        <a:spcAft>
                          <a:spcPts val="0"/>
                        </a:spcAft>
                      </a:pPr>
                      <a:r>
                        <a:rPr lang="en-US" sz="1500" dirty="0">
                          <a:effectLst/>
                        </a:rPr>
                        <a:t>2014</a:t>
                      </a:r>
                      <a:endParaRPr lang="en-US" sz="1500" dirty="0">
                        <a:effectLst/>
                        <a:latin typeface="Calibri"/>
                        <a:ea typeface="宋体"/>
                        <a:cs typeface="Times New Roman"/>
                      </a:endParaRPr>
                    </a:p>
                  </a:txBody>
                  <a:tcPr marL="66908" marR="66908" marT="0" marB="0" anchor="ctr"/>
                </a:tc>
                <a:tc>
                  <a:txBody>
                    <a:bodyPr/>
                    <a:lstStyle/>
                    <a:p>
                      <a:pPr marL="0" marR="0" algn="r">
                        <a:lnSpc>
                          <a:spcPct val="115000"/>
                        </a:lnSpc>
                        <a:spcBef>
                          <a:spcPts val="0"/>
                        </a:spcBef>
                        <a:spcAft>
                          <a:spcPts val="0"/>
                        </a:spcAft>
                      </a:pPr>
                      <a:r>
                        <a:rPr lang="en-US" sz="1500" dirty="0">
                          <a:effectLst/>
                        </a:rPr>
                        <a:t>17,073</a:t>
                      </a:r>
                      <a:endParaRPr lang="en-US" sz="1500" dirty="0">
                        <a:effectLst/>
                        <a:latin typeface="Calibri"/>
                        <a:ea typeface="宋体"/>
                        <a:cs typeface="Times New Roman"/>
                      </a:endParaRPr>
                    </a:p>
                  </a:txBody>
                  <a:tcPr marL="66908" marR="66908" marT="0" marB="0" anchor="ctr"/>
                </a:tc>
                <a:tc>
                  <a:txBody>
                    <a:bodyPr/>
                    <a:lstStyle/>
                    <a:p>
                      <a:pPr marL="0" marR="0" algn="r">
                        <a:lnSpc>
                          <a:spcPct val="115000"/>
                        </a:lnSpc>
                        <a:spcBef>
                          <a:spcPts val="0"/>
                        </a:spcBef>
                        <a:spcAft>
                          <a:spcPts val="0"/>
                        </a:spcAft>
                      </a:pPr>
                      <a:r>
                        <a:rPr lang="en-US" sz="1500" dirty="0">
                          <a:effectLst/>
                        </a:rPr>
                        <a:t>14,592</a:t>
                      </a:r>
                      <a:endParaRPr lang="en-US" sz="1500" dirty="0">
                        <a:effectLst/>
                        <a:latin typeface="Calibri"/>
                        <a:ea typeface="宋体"/>
                        <a:cs typeface="Times New Roman"/>
                      </a:endParaRPr>
                    </a:p>
                  </a:txBody>
                  <a:tcPr marL="66908" marR="66908" marT="0" marB="0" anchor="ctr"/>
                </a:tc>
                <a:tc>
                  <a:txBody>
                    <a:bodyPr/>
                    <a:lstStyle/>
                    <a:p>
                      <a:pPr marL="0" marR="0" algn="r">
                        <a:lnSpc>
                          <a:spcPct val="115000"/>
                        </a:lnSpc>
                        <a:spcBef>
                          <a:spcPts val="0"/>
                        </a:spcBef>
                        <a:spcAft>
                          <a:spcPts val="0"/>
                        </a:spcAft>
                      </a:pPr>
                      <a:r>
                        <a:rPr lang="en-US" sz="1500" dirty="0">
                          <a:effectLst/>
                        </a:rPr>
                        <a:t>4,088</a:t>
                      </a:r>
                      <a:endParaRPr lang="en-US" sz="1500" dirty="0">
                        <a:effectLst/>
                        <a:latin typeface="Calibri"/>
                        <a:ea typeface="宋体"/>
                        <a:cs typeface="Times New Roman"/>
                      </a:endParaRPr>
                    </a:p>
                  </a:txBody>
                  <a:tcPr marL="66908" marR="66908" marT="0" marB="0" anchor="ctr"/>
                </a:tc>
                <a:tc>
                  <a:txBody>
                    <a:bodyPr/>
                    <a:lstStyle/>
                    <a:p>
                      <a:pPr marL="0" marR="0" algn="r">
                        <a:lnSpc>
                          <a:spcPct val="115000"/>
                        </a:lnSpc>
                        <a:spcBef>
                          <a:spcPts val="0"/>
                        </a:spcBef>
                        <a:spcAft>
                          <a:spcPts val="0"/>
                        </a:spcAft>
                      </a:pPr>
                      <a:r>
                        <a:rPr lang="en-US" sz="1500" dirty="0">
                          <a:effectLst/>
                        </a:rPr>
                        <a:t>26,353</a:t>
                      </a:r>
                      <a:endParaRPr lang="en-US" sz="1500" dirty="0">
                        <a:effectLst/>
                        <a:latin typeface="Calibri"/>
                        <a:ea typeface="宋体"/>
                        <a:cs typeface="Times New Roman"/>
                      </a:endParaRPr>
                    </a:p>
                  </a:txBody>
                  <a:tcPr marL="66908" marR="66908" marT="0" marB="0" anchor="ctr"/>
                </a:tc>
                <a:tc>
                  <a:txBody>
                    <a:bodyPr/>
                    <a:lstStyle/>
                    <a:p>
                      <a:pPr marL="0" marR="0" algn="r">
                        <a:lnSpc>
                          <a:spcPct val="115000"/>
                        </a:lnSpc>
                        <a:spcBef>
                          <a:spcPts val="0"/>
                        </a:spcBef>
                        <a:spcAft>
                          <a:spcPts val="0"/>
                        </a:spcAft>
                      </a:pPr>
                      <a:r>
                        <a:rPr lang="en-US" sz="1500" dirty="0">
                          <a:effectLst/>
                        </a:rPr>
                        <a:t>66,965</a:t>
                      </a:r>
                      <a:endParaRPr lang="en-US" sz="1500" dirty="0">
                        <a:effectLst/>
                        <a:latin typeface="Calibri"/>
                        <a:ea typeface="宋体"/>
                        <a:cs typeface="Times New Roman"/>
                      </a:endParaRPr>
                    </a:p>
                  </a:txBody>
                  <a:tcPr marL="66908" marR="66908" marT="0" marB="0" anchor="ctr"/>
                </a:tc>
                <a:extLst>
                  <a:ext uri="{0D108BD9-81ED-4DB2-BD59-A6C34878D82A}">
                    <a16:rowId xmlns:a16="http://schemas.microsoft.com/office/drawing/2014/main" xmlns="" val="10017"/>
                  </a:ext>
                </a:extLst>
              </a:tr>
              <a:tr h="323942">
                <a:tc>
                  <a:txBody>
                    <a:bodyPr/>
                    <a:lstStyle/>
                    <a:p>
                      <a:pPr marL="0" marR="0">
                        <a:lnSpc>
                          <a:spcPct val="115000"/>
                        </a:lnSpc>
                        <a:spcBef>
                          <a:spcPts val="0"/>
                        </a:spcBef>
                        <a:spcAft>
                          <a:spcPts val="0"/>
                        </a:spcAft>
                      </a:pPr>
                      <a:r>
                        <a:rPr lang="en-US" sz="1500" dirty="0">
                          <a:effectLst/>
                          <a:latin typeface="Calibri"/>
                          <a:ea typeface="宋体"/>
                          <a:cs typeface="Times New Roman"/>
                        </a:rPr>
                        <a:t>2015</a:t>
                      </a:r>
                    </a:p>
                  </a:txBody>
                  <a:tcPr marL="66908" marR="66908" marT="0" marB="0" anchor="ctr"/>
                </a:tc>
                <a:tc>
                  <a:txBody>
                    <a:bodyPr/>
                    <a:lstStyle/>
                    <a:p>
                      <a:pPr marL="0" marR="0" algn="r">
                        <a:lnSpc>
                          <a:spcPct val="115000"/>
                        </a:lnSpc>
                        <a:spcBef>
                          <a:spcPts val="0"/>
                        </a:spcBef>
                        <a:spcAft>
                          <a:spcPts val="0"/>
                        </a:spcAft>
                      </a:pPr>
                      <a:r>
                        <a:rPr lang="en-US" sz="1500" dirty="0">
                          <a:effectLst/>
                          <a:latin typeface="Calibri"/>
                          <a:ea typeface="宋体"/>
                          <a:cs typeface="Times New Roman"/>
                        </a:rPr>
                        <a:t>17,609</a:t>
                      </a:r>
                    </a:p>
                  </a:txBody>
                  <a:tcPr marL="66908" marR="66908" marT="0" marB="0" anchor="ctr"/>
                </a:tc>
                <a:tc>
                  <a:txBody>
                    <a:bodyPr/>
                    <a:lstStyle/>
                    <a:p>
                      <a:pPr marL="0" marR="0" algn="r">
                        <a:lnSpc>
                          <a:spcPct val="115000"/>
                        </a:lnSpc>
                        <a:spcBef>
                          <a:spcPts val="0"/>
                        </a:spcBef>
                        <a:spcAft>
                          <a:spcPts val="0"/>
                        </a:spcAft>
                      </a:pPr>
                      <a:r>
                        <a:rPr lang="en-US" sz="1500" dirty="0">
                          <a:effectLst/>
                          <a:latin typeface="Calibri"/>
                          <a:ea typeface="宋体"/>
                          <a:cs typeface="Times New Roman"/>
                        </a:rPr>
                        <a:t>17,260</a:t>
                      </a:r>
                    </a:p>
                  </a:txBody>
                  <a:tcPr marL="66908" marR="66908" marT="0" marB="0" anchor="ctr"/>
                </a:tc>
                <a:tc>
                  <a:txBody>
                    <a:bodyPr/>
                    <a:lstStyle/>
                    <a:p>
                      <a:pPr marL="0" marR="0" algn="r">
                        <a:lnSpc>
                          <a:spcPct val="115000"/>
                        </a:lnSpc>
                        <a:spcBef>
                          <a:spcPts val="0"/>
                        </a:spcBef>
                        <a:spcAft>
                          <a:spcPts val="0"/>
                        </a:spcAft>
                      </a:pPr>
                      <a:r>
                        <a:rPr lang="en-US" sz="1500" dirty="0">
                          <a:effectLst/>
                          <a:latin typeface="Calibri"/>
                          <a:ea typeface="宋体"/>
                          <a:cs typeface="Times New Roman"/>
                        </a:rPr>
                        <a:t>4,722</a:t>
                      </a:r>
                    </a:p>
                  </a:txBody>
                  <a:tcPr marL="66908" marR="66908" marT="0" marB="0" anchor="ctr"/>
                </a:tc>
                <a:tc>
                  <a:txBody>
                    <a:bodyPr/>
                    <a:lstStyle/>
                    <a:p>
                      <a:pPr marL="0" marR="0" algn="r">
                        <a:lnSpc>
                          <a:spcPct val="115000"/>
                        </a:lnSpc>
                        <a:spcBef>
                          <a:spcPts val="0"/>
                        </a:spcBef>
                        <a:spcAft>
                          <a:spcPts val="0"/>
                        </a:spcAft>
                      </a:pPr>
                      <a:r>
                        <a:rPr lang="en-US" sz="1500" dirty="0">
                          <a:effectLst/>
                          <a:latin typeface="Calibri"/>
                          <a:ea typeface="宋体"/>
                          <a:cs typeface="Times New Roman"/>
                        </a:rPr>
                        <a:t>30,368</a:t>
                      </a:r>
                    </a:p>
                  </a:txBody>
                  <a:tcPr marL="66908" marR="66908" marT="0" marB="0" anchor="ctr"/>
                </a:tc>
                <a:tc>
                  <a:txBody>
                    <a:bodyPr/>
                    <a:lstStyle/>
                    <a:p>
                      <a:pPr marL="0" marR="0" algn="r">
                        <a:lnSpc>
                          <a:spcPct val="115000"/>
                        </a:lnSpc>
                        <a:spcBef>
                          <a:spcPts val="0"/>
                        </a:spcBef>
                        <a:spcAft>
                          <a:spcPts val="0"/>
                        </a:spcAft>
                      </a:pPr>
                      <a:r>
                        <a:rPr lang="en-US" sz="1500" dirty="0">
                          <a:effectLst/>
                          <a:latin typeface="Calibri"/>
                          <a:ea typeface="宋体"/>
                          <a:cs typeface="Times New Roman"/>
                        </a:rPr>
                        <a:t>69,979</a:t>
                      </a:r>
                    </a:p>
                  </a:txBody>
                  <a:tcPr marL="66908" marR="66908" marT="0" marB="0" anchor="ctr"/>
                </a:tc>
                <a:extLst>
                  <a:ext uri="{0D108BD9-81ED-4DB2-BD59-A6C34878D82A}">
                    <a16:rowId xmlns:a16="http://schemas.microsoft.com/office/drawing/2014/main" xmlns="" val="960397148"/>
                  </a:ext>
                </a:extLst>
              </a:tr>
              <a:tr h="323942">
                <a:tc>
                  <a:txBody>
                    <a:bodyPr/>
                    <a:lstStyle/>
                    <a:p>
                      <a:pPr marL="0" marR="0">
                        <a:lnSpc>
                          <a:spcPct val="115000"/>
                        </a:lnSpc>
                        <a:spcBef>
                          <a:spcPts val="0"/>
                        </a:spcBef>
                        <a:spcAft>
                          <a:spcPts val="0"/>
                        </a:spcAft>
                      </a:pPr>
                      <a:r>
                        <a:rPr lang="en-US" sz="1500" dirty="0">
                          <a:effectLst/>
                        </a:rPr>
                        <a:t>MAD</a:t>
                      </a:r>
                      <a:endParaRPr lang="en-US" sz="1500" dirty="0">
                        <a:effectLst/>
                        <a:latin typeface="Calibri"/>
                        <a:ea typeface="宋体"/>
                        <a:cs typeface="Times New Roman"/>
                      </a:endParaRPr>
                    </a:p>
                  </a:txBody>
                  <a:tcPr marL="66908" marR="66908" marT="0" marB="0" anchor="ctr"/>
                </a:tc>
                <a:tc>
                  <a:txBody>
                    <a:bodyPr/>
                    <a:lstStyle/>
                    <a:p>
                      <a:pPr marL="0" marR="0" algn="r">
                        <a:lnSpc>
                          <a:spcPct val="115000"/>
                        </a:lnSpc>
                        <a:spcBef>
                          <a:spcPts val="600"/>
                        </a:spcBef>
                        <a:spcAft>
                          <a:spcPts val="0"/>
                        </a:spcAft>
                      </a:pPr>
                      <a:r>
                        <a:rPr lang="en-US" sz="1500" dirty="0">
                          <a:solidFill>
                            <a:srgbClr val="00B050"/>
                          </a:solidFill>
                          <a:effectLst/>
                        </a:rPr>
                        <a:t>   427</a:t>
                      </a:r>
                      <a:endParaRPr lang="en-US" sz="1500" dirty="0">
                        <a:solidFill>
                          <a:srgbClr val="00B050"/>
                        </a:solidFill>
                        <a:effectLst/>
                        <a:latin typeface="Calibri"/>
                        <a:ea typeface="宋体"/>
                        <a:cs typeface="Times New Roman"/>
                      </a:endParaRPr>
                    </a:p>
                  </a:txBody>
                  <a:tcPr marL="66908" marR="66908" marT="0" marB="0"/>
                </a:tc>
                <a:tc>
                  <a:txBody>
                    <a:bodyPr/>
                    <a:lstStyle/>
                    <a:p>
                      <a:pPr marL="0" marR="0" algn="r">
                        <a:lnSpc>
                          <a:spcPct val="115000"/>
                        </a:lnSpc>
                        <a:spcBef>
                          <a:spcPts val="600"/>
                        </a:spcBef>
                        <a:spcAft>
                          <a:spcPts val="0"/>
                        </a:spcAft>
                      </a:pPr>
                      <a:r>
                        <a:rPr lang="en-US" sz="1500" dirty="0">
                          <a:solidFill>
                            <a:srgbClr val="00B050"/>
                          </a:solidFill>
                          <a:effectLst/>
                        </a:rPr>
                        <a:t>575</a:t>
                      </a:r>
                      <a:endParaRPr lang="en-US" sz="1500" dirty="0">
                        <a:solidFill>
                          <a:srgbClr val="00B050"/>
                        </a:solidFill>
                        <a:effectLst/>
                        <a:latin typeface="Calibri"/>
                        <a:ea typeface="宋体"/>
                        <a:cs typeface="Times New Roman"/>
                      </a:endParaRPr>
                    </a:p>
                  </a:txBody>
                  <a:tcPr marL="66908" marR="66908" marT="0" marB="0"/>
                </a:tc>
                <a:tc>
                  <a:txBody>
                    <a:bodyPr/>
                    <a:lstStyle/>
                    <a:p>
                      <a:pPr marL="0" marR="0" algn="r">
                        <a:lnSpc>
                          <a:spcPct val="115000"/>
                        </a:lnSpc>
                        <a:spcBef>
                          <a:spcPts val="0"/>
                        </a:spcBef>
                        <a:spcAft>
                          <a:spcPts val="0"/>
                        </a:spcAft>
                      </a:pPr>
                      <a:r>
                        <a:rPr lang="en-US" sz="1500" dirty="0">
                          <a:effectLst/>
                        </a:rPr>
                        <a:t>N/A</a:t>
                      </a:r>
                      <a:endParaRPr lang="en-US" sz="1500" dirty="0">
                        <a:effectLst/>
                        <a:latin typeface="Calibri"/>
                        <a:ea typeface="宋体"/>
                        <a:cs typeface="Times New Roman"/>
                      </a:endParaRPr>
                    </a:p>
                  </a:txBody>
                  <a:tcPr marL="66908" marR="66908" marT="0" marB="0" anchor="ctr"/>
                </a:tc>
                <a:tc>
                  <a:txBody>
                    <a:bodyPr/>
                    <a:lstStyle/>
                    <a:p>
                      <a:pPr marL="0" marR="0" algn="r">
                        <a:lnSpc>
                          <a:spcPct val="115000"/>
                        </a:lnSpc>
                        <a:spcBef>
                          <a:spcPts val="0"/>
                        </a:spcBef>
                        <a:spcAft>
                          <a:spcPts val="0"/>
                        </a:spcAft>
                      </a:pPr>
                      <a:r>
                        <a:rPr lang="en-US" sz="1500" dirty="0">
                          <a:effectLst/>
                        </a:rPr>
                        <a:t>N/A</a:t>
                      </a:r>
                      <a:endParaRPr lang="en-US" sz="1500" dirty="0">
                        <a:effectLst/>
                        <a:latin typeface="Calibri"/>
                        <a:ea typeface="宋体"/>
                        <a:cs typeface="Times New Roman"/>
                      </a:endParaRPr>
                    </a:p>
                  </a:txBody>
                  <a:tcPr marL="66908" marR="66908" marT="0" marB="0" anchor="ctr"/>
                </a:tc>
                <a:tc>
                  <a:txBody>
                    <a:bodyPr/>
                    <a:lstStyle/>
                    <a:p>
                      <a:pPr marL="0" marR="0" algn="r">
                        <a:lnSpc>
                          <a:spcPct val="115000"/>
                        </a:lnSpc>
                        <a:spcBef>
                          <a:spcPts val="600"/>
                        </a:spcBef>
                        <a:spcAft>
                          <a:spcPts val="0"/>
                        </a:spcAft>
                      </a:pPr>
                      <a:r>
                        <a:rPr lang="en-US" sz="1500" dirty="0">
                          <a:solidFill>
                            <a:srgbClr val="00B050"/>
                          </a:solidFill>
                          <a:effectLst/>
                        </a:rPr>
                        <a:t>2,000</a:t>
                      </a:r>
                      <a:endParaRPr lang="en-US" sz="1500" dirty="0">
                        <a:solidFill>
                          <a:srgbClr val="00B050"/>
                        </a:solidFill>
                        <a:effectLst/>
                        <a:latin typeface="Calibri"/>
                        <a:ea typeface="宋体"/>
                        <a:cs typeface="Times New Roman"/>
                      </a:endParaRPr>
                    </a:p>
                  </a:txBody>
                  <a:tcPr marL="66908" marR="66908" marT="0" marB="0"/>
                </a:tc>
                <a:extLst>
                  <a:ext uri="{0D108BD9-81ED-4DB2-BD59-A6C34878D82A}">
                    <a16:rowId xmlns:a16="http://schemas.microsoft.com/office/drawing/2014/main" xmlns="" val="10020"/>
                  </a:ext>
                </a:extLst>
              </a:tr>
              <a:tr h="323942">
                <a:tc>
                  <a:txBody>
                    <a:bodyPr/>
                    <a:lstStyle/>
                    <a:p>
                      <a:pPr marL="0" marR="0">
                        <a:lnSpc>
                          <a:spcPct val="115000"/>
                        </a:lnSpc>
                        <a:spcBef>
                          <a:spcPts val="0"/>
                        </a:spcBef>
                        <a:spcAft>
                          <a:spcPts val="0"/>
                        </a:spcAft>
                      </a:pPr>
                      <a:r>
                        <a:rPr lang="en-US" sz="1500" dirty="0">
                          <a:effectLst/>
                        </a:rPr>
                        <a:t>MARC</a:t>
                      </a:r>
                      <a:endParaRPr lang="en-US" sz="1500" dirty="0">
                        <a:effectLst/>
                        <a:latin typeface="Calibri"/>
                        <a:ea typeface="宋体"/>
                        <a:cs typeface="Times New Roman"/>
                      </a:endParaRPr>
                    </a:p>
                  </a:txBody>
                  <a:tcPr marL="66908" marR="66908" marT="0" marB="0" anchor="ctr"/>
                </a:tc>
                <a:tc>
                  <a:txBody>
                    <a:bodyPr/>
                    <a:lstStyle/>
                    <a:p>
                      <a:pPr marL="0" marR="0" algn="r">
                        <a:lnSpc>
                          <a:spcPct val="115000"/>
                        </a:lnSpc>
                        <a:spcBef>
                          <a:spcPts val="0"/>
                        </a:spcBef>
                        <a:spcAft>
                          <a:spcPts val="0"/>
                        </a:spcAft>
                      </a:pPr>
                      <a:r>
                        <a:rPr lang="en-US" sz="1500" dirty="0">
                          <a:solidFill>
                            <a:srgbClr val="00B050"/>
                          </a:solidFill>
                          <a:effectLst/>
                        </a:rPr>
                        <a:t>   4.3%</a:t>
                      </a:r>
                      <a:endParaRPr lang="en-US" sz="1500" dirty="0">
                        <a:solidFill>
                          <a:srgbClr val="00B050"/>
                        </a:solidFill>
                        <a:effectLst/>
                        <a:latin typeface="Calibri"/>
                        <a:ea typeface="宋体"/>
                        <a:cs typeface="Times New Roman"/>
                      </a:endParaRPr>
                    </a:p>
                  </a:txBody>
                  <a:tcPr marL="66908" marR="66908" marT="0" marB="0"/>
                </a:tc>
                <a:tc>
                  <a:txBody>
                    <a:bodyPr/>
                    <a:lstStyle/>
                    <a:p>
                      <a:pPr marL="0" marR="0" algn="r">
                        <a:lnSpc>
                          <a:spcPct val="115000"/>
                        </a:lnSpc>
                        <a:spcBef>
                          <a:spcPts val="0"/>
                        </a:spcBef>
                        <a:spcAft>
                          <a:spcPts val="0"/>
                        </a:spcAft>
                      </a:pPr>
                      <a:r>
                        <a:rPr lang="en-US" sz="1500" dirty="0">
                          <a:solidFill>
                            <a:srgbClr val="00B050"/>
                          </a:solidFill>
                          <a:effectLst/>
                        </a:rPr>
                        <a:t>   8.3%</a:t>
                      </a:r>
                      <a:endParaRPr lang="en-US" sz="1500" dirty="0">
                        <a:solidFill>
                          <a:srgbClr val="00B050"/>
                        </a:solidFill>
                        <a:effectLst/>
                        <a:latin typeface="Calibri"/>
                        <a:ea typeface="宋体"/>
                        <a:cs typeface="Times New Roman"/>
                      </a:endParaRPr>
                    </a:p>
                  </a:txBody>
                  <a:tcPr marL="66908" marR="66908" marT="0" marB="0"/>
                </a:tc>
                <a:tc>
                  <a:txBody>
                    <a:bodyPr/>
                    <a:lstStyle/>
                    <a:p>
                      <a:pPr marL="0" marR="0" algn="r">
                        <a:lnSpc>
                          <a:spcPct val="115000"/>
                        </a:lnSpc>
                        <a:spcBef>
                          <a:spcPts val="0"/>
                        </a:spcBef>
                        <a:spcAft>
                          <a:spcPts val="0"/>
                        </a:spcAft>
                      </a:pPr>
                      <a:r>
                        <a:rPr lang="en-US" sz="1500">
                          <a:effectLst/>
                        </a:rPr>
                        <a:t>N/A</a:t>
                      </a:r>
                      <a:endParaRPr lang="en-US" sz="1500">
                        <a:effectLst/>
                        <a:latin typeface="Calibri"/>
                        <a:ea typeface="宋体"/>
                        <a:cs typeface="Times New Roman"/>
                      </a:endParaRPr>
                    </a:p>
                  </a:txBody>
                  <a:tcPr marL="66908" marR="66908" marT="0" marB="0" anchor="ctr"/>
                </a:tc>
                <a:tc>
                  <a:txBody>
                    <a:bodyPr/>
                    <a:lstStyle/>
                    <a:p>
                      <a:pPr marL="0" marR="0" algn="r">
                        <a:lnSpc>
                          <a:spcPct val="115000"/>
                        </a:lnSpc>
                        <a:spcBef>
                          <a:spcPts val="0"/>
                        </a:spcBef>
                        <a:spcAft>
                          <a:spcPts val="0"/>
                        </a:spcAft>
                      </a:pPr>
                      <a:r>
                        <a:rPr lang="en-US" sz="1500">
                          <a:effectLst/>
                        </a:rPr>
                        <a:t>N/A</a:t>
                      </a:r>
                      <a:endParaRPr lang="en-US" sz="1500">
                        <a:effectLst/>
                        <a:latin typeface="Calibri"/>
                        <a:ea typeface="宋体"/>
                        <a:cs typeface="Times New Roman"/>
                      </a:endParaRPr>
                    </a:p>
                  </a:txBody>
                  <a:tcPr marL="66908" marR="66908" marT="0" marB="0" anchor="ctr"/>
                </a:tc>
                <a:tc>
                  <a:txBody>
                    <a:bodyPr/>
                    <a:lstStyle/>
                    <a:p>
                      <a:pPr marL="0" marR="0" algn="r">
                        <a:lnSpc>
                          <a:spcPct val="115000"/>
                        </a:lnSpc>
                        <a:spcBef>
                          <a:spcPts val="0"/>
                        </a:spcBef>
                        <a:spcAft>
                          <a:spcPts val="0"/>
                        </a:spcAft>
                      </a:pPr>
                      <a:r>
                        <a:rPr lang="en-US" sz="1500" dirty="0">
                          <a:solidFill>
                            <a:srgbClr val="00B050"/>
                          </a:solidFill>
                          <a:effectLst/>
                        </a:rPr>
                        <a:t>   6.5%</a:t>
                      </a:r>
                      <a:endParaRPr lang="en-US" sz="1500" dirty="0">
                        <a:solidFill>
                          <a:srgbClr val="00B050"/>
                        </a:solidFill>
                        <a:effectLst/>
                        <a:latin typeface="Calibri"/>
                        <a:ea typeface="宋体"/>
                        <a:cs typeface="Times New Roman"/>
                      </a:endParaRPr>
                    </a:p>
                  </a:txBody>
                  <a:tcPr marL="66908" marR="66908" marT="0" marB="0"/>
                </a:tc>
                <a:extLst>
                  <a:ext uri="{0D108BD9-81ED-4DB2-BD59-A6C34878D82A}">
                    <a16:rowId xmlns:a16="http://schemas.microsoft.com/office/drawing/2014/main" xmlns="" val="10021"/>
                  </a:ext>
                </a:extLst>
              </a:tr>
            </a:tbl>
          </a:graphicData>
        </a:graphic>
      </p:graphicFrame>
      <p:cxnSp>
        <p:nvCxnSpPr>
          <p:cNvPr id="27" name="Straight Arrow Connector 26"/>
          <p:cNvCxnSpPr/>
          <p:nvPr/>
        </p:nvCxnSpPr>
        <p:spPr>
          <a:xfrm flipV="1">
            <a:off x="8534400" y="6019800"/>
            <a:ext cx="0" cy="209550"/>
          </a:xfrm>
          <a:prstGeom prst="straightConnector1">
            <a:avLst/>
          </a:prstGeom>
          <a:ln w="28575">
            <a:solidFill>
              <a:srgbClr val="0FDB53"/>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3048000" y="6019800"/>
            <a:ext cx="0" cy="209550"/>
          </a:xfrm>
          <a:prstGeom prst="straightConnector1">
            <a:avLst/>
          </a:prstGeom>
          <a:ln w="28575">
            <a:solidFill>
              <a:srgbClr val="0FDB53"/>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4572000" y="6038850"/>
            <a:ext cx="0" cy="209550"/>
          </a:xfrm>
          <a:prstGeom prst="straightConnector1">
            <a:avLst/>
          </a:prstGeom>
          <a:ln w="28575">
            <a:solidFill>
              <a:srgbClr val="0FDB53"/>
            </a:solidFill>
            <a:tailEnd type="arrow"/>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0" y="6400800"/>
            <a:ext cx="9144000" cy="523220"/>
          </a:xfrm>
          <a:prstGeom prst="rect">
            <a:avLst/>
          </a:prstGeom>
        </p:spPr>
        <p:txBody>
          <a:bodyPr wrap="square">
            <a:spAutoFit/>
          </a:bodyPr>
          <a:lstStyle/>
          <a:p>
            <a:r>
              <a:rPr lang="en-US" sz="1400" i="1" dirty="0"/>
              <a:t>Note</a:t>
            </a:r>
            <a:r>
              <a:rPr lang="en-US" sz="1400" dirty="0"/>
              <a:t>: MAD = Mean Annual Difference, MARC = Mean Annual Rate of Change, as the ratio of MAD over the enrollment in 1996.</a:t>
            </a:r>
          </a:p>
        </p:txBody>
      </p:sp>
    </p:spTree>
    <p:extLst>
      <p:ext uri="{BB962C8B-B14F-4D97-AF65-F5344CB8AC3E}">
        <p14:creationId xmlns:p14="http://schemas.microsoft.com/office/powerpoint/2010/main" val="3562922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ctrTitle" idx="4294967295"/>
          </p:nvPr>
        </p:nvSpPr>
        <p:spPr>
          <a:xfrm>
            <a:off x="0" y="0"/>
            <a:ext cx="9144000" cy="1676400"/>
          </a:xfrm>
          <a:solidFill>
            <a:srgbClr val="FF6600"/>
          </a:solidFill>
        </p:spPr>
        <p:txBody>
          <a:bodyPr/>
          <a:lstStyle/>
          <a:p>
            <a:pPr>
              <a:defRPr sz="1200" b="1" i="0" u="none" strike="noStrike" kern="1200" baseline="0">
                <a:solidFill>
                  <a:sysClr val="windowText" lastClr="000000"/>
                </a:solidFill>
                <a:latin typeface="+mn-lt"/>
                <a:ea typeface="+mn-ea"/>
                <a:cs typeface="+mn-cs"/>
              </a:defRPr>
            </a:pPr>
            <a:r>
              <a:rPr lang="en-US" sz="2400" b="1" dirty="0">
                <a:solidFill>
                  <a:sysClr val="windowText" lastClr="000000"/>
                </a:solidFill>
              </a:rPr>
              <a:t>High School Graduates Enrolled in Higher Education from 1996 to 2015 in Four North Texas Counties</a:t>
            </a:r>
          </a:p>
        </p:txBody>
      </p:sp>
      <p:sp>
        <p:nvSpPr>
          <p:cNvPr id="6" name="Rectangle 5"/>
          <p:cNvSpPr/>
          <p:nvPr/>
        </p:nvSpPr>
        <p:spPr>
          <a:xfrm>
            <a:off x="0" y="6268760"/>
            <a:ext cx="9144000" cy="523220"/>
          </a:xfrm>
          <a:prstGeom prst="rect">
            <a:avLst/>
          </a:prstGeom>
        </p:spPr>
        <p:txBody>
          <a:bodyPr wrap="square">
            <a:spAutoFit/>
          </a:bodyPr>
          <a:lstStyle/>
          <a:p>
            <a:r>
              <a:rPr lang="en-US" sz="1400" i="1" dirty="0"/>
              <a:t>Note</a:t>
            </a:r>
            <a:r>
              <a:rPr lang="en-US" sz="1400" dirty="0"/>
              <a:t>: Total = 2-year + 4-year + Not </a:t>
            </a:r>
            <a:r>
              <a:rPr lang="en-US" sz="1400" dirty="0" err="1"/>
              <a:t>Trackable</a:t>
            </a:r>
            <a:r>
              <a:rPr lang="en-US" sz="1400" dirty="0"/>
              <a:t> + Not Found, which is the total number of high school graduates, rather than the total enrollment in higher education.</a:t>
            </a:r>
          </a:p>
        </p:txBody>
      </p:sp>
      <p:graphicFrame>
        <p:nvGraphicFramePr>
          <p:cNvPr id="7" name="Chart 6"/>
          <p:cNvGraphicFramePr/>
          <p:nvPr>
            <p:extLst>
              <p:ext uri="{D42A27DB-BD31-4B8C-83A1-F6EECF244321}">
                <p14:modId xmlns:p14="http://schemas.microsoft.com/office/powerpoint/2010/main" val="273777282"/>
              </p:ext>
            </p:extLst>
          </p:nvPr>
        </p:nvGraphicFramePr>
        <p:xfrm>
          <a:off x="76200" y="1752600"/>
          <a:ext cx="8839200" cy="4267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278822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ctrTitle" idx="4294967295"/>
          </p:nvPr>
        </p:nvSpPr>
        <p:spPr>
          <a:xfrm>
            <a:off x="-10886" y="0"/>
            <a:ext cx="9144000" cy="1676400"/>
          </a:xfrm>
          <a:solidFill>
            <a:srgbClr val="FF6600"/>
          </a:solidFill>
        </p:spPr>
        <p:txBody>
          <a:bodyPr/>
          <a:lstStyle/>
          <a:p>
            <a:r>
              <a:rPr lang="en-US" sz="2800" b="1" dirty="0"/>
              <a:t>Percent of FAFSA Completion in </a:t>
            </a:r>
            <a:r>
              <a:rPr lang="en-US" sz="2800" b="1" dirty="0">
                <a:solidFill>
                  <a:schemeClr val="bg1"/>
                </a:solidFill>
              </a:rPr>
              <a:t>2-year</a:t>
            </a:r>
            <a:r>
              <a:rPr lang="en-US" sz="2800" b="1" dirty="0"/>
              <a:t> Colleges in 2012 and 2013 in State and North Texas</a:t>
            </a:r>
          </a:p>
        </p:txBody>
      </p:sp>
      <p:sp>
        <p:nvSpPr>
          <p:cNvPr id="4" name="Rectangle 11"/>
          <p:cNvSpPr>
            <a:spLocks noChangeArrowheads="1"/>
          </p:cNvSpPr>
          <p:nvPr/>
        </p:nvSpPr>
        <p:spPr bwMode="auto">
          <a:xfrm>
            <a:off x="457200" y="28400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 name="Table 11"/>
          <p:cNvGraphicFramePr>
            <a:graphicFrameLocks noGrp="1"/>
          </p:cNvGraphicFramePr>
          <p:nvPr>
            <p:extLst>
              <p:ext uri="{D42A27DB-BD31-4B8C-83A1-F6EECF244321}">
                <p14:modId xmlns:p14="http://schemas.microsoft.com/office/powerpoint/2010/main" val="3981470610"/>
              </p:ext>
            </p:extLst>
          </p:nvPr>
        </p:nvGraphicFramePr>
        <p:xfrm>
          <a:off x="-34710" y="1797512"/>
          <a:ext cx="9026310" cy="3460288"/>
        </p:xfrm>
        <a:graphic>
          <a:graphicData uri="http://schemas.openxmlformats.org/drawingml/2006/table">
            <a:tbl>
              <a:tblPr firstRow="1" firstCol="1" bandRow="1">
                <a:tableStyleId>{5C22544A-7EE6-4342-B048-85BDC9FD1C3A}</a:tableStyleId>
              </a:tblPr>
              <a:tblGrid>
                <a:gridCol w="637100">
                  <a:extLst>
                    <a:ext uri="{9D8B030D-6E8A-4147-A177-3AD203B41FA5}">
                      <a16:colId xmlns:a16="http://schemas.microsoft.com/office/drawing/2014/main" xmlns="" val="2569692206"/>
                    </a:ext>
                  </a:extLst>
                </a:gridCol>
                <a:gridCol w="1267900">
                  <a:extLst>
                    <a:ext uri="{9D8B030D-6E8A-4147-A177-3AD203B41FA5}">
                      <a16:colId xmlns:a16="http://schemas.microsoft.com/office/drawing/2014/main" xmlns="" val="2786003164"/>
                    </a:ext>
                  </a:extLst>
                </a:gridCol>
                <a:gridCol w="2720946">
                  <a:extLst>
                    <a:ext uri="{9D8B030D-6E8A-4147-A177-3AD203B41FA5}">
                      <a16:colId xmlns:a16="http://schemas.microsoft.com/office/drawing/2014/main" xmlns="" val="4182571768"/>
                    </a:ext>
                  </a:extLst>
                </a:gridCol>
                <a:gridCol w="149372">
                  <a:extLst>
                    <a:ext uri="{9D8B030D-6E8A-4147-A177-3AD203B41FA5}">
                      <a16:colId xmlns:a16="http://schemas.microsoft.com/office/drawing/2014/main" xmlns="" val="2096249262"/>
                    </a:ext>
                  </a:extLst>
                </a:gridCol>
                <a:gridCol w="1202992">
                  <a:extLst>
                    <a:ext uri="{9D8B030D-6E8A-4147-A177-3AD203B41FA5}">
                      <a16:colId xmlns:a16="http://schemas.microsoft.com/office/drawing/2014/main" xmlns="" val="2561504101"/>
                    </a:ext>
                  </a:extLst>
                </a:gridCol>
                <a:gridCol w="3048000">
                  <a:extLst>
                    <a:ext uri="{9D8B030D-6E8A-4147-A177-3AD203B41FA5}">
                      <a16:colId xmlns:a16="http://schemas.microsoft.com/office/drawing/2014/main" xmlns="" val="2755666369"/>
                    </a:ext>
                  </a:extLst>
                </a:gridCol>
              </a:tblGrid>
              <a:tr h="346074">
                <a:tc>
                  <a:txBody>
                    <a:bodyPr/>
                    <a:lstStyle/>
                    <a:p>
                      <a:pPr marL="0" marR="0">
                        <a:lnSpc>
                          <a:spcPct val="115000"/>
                        </a:lnSpc>
                        <a:spcBef>
                          <a:spcPts val="0"/>
                        </a:spcBef>
                        <a:spcAft>
                          <a:spcPts val="600"/>
                        </a:spcAft>
                      </a:pPr>
                      <a:r>
                        <a:rPr lang="en-US" sz="1600" dirty="0">
                          <a:effectLst/>
                        </a:rPr>
                        <a:t> </a:t>
                      </a:r>
                      <a:endParaRPr lang="en-US" sz="1600" dirty="0">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gridSpan="2">
                  <a:txBody>
                    <a:bodyPr/>
                    <a:lstStyle/>
                    <a:p>
                      <a:pPr marL="0" marR="0" algn="ctr">
                        <a:lnSpc>
                          <a:spcPct val="115000"/>
                        </a:lnSpc>
                        <a:spcBef>
                          <a:spcPts val="0"/>
                        </a:spcBef>
                        <a:spcAft>
                          <a:spcPts val="600"/>
                        </a:spcAft>
                      </a:pPr>
                      <a:r>
                        <a:rPr lang="en-US" sz="1600" dirty="0">
                          <a:effectLst/>
                        </a:rPr>
                        <a:t>State 2-year Colleges</a:t>
                      </a:r>
                      <a:endParaRPr lang="en-US" sz="1600" dirty="0">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hMerge="1">
                  <a:txBody>
                    <a:bodyPr/>
                    <a:lstStyle/>
                    <a:p>
                      <a:endParaRPr lang="en-US"/>
                    </a:p>
                  </a:txBody>
                  <a:tcPr/>
                </a:tc>
                <a:tc>
                  <a:txBody>
                    <a:bodyPr/>
                    <a:lstStyle/>
                    <a:p>
                      <a:pPr marL="0" marR="0">
                        <a:lnSpc>
                          <a:spcPct val="115000"/>
                        </a:lnSpc>
                        <a:spcBef>
                          <a:spcPts val="0"/>
                        </a:spcBef>
                        <a:spcAft>
                          <a:spcPts val="600"/>
                        </a:spcAft>
                      </a:pPr>
                      <a:r>
                        <a:rPr lang="en-US" sz="1600">
                          <a:effectLst/>
                        </a:rPr>
                        <a:t> </a:t>
                      </a:r>
                      <a:endParaRPr lang="en-US" sz="1600">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gridSpan="2">
                  <a:txBody>
                    <a:bodyPr/>
                    <a:lstStyle/>
                    <a:p>
                      <a:pPr marL="0" marR="0" algn="ctr">
                        <a:lnSpc>
                          <a:spcPct val="115000"/>
                        </a:lnSpc>
                        <a:spcBef>
                          <a:spcPts val="0"/>
                        </a:spcBef>
                        <a:spcAft>
                          <a:spcPts val="600"/>
                        </a:spcAft>
                      </a:pPr>
                      <a:r>
                        <a:rPr lang="en-US" sz="1600">
                          <a:effectLst/>
                        </a:rPr>
                        <a:t>North Texas 2-year Colleges</a:t>
                      </a:r>
                      <a:endParaRPr lang="en-US" sz="1600">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hMerge="1">
                  <a:txBody>
                    <a:bodyPr/>
                    <a:lstStyle/>
                    <a:p>
                      <a:endParaRPr lang="en-US"/>
                    </a:p>
                  </a:txBody>
                  <a:tcPr/>
                </a:tc>
                <a:extLst>
                  <a:ext uri="{0D108BD9-81ED-4DB2-BD59-A6C34878D82A}">
                    <a16:rowId xmlns:a16="http://schemas.microsoft.com/office/drawing/2014/main" xmlns="" val="4043416533"/>
                  </a:ext>
                </a:extLst>
              </a:tr>
              <a:tr h="730838">
                <a:tc>
                  <a:txBody>
                    <a:bodyPr/>
                    <a:lstStyle/>
                    <a:p>
                      <a:pPr marL="0" marR="0">
                        <a:lnSpc>
                          <a:spcPct val="115000"/>
                        </a:lnSpc>
                        <a:spcBef>
                          <a:spcPts val="0"/>
                        </a:spcBef>
                        <a:spcAft>
                          <a:spcPts val="600"/>
                        </a:spcAft>
                      </a:pPr>
                      <a:r>
                        <a:rPr lang="en-US" sz="1600" dirty="0">
                          <a:effectLst/>
                        </a:rPr>
                        <a:t>Year</a:t>
                      </a:r>
                      <a:endParaRPr lang="en-US" sz="1600" dirty="0">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a:txBody>
                    <a:bodyPr/>
                    <a:lstStyle/>
                    <a:p>
                      <a:pPr marL="0" marR="0" algn="ctr">
                        <a:lnSpc>
                          <a:spcPct val="115000"/>
                        </a:lnSpc>
                        <a:spcBef>
                          <a:spcPts val="0"/>
                        </a:spcBef>
                        <a:spcAft>
                          <a:spcPts val="600"/>
                        </a:spcAft>
                      </a:pPr>
                      <a:r>
                        <a:rPr lang="en-US" sz="1600" b="0" dirty="0">
                          <a:effectLst/>
                        </a:rPr>
                        <a:t>Total Grad.</a:t>
                      </a:r>
                      <a:endParaRPr lang="en-US" sz="1600" b="0" dirty="0">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a:txBody>
                    <a:bodyPr/>
                    <a:lstStyle/>
                    <a:p>
                      <a:pPr marL="0" marR="0" algn="ctr">
                        <a:lnSpc>
                          <a:spcPct val="115000"/>
                        </a:lnSpc>
                        <a:spcBef>
                          <a:spcPts val="0"/>
                        </a:spcBef>
                        <a:spcAft>
                          <a:spcPts val="600"/>
                        </a:spcAft>
                      </a:pPr>
                      <a:r>
                        <a:rPr lang="en-US" sz="1600" b="0" dirty="0">
                          <a:effectLst/>
                        </a:rPr>
                        <a:t>% of completion with loans</a:t>
                      </a:r>
                      <a:endParaRPr lang="en-US" sz="1600" b="0" dirty="0">
                        <a:effectLst/>
                        <a:latin typeface="Calibri" panose="020F0502020204030204" pitchFamily="34" charset="0"/>
                        <a:ea typeface="等线" panose="02010600030101010101" pitchFamily="2" charset="-122"/>
                        <a:cs typeface="Times New Roman" panose="02020603050405020304" pitchFamily="18" charset="0"/>
                      </a:endParaRPr>
                    </a:p>
                    <a:p>
                      <a:pPr marL="0" marR="0" algn="ctr">
                        <a:lnSpc>
                          <a:spcPct val="115000"/>
                        </a:lnSpc>
                        <a:spcBef>
                          <a:spcPts val="0"/>
                        </a:spcBef>
                        <a:spcAft>
                          <a:spcPts val="600"/>
                        </a:spcAft>
                      </a:pPr>
                      <a:r>
                        <a:rPr lang="en-US" sz="1600" b="0" dirty="0">
                          <a:effectLst/>
                        </a:rPr>
                        <a:t> </a:t>
                      </a:r>
                      <a:endParaRPr lang="en-US" sz="1600" b="0" dirty="0">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a:txBody>
                    <a:bodyPr/>
                    <a:lstStyle/>
                    <a:p>
                      <a:pPr marL="0" marR="0" algn="ctr">
                        <a:lnSpc>
                          <a:spcPct val="115000"/>
                        </a:lnSpc>
                        <a:spcBef>
                          <a:spcPts val="0"/>
                        </a:spcBef>
                        <a:spcAft>
                          <a:spcPts val="600"/>
                        </a:spcAft>
                      </a:pPr>
                      <a:r>
                        <a:rPr lang="en-US" sz="1600" b="0" dirty="0">
                          <a:effectLst/>
                        </a:rPr>
                        <a:t> </a:t>
                      </a:r>
                      <a:endParaRPr lang="en-US" sz="1600" b="0" dirty="0">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a:txBody>
                    <a:bodyPr/>
                    <a:lstStyle/>
                    <a:p>
                      <a:pPr marL="0" marR="0" algn="ctr">
                        <a:lnSpc>
                          <a:spcPct val="115000"/>
                        </a:lnSpc>
                        <a:spcBef>
                          <a:spcPts val="0"/>
                        </a:spcBef>
                        <a:spcAft>
                          <a:spcPts val="600"/>
                        </a:spcAft>
                      </a:pPr>
                      <a:r>
                        <a:rPr lang="en-US" sz="1600" b="0" dirty="0">
                          <a:effectLst/>
                        </a:rPr>
                        <a:t>Total Grad.</a:t>
                      </a:r>
                      <a:endParaRPr lang="en-US" sz="1600" b="0" dirty="0">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a:txBody>
                    <a:bodyPr/>
                    <a:lstStyle/>
                    <a:p>
                      <a:pPr marL="0" marR="0" algn="ctr">
                        <a:lnSpc>
                          <a:spcPct val="115000"/>
                        </a:lnSpc>
                        <a:spcBef>
                          <a:spcPts val="0"/>
                        </a:spcBef>
                        <a:spcAft>
                          <a:spcPts val="600"/>
                        </a:spcAft>
                      </a:pPr>
                      <a:r>
                        <a:rPr lang="en-US" sz="1600" b="0" dirty="0">
                          <a:effectLst/>
                        </a:rPr>
                        <a:t>% of completion with loans</a:t>
                      </a:r>
                      <a:endParaRPr lang="en-US" sz="1600" b="0" dirty="0">
                        <a:effectLst/>
                        <a:latin typeface="Calibri" panose="020F0502020204030204" pitchFamily="34" charset="0"/>
                        <a:ea typeface="等线" panose="02010600030101010101" pitchFamily="2" charset="-122"/>
                        <a:cs typeface="Times New Roman" panose="02020603050405020304" pitchFamily="18" charset="0"/>
                      </a:endParaRPr>
                    </a:p>
                    <a:p>
                      <a:pPr marL="0" marR="0" algn="ctr">
                        <a:lnSpc>
                          <a:spcPct val="115000"/>
                        </a:lnSpc>
                        <a:spcBef>
                          <a:spcPts val="0"/>
                        </a:spcBef>
                        <a:spcAft>
                          <a:spcPts val="600"/>
                        </a:spcAft>
                      </a:pPr>
                      <a:r>
                        <a:rPr lang="en-US" sz="1600" b="0" dirty="0">
                          <a:effectLst/>
                        </a:rPr>
                        <a:t> </a:t>
                      </a:r>
                      <a:endParaRPr lang="en-US" sz="1600" b="0" dirty="0">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extLst>
                  <a:ext uri="{0D108BD9-81ED-4DB2-BD59-A6C34878D82A}">
                    <a16:rowId xmlns:a16="http://schemas.microsoft.com/office/drawing/2014/main" xmlns="" val="1276780314"/>
                  </a:ext>
                </a:extLst>
              </a:tr>
              <a:tr h="929951">
                <a:tc>
                  <a:txBody>
                    <a:bodyPr/>
                    <a:lstStyle/>
                    <a:p>
                      <a:pPr marL="0" marR="0" algn="r">
                        <a:lnSpc>
                          <a:spcPct val="115000"/>
                        </a:lnSpc>
                        <a:spcBef>
                          <a:spcPts val="1200"/>
                        </a:spcBef>
                        <a:spcAft>
                          <a:spcPts val="1000"/>
                        </a:spcAft>
                      </a:pPr>
                      <a:r>
                        <a:rPr lang="en-US" sz="1600">
                          <a:effectLst/>
                        </a:rPr>
                        <a:t>2013</a:t>
                      </a:r>
                      <a:endParaRPr lang="en-US" sz="1600">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a:txBody>
                    <a:bodyPr/>
                    <a:lstStyle/>
                    <a:p>
                      <a:pPr marL="0" marR="0" algn="r">
                        <a:lnSpc>
                          <a:spcPct val="115000"/>
                        </a:lnSpc>
                        <a:spcBef>
                          <a:spcPts val="1200"/>
                        </a:spcBef>
                        <a:spcAft>
                          <a:spcPts val="1000"/>
                        </a:spcAft>
                      </a:pPr>
                      <a:r>
                        <a:rPr lang="en-US" sz="1600" dirty="0">
                          <a:effectLst/>
                        </a:rPr>
                        <a:t>79,481</a:t>
                      </a:r>
                      <a:endParaRPr lang="en-US" sz="1600" dirty="0">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a:txBody>
                    <a:bodyPr/>
                    <a:lstStyle/>
                    <a:p>
                      <a:pPr marL="0" marR="0" algn="r">
                        <a:lnSpc>
                          <a:spcPct val="115000"/>
                        </a:lnSpc>
                        <a:spcBef>
                          <a:spcPts val="1200"/>
                        </a:spcBef>
                        <a:spcAft>
                          <a:spcPts val="1000"/>
                        </a:spcAft>
                      </a:pPr>
                      <a:r>
                        <a:rPr lang="en-US" sz="1600" dirty="0">
                          <a:effectLst/>
                        </a:rPr>
                        <a:t>36%</a:t>
                      </a:r>
                      <a:endParaRPr lang="en-US" sz="1600" dirty="0">
                        <a:effectLst/>
                        <a:latin typeface="Calibri" panose="020F0502020204030204" pitchFamily="34" charset="0"/>
                        <a:ea typeface="等线" panose="02010600030101010101" pitchFamily="2" charset="-122"/>
                        <a:cs typeface="Times New Roman" panose="02020603050405020304" pitchFamily="18" charset="0"/>
                      </a:endParaRPr>
                    </a:p>
                    <a:p>
                      <a:pPr marL="0" marR="0" algn="r">
                        <a:lnSpc>
                          <a:spcPct val="115000"/>
                        </a:lnSpc>
                        <a:spcBef>
                          <a:spcPts val="1200"/>
                        </a:spcBef>
                        <a:spcAft>
                          <a:spcPts val="1000"/>
                        </a:spcAft>
                      </a:pPr>
                      <a:r>
                        <a:rPr lang="en-US" sz="1600" dirty="0">
                          <a:effectLst/>
                        </a:rPr>
                        <a:t> </a:t>
                      </a:r>
                      <a:endParaRPr lang="en-US" sz="1600" dirty="0">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a:txBody>
                    <a:bodyPr/>
                    <a:lstStyle/>
                    <a:p>
                      <a:pPr marL="0" marR="0" algn="r">
                        <a:lnSpc>
                          <a:spcPct val="115000"/>
                        </a:lnSpc>
                        <a:spcBef>
                          <a:spcPts val="1200"/>
                        </a:spcBef>
                        <a:spcAft>
                          <a:spcPts val="1000"/>
                        </a:spcAft>
                      </a:pPr>
                      <a:r>
                        <a:rPr lang="en-US" sz="1600" dirty="0">
                          <a:effectLst/>
                        </a:rPr>
                        <a:t> </a:t>
                      </a:r>
                      <a:endParaRPr lang="en-US" sz="1600" dirty="0">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a:txBody>
                    <a:bodyPr/>
                    <a:lstStyle/>
                    <a:p>
                      <a:pPr marL="0" marR="0" algn="r">
                        <a:lnSpc>
                          <a:spcPct val="115000"/>
                        </a:lnSpc>
                        <a:spcBef>
                          <a:spcPts val="1200"/>
                        </a:spcBef>
                        <a:spcAft>
                          <a:spcPts val="1000"/>
                        </a:spcAft>
                      </a:pPr>
                      <a:r>
                        <a:rPr lang="en-US" sz="1600" dirty="0">
                          <a:effectLst/>
                        </a:rPr>
                        <a:t>14,960</a:t>
                      </a:r>
                      <a:endParaRPr lang="en-US" sz="1600" dirty="0">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a:txBody>
                    <a:bodyPr/>
                    <a:lstStyle/>
                    <a:p>
                      <a:pPr marL="0" marR="63500" algn="r">
                        <a:lnSpc>
                          <a:spcPct val="115000"/>
                        </a:lnSpc>
                        <a:spcBef>
                          <a:spcPts val="1200"/>
                        </a:spcBef>
                        <a:spcAft>
                          <a:spcPts val="1000"/>
                        </a:spcAft>
                      </a:pPr>
                      <a:r>
                        <a:rPr lang="en-US" sz="1600" dirty="0">
                          <a:effectLst/>
                        </a:rPr>
                        <a:t>33%</a:t>
                      </a:r>
                      <a:endParaRPr lang="en-US" sz="1600" dirty="0">
                        <a:effectLst/>
                        <a:latin typeface="Calibri" panose="020F0502020204030204" pitchFamily="34" charset="0"/>
                        <a:ea typeface="等线" panose="02010600030101010101" pitchFamily="2" charset="-122"/>
                        <a:cs typeface="Times New Roman" panose="02020603050405020304" pitchFamily="18" charset="0"/>
                      </a:endParaRPr>
                    </a:p>
                    <a:p>
                      <a:pPr marL="0" marR="0" algn="r">
                        <a:lnSpc>
                          <a:spcPct val="115000"/>
                        </a:lnSpc>
                        <a:spcBef>
                          <a:spcPts val="1200"/>
                        </a:spcBef>
                        <a:spcAft>
                          <a:spcPts val="1000"/>
                        </a:spcAft>
                      </a:pPr>
                      <a:r>
                        <a:rPr lang="en-US" sz="1600" dirty="0">
                          <a:effectLst/>
                        </a:rPr>
                        <a:t> </a:t>
                      </a:r>
                      <a:endParaRPr lang="en-US" sz="1600" dirty="0">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extLst>
                  <a:ext uri="{0D108BD9-81ED-4DB2-BD59-A6C34878D82A}">
                    <a16:rowId xmlns:a16="http://schemas.microsoft.com/office/drawing/2014/main" xmlns="" val="2899101087"/>
                  </a:ext>
                </a:extLst>
              </a:tr>
              <a:tr h="692147">
                <a:tc>
                  <a:txBody>
                    <a:bodyPr/>
                    <a:lstStyle/>
                    <a:p>
                      <a:pPr marL="0" marR="0" algn="r">
                        <a:lnSpc>
                          <a:spcPct val="115000"/>
                        </a:lnSpc>
                        <a:spcBef>
                          <a:spcPts val="1200"/>
                        </a:spcBef>
                        <a:spcAft>
                          <a:spcPts val="1000"/>
                        </a:spcAft>
                      </a:pPr>
                      <a:r>
                        <a:rPr lang="en-US" sz="1600">
                          <a:effectLst/>
                        </a:rPr>
                        <a:t>2012</a:t>
                      </a:r>
                      <a:endParaRPr lang="en-US" sz="1600">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a:txBody>
                    <a:bodyPr/>
                    <a:lstStyle/>
                    <a:p>
                      <a:pPr marL="0" marR="0" algn="r">
                        <a:lnSpc>
                          <a:spcPct val="115000"/>
                        </a:lnSpc>
                        <a:spcBef>
                          <a:spcPts val="1200"/>
                        </a:spcBef>
                        <a:spcAft>
                          <a:spcPts val="1000"/>
                        </a:spcAft>
                      </a:pPr>
                      <a:r>
                        <a:rPr lang="en-US" sz="1600" dirty="0">
                          <a:effectLst/>
                        </a:rPr>
                        <a:t>59,763</a:t>
                      </a:r>
                      <a:endParaRPr lang="en-US" sz="1600" dirty="0">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a:txBody>
                    <a:bodyPr/>
                    <a:lstStyle/>
                    <a:p>
                      <a:pPr marL="0" marR="0" algn="r">
                        <a:lnSpc>
                          <a:spcPct val="115000"/>
                        </a:lnSpc>
                        <a:spcBef>
                          <a:spcPts val="1200"/>
                        </a:spcBef>
                        <a:spcAft>
                          <a:spcPts val="1000"/>
                        </a:spcAft>
                      </a:pPr>
                      <a:r>
                        <a:rPr lang="en-US" sz="1600" dirty="0">
                          <a:effectLst/>
                        </a:rPr>
                        <a:t>35%</a:t>
                      </a:r>
                      <a:endParaRPr lang="en-US" sz="1600" dirty="0">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a:txBody>
                    <a:bodyPr/>
                    <a:lstStyle/>
                    <a:p>
                      <a:pPr marL="0" marR="0" algn="r">
                        <a:lnSpc>
                          <a:spcPct val="115000"/>
                        </a:lnSpc>
                        <a:spcBef>
                          <a:spcPts val="1200"/>
                        </a:spcBef>
                        <a:spcAft>
                          <a:spcPts val="1000"/>
                        </a:spcAft>
                      </a:pPr>
                      <a:r>
                        <a:rPr lang="en-US" sz="1600" dirty="0">
                          <a:effectLst/>
                        </a:rPr>
                        <a:t> </a:t>
                      </a:r>
                      <a:endParaRPr lang="en-US" sz="1600" dirty="0">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a:txBody>
                    <a:bodyPr/>
                    <a:lstStyle/>
                    <a:p>
                      <a:pPr marL="0" marR="0" algn="r">
                        <a:lnSpc>
                          <a:spcPct val="115000"/>
                        </a:lnSpc>
                        <a:spcBef>
                          <a:spcPts val="1200"/>
                        </a:spcBef>
                        <a:spcAft>
                          <a:spcPts val="1000"/>
                        </a:spcAft>
                      </a:pPr>
                      <a:r>
                        <a:rPr lang="en-US" sz="1600" dirty="0">
                          <a:effectLst/>
                        </a:rPr>
                        <a:t>9,484</a:t>
                      </a:r>
                      <a:endParaRPr lang="en-US" sz="1600" dirty="0">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a:txBody>
                    <a:bodyPr/>
                    <a:lstStyle/>
                    <a:p>
                      <a:pPr marL="0" marR="63500" algn="r">
                        <a:lnSpc>
                          <a:spcPct val="115000"/>
                        </a:lnSpc>
                        <a:spcBef>
                          <a:spcPts val="1200"/>
                        </a:spcBef>
                        <a:spcAft>
                          <a:spcPts val="1000"/>
                        </a:spcAft>
                      </a:pPr>
                      <a:r>
                        <a:rPr lang="en-US" sz="1600" dirty="0">
                          <a:effectLst/>
                        </a:rPr>
                        <a:t>28%</a:t>
                      </a:r>
                      <a:endParaRPr lang="en-US" sz="1600" dirty="0">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extLst>
                  <a:ext uri="{0D108BD9-81ED-4DB2-BD59-A6C34878D82A}">
                    <a16:rowId xmlns:a16="http://schemas.microsoft.com/office/drawing/2014/main" xmlns="" val="2182351530"/>
                  </a:ext>
                </a:extLst>
              </a:tr>
              <a:tr h="761278">
                <a:tc>
                  <a:txBody>
                    <a:bodyPr/>
                    <a:lstStyle/>
                    <a:p>
                      <a:pPr marL="0" marR="0" algn="r">
                        <a:lnSpc>
                          <a:spcPct val="115000"/>
                        </a:lnSpc>
                        <a:spcBef>
                          <a:spcPts val="0"/>
                        </a:spcBef>
                        <a:spcAft>
                          <a:spcPts val="1000"/>
                        </a:spcAft>
                      </a:pPr>
                      <a:r>
                        <a:rPr lang="en-US" sz="1600">
                          <a:effectLst/>
                          <a:sym typeface="Symbol" panose="05050102010706020507" pitchFamily="18" charset="2"/>
                        </a:rPr>
                        <a:t></a:t>
                      </a:r>
                      <a:endParaRPr lang="en-US" sz="1600">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a:txBody>
                    <a:bodyPr/>
                    <a:lstStyle/>
                    <a:p>
                      <a:pPr marL="0" marR="0" algn="r">
                        <a:lnSpc>
                          <a:spcPct val="115000"/>
                        </a:lnSpc>
                        <a:spcBef>
                          <a:spcPts val="0"/>
                        </a:spcBef>
                        <a:spcAft>
                          <a:spcPts val="1000"/>
                        </a:spcAft>
                      </a:pPr>
                      <a:r>
                        <a:rPr lang="en-US" sz="1600" dirty="0">
                          <a:solidFill>
                            <a:srgbClr val="00B050"/>
                          </a:solidFill>
                          <a:effectLst/>
                        </a:rPr>
                        <a:t>28.5%</a:t>
                      </a:r>
                      <a:endParaRPr lang="en-US" sz="1600" dirty="0">
                        <a:solidFill>
                          <a:srgbClr val="00B050"/>
                        </a:solidFill>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a:txBody>
                    <a:bodyPr/>
                    <a:lstStyle/>
                    <a:p>
                      <a:pPr marL="0" marR="0" algn="r">
                        <a:lnSpc>
                          <a:spcPct val="115000"/>
                        </a:lnSpc>
                        <a:spcBef>
                          <a:spcPts val="0"/>
                        </a:spcBef>
                        <a:spcAft>
                          <a:spcPts val="1000"/>
                        </a:spcAft>
                      </a:pPr>
                      <a:r>
                        <a:rPr lang="en-US" sz="1600" dirty="0">
                          <a:solidFill>
                            <a:srgbClr val="00B050"/>
                          </a:solidFill>
                          <a:effectLst/>
                        </a:rPr>
                        <a:t>1%</a:t>
                      </a:r>
                      <a:endParaRPr lang="en-US" sz="1600" dirty="0">
                        <a:solidFill>
                          <a:srgbClr val="00B050"/>
                        </a:solidFill>
                        <a:effectLst/>
                        <a:latin typeface="Calibri" panose="020F0502020204030204" pitchFamily="34" charset="0"/>
                        <a:ea typeface="等线" panose="02010600030101010101" pitchFamily="2" charset="-122"/>
                        <a:cs typeface="Times New Roman" panose="02020603050405020304" pitchFamily="18" charset="0"/>
                      </a:endParaRPr>
                    </a:p>
                    <a:p>
                      <a:pPr marL="0" marR="0" algn="r">
                        <a:lnSpc>
                          <a:spcPct val="115000"/>
                        </a:lnSpc>
                        <a:spcBef>
                          <a:spcPts val="0"/>
                        </a:spcBef>
                        <a:spcAft>
                          <a:spcPts val="1000"/>
                        </a:spcAft>
                      </a:pPr>
                      <a:r>
                        <a:rPr lang="en-US" sz="1600" dirty="0">
                          <a:solidFill>
                            <a:srgbClr val="00B050"/>
                          </a:solidFill>
                          <a:effectLst/>
                        </a:rPr>
                        <a:t> </a:t>
                      </a:r>
                      <a:endParaRPr lang="en-US" sz="1600" dirty="0">
                        <a:solidFill>
                          <a:srgbClr val="00B050"/>
                        </a:solidFill>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a:txBody>
                    <a:bodyPr/>
                    <a:lstStyle/>
                    <a:p>
                      <a:pPr marL="0" marR="0" algn="r">
                        <a:lnSpc>
                          <a:spcPct val="115000"/>
                        </a:lnSpc>
                        <a:spcBef>
                          <a:spcPts val="0"/>
                        </a:spcBef>
                        <a:spcAft>
                          <a:spcPts val="1000"/>
                        </a:spcAft>
                      </a:pPr>
                      <a:r>
                        <a:rPr lang="en-US" sz="1600" dirty="0">
                          <a:solidFill>
                            <a:srgbClr val="00B050"/>
                          </a:solidFill>
                          <a:effectLst/>
                        </a:rPr>
                        <a:t> </a:t>
                      </a:r>
                      <a:endParaRPr lang="en-US" sz="1600" dirty="0">
                        <a:solidFill>
                          <a:srgbClr val="00B050"/>
                        </a:solidFill>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a:txBody>
                    <a:bodyPr/>
                    <a:lstStyle/>
                    <a:p>
                      <a:pPr marL="0" marR="0" algn="r">
                        <a:lnSpc>
                          <a:spcPct val="115000"/>
                        </a:lnSpc>
                        <a:spcBef>
                          <a:spcPts val="0"/>
                        </a:spcBef>
                        <a:spcAft>
                          <a:spcPts val="1000"/>
                        </a:spcAft>
                      </a:pPr>
                      <a:r>
                        <a:rPr lang="en-US" sz="1600" dirty="0">
                          <a:solidFill>
                            <a:srgbClr val="00B050"/>
                          </a:solidFill>
                          <a:effectLst/>
                        </a:rPr>
                        <a:t>36.6%</a:t>
                      </a:r>
                      <a:endParaRPr lang="en-US" sz="1600" dirty="0">
                        <a:solidFill>
                          <a:srgbClr val="00B050"/>
                        </a:solidFill>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a:txBody>
                    <a:bodyPr/>
                    <a:lstStyle/>
                    <a:p>
                      <a:pPr marL="0" marR="63500" algn="r">
                        <a:lnSpc>
                          <a:spcPct val="115000"/>
                        </a:lnSpc>
                        <a:spcBef>
                          <a:spcPts val="0"/>
                        </a:spcBef>
                        <a:spcAft>
                          <a:spcPts val="1000"/>
                        </a:spcAft>
                      </a:pPr>
                      <a:r>
                        <a:rPr lang="en-US" sz="1600" dirty="0">
                          <a:solidFill>
                            <a:srgbClr val="00B050"/>
                          </a:solidFill>
                          <a:effectLst/>
                        </a:rPr>
                        <a:t>5%</a:t>
                      </a:r>
                      <a:endParaRPr lang="en-US" sz="1600" dirty="0">
                        <a:solidFill>
                          <a:srgbClr val="00B050"/>
                        </a:solidFill>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extLst>
                  <a:ext uri="{0D108BD9-81ED-4DB2-BD59-A6C34878D82A}">
                    <a16:rowId xmlns:a16="http://schemas.microsoft.com/office/drawing/2014/main" xmlns="" val="4284605829"/>
                  </a:ext>
                </a:extLst>
              </a:tr>
            </a:tbl>
          </a:graphicData>
        </a:graphic>
      </p:graphicFrame>
      <p:sp>
        <p:nvSpPr>
          <p:cNvPr id="51" name="Rectangle 43"/>
          <p:cNvSpPr>
            <a:spLocks noChangeArrowheads="1"/>
          </p:cNvSpPr>
          <p:nvPr/>
        </p:nvSpPr>
        <p:spPr bwMode="auto">
          <a:xfrm>
            <a:off x="478712" y="1828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2" name="Rectangle 44"/>
          <p:cNvSpPr>
            <a:spLocks noChangeArrowheads="1"/>
          </p:cNvSpPr>
          <p:nvPr/>
        </p:nvSpPr>
        <p:spPr bwMode="auto">
          <a:xfrm>
            <a:off x="0" y="5355480"/>
            <a:ext cx="814877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等线" panose="02010600030101010101" pitchFamily="2" charset="-122"/>
                <a:cs typeface="Times New Roman" panose="02020603050405020304" pitchFamily="18" charset="0"/>
              </a:rPr>
              <a:t>(Source: THECB – </a:t>
            </a:r>
            <a:r>
              <a:rPr kumimoji="0" lang="en-US" altLang="en-US" sz="1200" b="0" i="0" u="none" strike="noStrike" cap="none" normalizeH="0" baseline="0" dirty="0">
                <a:ln>
                  <a:noFill/>
                </a:ln>
                <a:solidFill>
                  <a:srgbClr val="000000"/>
                </a:solidFill>
                <a:effectLst/>
                <a:latin typeface="Arial" panose="020B0604020202020204" pitchFamily="34" charset="0"/>
                <a:ea typeface="等线" panose="02010600030101010101" pitchFamily="2" charset="-122"/>
                <a:cs typeface="Arial" panose="020B0604020202020204" pitchFamily="34" charset="0"/>
              </a:rPr>
              <a:t>The Texas Consumer Resource for Education and Workforce Statistic [TXCREWS])</a:t>
            </a:r>
            <a:r>
              <a:rPr kumimoji="0" lang="en-US" altLang="en-US" sz="1200" b="0" i="0" u="none" strike="noStrike" cap="none" normalizeH="0" baseline="0" dirty="0">
                <a:ln>
                  <a:noFill/>
                </a:ln>
                <a:solidFill>
                  <a:srgbClr val="FF0000"/>
                </a:solidFill>
                <a:effectLst/>
                <a:latin typeface="Tahoma" panose="020B0604030504040204" pitchFamily="34" charset="0"/>
                <a:ea typeface="等线" panose="02010600030101010101" pitchFamily="2" charset="-122"/>
                <a:cs typeface="Tahoma" panose="020B0604030504040204" pitchFamily="34" charset="0"/>
              </a:rPr>
              <a:t> </a:t>
            </a:r>
            <a:endParaRPr kumimoji="0" lang="en-US" altLang="en-US" sz="1200" b="0" i="0" u="none" strike="noStrike" cap="none" normalizeH="0" baseline="0" dirty="0">
              <a:ln>
                <a:noFill/>
              </a:ln>
              <a:solidFill>
                <a:schemeClr val="tx1"/>
              </a:solidFill>
              <a:effectLst/>
            </a:endParaRPr>
          </a:p>
        </p:txBody>
      </p:sp>
      <p:cxnSp>
        <p:nvCxnSpPr>
          <p:cNvPr id="85" name="Straight Arrow Connector 84"/>
          <p:cNvCxnSpPr/>
          <p:nvPr/>
        </p:nvCxnSpPr>
        <p:spPr>
          <a:xfrm flipV="1">
            <a:off x="4191000" y="4267200"/>
            <a:ext cx="0" cy="209550"/>
          </a:xfrm>
          <a:prstGeom prst="straightConnector1">
            <a:avLst/>
          </a:prstGeom>
          <a:noFill/>
          <a:ln w="28575" cap="flat" cmpd="sng" algn="ctr">
            <a:solidFill>
              <a:srgbClr val="0FDB53"/>
            </a:solidFill>
            <a:prstDash val="solid"/>
            <a:tailEnd type="arrow"/>
          </a:ln>
          <a:effectLst/>
        </p:spPr>
      </p:cxnSp>
      <p:cxnSp>
        <p:nvCxnSpPr>
          <p:cNvPr id="89" name="Straight Arrow Connector 88"/>
          <p:cNvCxnSpPr/>
          <p:nvPr/>
        </p:nvCxnSpPr>
        <p:spPr>
          <a:xfrm flipV="1">
            <a:off x="8534400" y="4284052"/>
            <a:ext cx="0" cy="209550"/>
          </a:xfrm>
          <a:prstGeom prst="straightConnector1">
            <a:avLst/>
          </a:prstGeom>
          <a:noFill/>
          <a:ln w="28575" cap="flat" cmpd="sng" algn="ctr">
            <a:solidFill>
              <a:srgbClr val="0FDB53"/>
            </a:solidFill>
            <a:prstDash val="solid"/>
            <a:tailEnd type="arrow"/>
          </a:ln>
          <a:effectLst/>
        </p:spPr>
      </p:cxnSp>
      <p:sp>
        <p:nvSpPr>
          <p:cNvPr id="94" name="Rectangle 44"/>
          <p:cNvSpPr>
            <a:spLocks noChangeArrowheads="1"/>
          </p:cNvSpPr>
          <p:nvPr/>
        </p:nvSpPr>
        <p:spPr bwMode="auto">
          <a:xfrm>
            <a:off x="160338" y="6148160"/>
            <a:ext cx="883126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dirty="0">
                <a:ln>
                  <a:noFill/>
                </a:ln>
                <a:solidFill>
                  <a:schemeClr val="tx1"/>
                </a:solidFill>
                <a:effectLst/>
                <a:latin typeface="Calibri" panose="020F0502020204030204" pitchFamily="34" charset="0"/>
                <a:ea typeface="等线" panose="02010600030101010101" pitchFamily="2" charset="-122"/>
                <a:cs typeface="Times New Roman" panose="02020603050405020304" pitchFamily="18" charset="0"/>
              </a:rPr>
              <a:t>Note 1</a:t>
            </a:r>
            <a:r>
              <a:rPr kumimoji="0" lang="en-US" altLang="en-US" sz="1400" b="0" i="0" u="none" strike="noStrike" cap="none" normalizeH="0" baseline="0" dirty="0">
                <a:ln>
                  <a:noFill/>
                </a:ln>
                <a:solidFill>
                  <a:schemeClr val="tx1"/>
                </a:solidFill>
                <a:effectLst/>
                <a:latin typeface="Calibri" panose="020F0502020204030204" pitchFamily="34" charset="0"/>
                <a:ea typeface="等线" panose="02010600030101010101" pitchFamily="2" charset="-122"/>
                <a:cs typeface="Times New Roman" panose="02020603050405020304" pitchFamily="18" charset="0"/>
              </a:rPr>
              <a:t>: </a:t>
            </a:r>
            <a:r>
              <a:rPr kumimoji="0" lang="en-US" altLang="en-US" sz="1400" b="0" i="0" u="none" strike="noStrike" cap="none" normalizeH="0" baseline="0" dirty="0">
                <a:ln>
                  <a:noFill/>
                </a:ln>
                <a:solidFill>
                  <a:schemeClr val="tx1"/>
                </a:solidFill>
                <a:effectLst/>
                <a:latin typeface="Tahoma" panose="020B0604030504040204" pitchFamily="34" charset="0"/>
                <a:ea typeface="等线" panose="02010600030101010101" pitchFamily="2" charset="-122"/>
                <a:cs typeface="Tahoma" panose="020B0604030504040204" pitchFamily="34" charset="0"/>
                <a:sym typeface="Symbol" panose="05050102010706020507" pitchFamily="18" charset="2"/>
              </a:rPr>
              <a:t></a:t>
            </a:r>
            <a:r>
              <a:rPr kumimoji="0" lang="en-US" altLang="en-US" sz="1400" b="0" i="0" u="none" strike="noStrike" cap="none" normalizeH="0" baseline="0" dirty="0">
                <a:ln>
                  <a:noFill/>
                </a:ln>
                <a:solidFill>
                  <a:schemeClr val="tx1"/>
                </a:solidFill>
                <a:effectLst/>
                <a:latin typeface="Calibri" panose="020F0502020204030204" pitchFamily="34" charset="0"/>
                <a:ea typeface="等线" panose="02010600030101010101" pitchFamily="2" charset="-122"/>
                <a:cs typeface="Tahoma" panose="020B0604030504040204" pitchFamily="34" charset="0"/>
              </a:rPr>
              <a:t> = Change from 2012 to 2013</a:t>
            </a:r>
            <a:endParaRPr kumimoji="0" lang="en-US" altLang="en-US" sz="600" b="0" i="0" u="none" strike="noStrike" cap="none" normalizeH="0" baseline="0" dirty="0">
              <a:ln>
                <a:noFill/>
              </a:ln>
              <a:solidFill>
                <a:schemeClr val="tx1"/>
              </a:solidFill>
              <a:effectLst/>
              <a:sym typeface="Symbol" panose="05050102010706020507" pitchFamily="18" charset="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dirty="0">
                <a:ln>
                  <a:noFill/>
                </a:ln>
                <a:solidFill>
                  <a:schemeClr val="tx1"/>
                </a:solidFill>
                <a:effectLst/>
                <a:latin typeface="Calibri" panose="020F0502020204030204" pitchFamily="34" charset="0"/>
                <a:ea typeface="等线" panose="02010600030101010101" pitchFamily="2" charset="-122"/>
                <a:cs typeface="Times New Roman" panose="02020603050405020304" pitchFamily="18" charset="0"/>
                <a:sym typeface="Symbol" panose="05050102010706020507" pitchFamily="18" charset="2"/>
              </a:rPr>
              <a:t>Note 2</a:t>
            </a:r>
            <a:r>
              <a:rPr kumimoji="0" lang="en-US" altLang="en-US" sz="1400" b="0" i="0" u="none" strike="noStrike" cap="none" normalizeH="0" baseline="0" dirty="0">
                <a:ln>
                  <a:noFill/>
                </a:ln>
                <a:solidFill>
                  <a:schemeClr val="tx1"/>
                </a:solidFill>
                <a:effectLst/>
                <a:latin typeface="Calibri" panose="020F0502020204030204" pitchFamily="34" charset="0"/>
                <a:ea typeface="等线" panose="02010600030101010101" pitchFamily="2" charset="-122"/>
                <a:cs typeface="Times New Roman" panose="02020603050405020304" pitchFamily="18" charset="0"/>
                <a:sym typeface="Symbol" panose="05050102010706020507" pitchFamily="18" charset="2"/>
              </a:rPr>
              <a:t>: The data in 2013 are the most recent ones by the time of this writing on Sept 9, 2016.</a:t>
            </a:r>
            <a:endParaRPr kumimoji="0" lang="en-US" altLang="en-US" sz="1400" b="0" i="0" u="none" strike="noStrike" cap="none" normalizeH="0" baseline="0" dirty="0">
              <a:ln>
                <a:noFill/>
              </a:ln>
              <a:solidFill>
                <a:schemeClr val="tx1"/>
              </a:solidFill>
              <a:effectLst/>
              <a:latin typeface="Tahoma" panose="020B0604030504040204" pitchFamily="34" charset="0"/>
              <a:ea typeface="等线" panose="02010600030101010101" pitchFamily="2" charset="-122"/>
              <a:cs typeface="Tahoma" panose="020B0604030504040204" pitchFamily="34" charset="0"/>
              <a:sym typeface="Symbol" panose="05050102010706020507" pitchFamily="18" charset="2"/>
            </a:endParaRPr>
          </a:p>
        </p:txBody>
      </p:sp>
    </p:spTree>
    <p:extLst>
      <p:ext uri="{BB962C8B-B14F-4D97-AF65-F5344CB8AC3E}">
        <p14:creationId xmlns:p14="http://schemas.microsoft.com/office/powerpoint/2010/main" val="2297137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ctrTitle" idx="4294967295"/>
          </p:nvPr>
        </p:nvSpPr>
        <p:spPr>
          <a:xfrm>
            <a:off x="-10886" y="0"/>
            <a:ext cx="9144000" cy="1676400"/>
          </a:xfrm>
          <a:solidFill>
            <a:srgbClr val="FF6600"/>
          </a:solidFill>
        </p:spPr>
        <p:txBody>
          <a:bodyPr/>
          <a:lstStyle/>
          <a:p>
            <a:r>
              <a:rPr lang="en-US" sz="2800" b="1" dirty="0"/>
              <a:t>Percent of FAFSA Completion in </a:t>
            </a:r>
            <a:r>
              <a:rPr lang="en-US" sz="2800" b="1" dirty="0">
                <a:solidFill>
                  <a:schemeClr val="bg1"/>
                </a:solidFill>
              </a:rPr>
              <a:t>4-year</a:t>
            </a:r>
            <a:r>
              <a:rPr lang="en-US" sz="2800" b="1" dirty="0"/>
              <a:t> Colleges in 2012 and 2013 in State and North Texas</a:t>
            </a:r>
          </a:p>
        </p:txBody>
      </p:sp>
      <p:sp>
        <p:nvSpPr>
          <p:cNvPr id="4" name="Rectangle 11"/>
          <p:cNvSpPr>
            <a:spLocks noChangeArrowheads="1"/>
          </p:cNvSpPr>
          <p:nvPr/>
        </p:nvSpPr>
        <p:spPr bwMode="auto">
          <a:xfrm>
            <a:off x="457200" y="28400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 name="Table 11"/>
          <p:cNvGraphicFramePr>
            <a:graphicFrameLocks noGrp="1"/>
          </p:cNvGraphicFramePr>
          <p:nvPr>
            <p:extLst>
              <p:ext uri="{D42A27DB-BD31-4B8C-83A1-F6EECF244321}">
                <p14:modId xmlns:p14="http://schemas.microsoft.com/office/powerpoint/2010/main" val="450716169"/>
              </p:ext>
            </p:extLst>
          </p:nvPr>
        </p:nvGraphicFramePr>
        <p:xfrm>
          <a:off x="-34710" y="1797512"/>
          <a:ext cx="9026310" cy="3460288"/>
        </p:xfrm>
        <a:graphic>
          <a:graphicData uri="http://schemas.openxmlformats.org/drawingml/2006/table">
            <a:tbl>
              <a:tblPr firstRow="1" firstCol="1" bandRow="1">
                <a:tableStyleId>{5C22544A-7EE6-4342-B048-85BDC9FD1C3A}</a:tableStyleId>
              </a:tblPr>
              <a:tblGrid>
                <a:gridCol w="637100">
                  <a:extLst>
                    <a:ext uri="{9D8B030D-6E8A-4147-A177-3AD203B41FA5}">
                      <a16:colId xmlns:a16="http://schemas.microsoft.com/office/drawing/2014/main" xmlns="" val="2569692206"/>
                    </a:ext>
                  </a:extLst>
                </a:gridCol>
                <a:gridCol w="1267900">
                  <a:extLst>
                    <a:ext uri="{9D8B030D-6E8A-4147-A177-3AD203B41FA5}">
                      <a16:colId xmlns:a16="http://schemas.microsoft.com/office/drawing/2014/main" xmlns="" val="2786003164"/>
                    </a:ext>
                  </a:extLst>
                </a:gridCol>
                <a:gridCol w="2720946">
                  <a:extLst>
                    <a:ext uri="{9D8B030D-6E8A-4147-A177-3AD203B41FA5}">
                      <a16:colId xmlns:a16="http://schemas.microsoft.com/office/drawing/2014/main" xmlns="" val="4182571768"/>
                    </a:ext>
                  </a:extLst>
                </a:gridCol>
                <a:gridCol w="149372">
                  <a:extLst>
                    <a:ext uri="{9D8B030D-6E8A-4147-A177-3AD203B41FA5}">
                      <a16:colId xmlns:a16="http://schemas.microsoft.com/office/drawing/2014/main" xmlns="" val="2096249262"/>
                    </a:ext>
                  </a:extLst>
                </a:gridCol>
                <a:gridCol w="1202992">
                  <a:extLst>
                    <a:ext uri="{9D8B030D-6E8A-4147-A177-3AD203B41FA5}">
                      <a16:colId xmlns:a16="http://schemas.microsoft.com/office/drawing/2014/main" xmlns="" val="2561504101"/>
                    </a:ext>
                  </a:extLst>
                </a:gridCol>
                <a:gridCol w="3048000">
                  <a:extLst>
                    <a:ext uri="{9D8B030D-6E8A-4147-A177-3AD203B41FA5}">
                      <a16:colId xmlns:a16="http://schemas.microsoft.com/office/drawing/2014/main" xmlns="" val="2755666369"/>
                    </a:ext>
                  </a:extLst>
                </a:gridCol>
              </a:tblGrid>
              <a:tr h="346074">
                <a:tc>
                  <a:txBody>
                    <a:bodyPr/>
                    <a:lstStyle/>
                    <a:p>
                      <a:pPr marL="0" marR="0">
                        <a:lnSpc>
                          <a:spcPct val="115000"/>
                        </a:lnSpc>
                        <a:spcBef>
                          <a:spcPts val="0"/>
                        </a:spcBef>
                        <a:spcAft>
                          <a:spcPts val="600"/>
                        </a:spcAft>
                      </a:pPr>
                      <a:r>
                        <a:rPr lang="en-US" sz="1600" dirty="0">
                          <a:effectLst/>
                        </a:rPr>
                        <a:t> </a:t>
                      </a:r>
                      <a:endParaRPr lang="en-US" sz="1600" dirty="0">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gridSpan="2">
                  <a:txBody>
                    <a:bodyPr/>
                    <a:lstStyle/>
                    <a:p>
                      <a:pPr marL="0" marR="0" algn="ctr">
                        <a:lnSpc>
                          <a:spcPct val="115000"/>
                        </a:lnSpc>
                        <a:spcBef>
                          <a:spcPts val="0"/>
                        </a:spcBef>
                        <a:spcAft>
                          <a:spcPts val="600"/>
                        </a:spcAft>
                      </a:pPr>
                      <a:r>
                        <a:rPr lang="en-US" sz="1600" dirty="0">
                          <a:effectLst/>
                        </a:rPr>
                        <a:t>State 4-year Colleges</a:t>
                      </a:r>
                      <a:endParaRPr lang="en-US" sz="1600" dirty="0">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hMerge="1">
                  <a:txBody>
                    <a:bodyPr/>
                    <a:lstStyle/>
                    <a:p>
                      <a:endParaRPr lang="en-US"/>
                    </a:p>
                  </a:txBody>
                  <a:tcPr/>
                </a:tc>
                <a:tc>
                  <a:txBody>
                    <a:bodyPr/>
                    <a:lstStyle/>
                    <a:p>
                      <a:pPr marL="0" marR="0">
                        <a:lnSpc>
                          <a:spcPct val="115000"/>
                        </a:lnSpc>
                        <a:spcBef>
                          <a:spcPts val="0"/>
                        </a:spcBef>
                        <a:spcAft>
                          <a:spcPts val="600"/>
                        </a:spcAft>
                      </a:pPr>
                      <a:r>
                        <a:rPr lang="en-US" sz="1600">
                          <a:effectLst/>
                        </a:rPr>
                        <a:t> </a:t>
                      </a:r>
                      <a:endParaRPr lang="en-US" sz="1600">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gridSpan="2">
                  <a:txBody>
                    <a:bodyPr/>
                    <a:lstStyle/>
                    <a:p>
                      <a:pPr marL="0" marR="0" algn="ctr">
                        <a:lnSpc>
                          <a:spcPct val="115000"/>
                        </a:lnSpc>
                        <a:spcBef>
                          <a:spcPts val="0"/>
                        </a:spcBef>
                        <a:spcAft>
                          <a:spcPts val="600"/>
                        </a:spcAft>
                      </a:pPr>
                      <a:r>
                        <a:rPr lang="en-US" sz="1600" dirty="0">
                          <a:effectLst/>
                        </a:rPr>
                        <a:t>North Texas 4-year Colleges</a:t>
                      </a:r>
                      <a:endParaRPr lang="en-US" sz="1600" dirty="0">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hMerge="1">
                  <a:txBody>
                    <a:bodyPr/>
                    <a:lstStyle/>
                    <a:p>
                      <a:endParaRPr lang="en-US"/>
                    </a:p>
                  </a:txBody>
                  <a:tcPr/>
                </a:tc>
                <a:extLst>
                  <a:ext uri="{0D108BD9-81ED-4DB2-BD59-A6C34878D82A}">
                    <a16:rowId xmlns:a16="http://schemas.microsoft.com/office/drawing/2014/main" xmlns="" val="4043416533"/>
                  </a:ext>
                </a:extLst>
              </a:tr>
              <a:tr h="730838">
                <a:tc>
                  <a:txBody>
                    <a:bodyPr/>
                    <a:lstStyle/>
                    <a:p>
                      <a:pPr marL="0" marR="0">
                        <a:lnSpc>
                          <a:spcPct val="115000"/>
                        </a:lnSpc>
                        <a:spcBef>
                          <a:spcPts val="0"/>
                        </a:spcBef>
                        <a:spcAft>
                          <a:spcPts val="600"/>
                        </a:spcAft>
                      </a:pPr>
                      <a:r>
                        <a:rPr lang="en-US" sz="1600" dirty="0">
                          <a:effectLst/>
                        </a:rPr>
                        <a:t>Year</a:t>
                      </a:r>
                      <a:endParaRPr lang="en-US" sz="1600" dirty="0">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a:txBody>
                    <a:bodyPr/>
                    <a:lstStyle/>
                    <a:p>
                      <a:pPr marL="0" marR="0" algn="ctr">
                        <a:lnSpc>
                          <a:spcPct val="115000"/>
                        </a:lnSpc>
                        <a:spcBef>
                          <a:spcPts val="0"/>
                        </a:spcBef>
                        <a:spcAft>
                          <a:spcPts val="600"/>
                        </a:spcAft>
                      </a:pPr>
                      <a:r>
                        <a:rPr lang="en-US" sz="1600" b="0" dirty="0">
                          <a:effectLst/>
                        </a:rPr>
                        <a:t>Total Grad.</a:t>
                      </a:r>
                      <a:endParaRPr lang="en-US" sz="1600" b="0" dirty="0">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a:txBody>
                    <a:bodyPr/>
                    <a:lstStyle/>
                    <a:p>
                      <a:pPr marL="0" marR="0" algn="ctr">
                        <a:lnSpc>
                          <a:spcPct val="115000"/>
                        </a:lnSpc>
                        <a:spcBef>
                          <a:spcPts val="0"/>
                        </a:spcBef>
                        <a:spcAft>
                          <a:spcPts val="600"/>
                        </a:spcAft>
                      </a:pPr>
                      <a:r>
                        <a:rPr lang="en-US" sz="1600" b="0" dirty="0">
                          <a:effectLst/>
                        </a:rPr>
                        <a:t>% of completion with loans</a:t>
                      </a:r>
                      <a:endParaRPr lang="en-US" sz="1600" b="0" dirty="0">
                        <a:effectLst/>
                        <a:latin typeface="Calibri" panose="020F0502020204030204" pitchFamily="34" charset="0"/>
                        <a:ea typeface="等线" panose="02010600030101010101" pitchFamily="2" charset="-122"/>
                        <a:cs typeface="Times New Roman" panose="02020603050405020304" pitchFamily="18" charset="0"/>
                      </a:endParaRPr>
                    </a:p>
                    <a:p>
                      <a:pPr marL="0" marR="0" algn="ctr">
                        <a:lnSpc>
                          <a:spcPct val="115000"/>
                        </a:lnSpc>
                        <a:spcBef>
                          <a:spcPts val="0"/>
                        </a:spcBef>
                        <a:spcAft>
                          <a:spcPts val="600"/>
                        </a:spcAft>
                      </a:pPr>
                      <a:r>
                        <a:rPr lang="en-US" sz="1600" b="0" dirty="0">
                          <a:effectLst/>
                        </a:rPr>
                        <a:t> </a:t>
                      </a:r>
                      <a:endParaRPr lang="en-US" sz="1600" b="0" dirty="0">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a:txBody>
                    <a:bodyPr/>
                    <a:lstStyle/>
                    <a:p>
                      <a:pPr marL="0" marR="0" algn="ctr">
                        <a:lnSpc>
                          <a:spcPct val="115000"/>
                        </a:lnSpc>
                        <a:spcBef>
                          <a:spcPts val="0"/>
                        </a:spcBef>
                        <a:spcAft>
                          <a:spcPts val="600"/>
                        </a:spcAft>
                      </a:pPr>
                      <a:r>
                        <a:rPr lang="en-US" sz="1600" b="0" dirty="0">
                          <a:effectLst/>
                        </a:rPr>
                        <a:t> </a:t>
                      </a:r>
                      <a:endParaRPr lang="en-US" sz="1600" b="0" dirty="0">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a:txBody>
                    <a:bodyPr/>
                    <a:lstStyle/>
                    <a:p>
                      <a:pPr marL="0" marR="0" algn="ctr">
                        <a:lnSpc>
                          <a:spcPct val="115000"/>
                        </a:lnSpc>
                        <a:spcBef>
                          <a:spcPts val="0"/>
                        </a:spcBef>
                        <a:spcAft>
                          <a:spcPts val="600"/>
                        </a:spcAft>
                      </a:pPr>
                      <a:r>
                        <a:rPr lang="en-US" sz="1600" b="0" dirty="0">
                          <a:effectLst/>
                        </a:rPr>
                        <a:t>Total Grad.</a:t>
                      </a:r>
                      <a:endParaRPr lang="en-US" sz="1600" b="0" dirty="0">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a:txBody>
                    <a:bodyPr/>
                    <a:lstStyle/>
                    <a:p>
                      <a:pPr marL="0" marR="0" algn="ctr">
                        <a:lnSpc>
                          <a:spcPct val="115000"/>
                        </a:lnSpc>
                        <a:spcBef>
                          <a:spcPts val="0"/>
                        </a:spcBef>
                        <a:spcAft>
                          <a:spcPts val="600"/>
                        </a:spcAft>
                      </a:pPr>
                      <a:r>
                        <a:rPr lang="en-US" sz="1600" b="0" dirty="0">
                          <a:effectLst/>
                        </a:rPr>
                        <a:t>% of completion with loans</a:t>
                      </a:r>
                      <a:endParaRPr lang="en-US" sz="1600" b="0" dirty="0">
                        <a:effectLst/>
                        <a:latin typeface="Calibri" panose="020F0502020204030204" pitchFamily="34" charset="0"/>
                        <a:ea typeface="等线" panose="02010600030101010101" pitchFamily="2" charset="-122"/>
                        <a:cs typeface="Times New Roman" panose="02020603050405020304" pitchFamily="18" charset="0"/>
                      </a:endParaRPr>
                    </a:p>
                    <a:p>
                      <a:pPr marL="0" marR="0" algn="ctr">
                        <a:lnSpc>
                          <a:spcPct val="115000"/>
                        </a:lnSpc>
                        <a:spcBef>
                          <a:spcPts val="0"/>
                        </a:spcBef>
                        <a:spcAft>
                          <a:spcPts val="600"/>
                        </a:spcAft>
                      </a:pPr>
                      <a:r>
                        <a:rPr lang="en-US" sz="1600" b="0" dirty="0">
                          <a:effectLst/>
                        </a:rPr>
                        <a:t> </a:t>
                      </a:r>
                      <a:endParaRPr lang="en-US" sz="1600" b="0" dirty="0">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extLst>
                  <a:ext uri="{0D108BD9-81ED-4DB2-BD59-A6C34878D82A}">
                    <a16:rowId xmlns:a16="http://schemas.microsoft.com/office/drawing/2014/main" xmlns="" val="1276780314"/>
                  </a:ext>
                </a:extLst>
              </a:tr>
              <a:tr h="929951">
                <a:tc>
                  <a:txBody>
                    <a:bodyPr/>
                    <a:lstStyle/>
                    <a:p>
                      <a:pPr marL="0" marR="0" algn="r">
                        <a:lnSpc>
                          <a:spcPct val="115000"/>
                        </a:lnSpc>
                        <a:spcBef>
                          <a:spcPts val="1200"/>
                        </a:spcBef>
                        <a:spcAft>
                          <a:spcPts val="1000"/>
                        </a:spcAft>
                      </a:pPr>
                      <a:r>
                        <a:rPr lang="en-US" sz="1600">
                          <a:effectLst/>
                        </a:rPr>
                        <a:t>2013</a:t>
                      </a:r>
                      <a:endParaRPr lang="en-US" sz="1600">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a:txBody>
                    <a:bodyPr/>
                    <a:lstStyle/>
                    <a:p>
                      <a:pPr marL="0" marR="0" algn="r">
                        <a:lnSpc>
                          <a:spcPct val="115000"/>
                        </a:lnSpc>
                        <a:spcBef>
                          <a:spcPts val="1200"/>
                        </a:spcBef>
                        <a:spcAft>
                          <a:spcPts val="1000"/>
                        </a:spcAft>
                      </a:pPr>
                      <a:r>
                        <a:rPr lang="en-US" sz="1600" dirty="0">
                          <a:effectLst/>
                        </a:rPr>
                        <a:t>124,521</a:t>
                      </a:r>
                      <a:endParaRPr lang="en-US" sz="1600" dirty="0">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a:txBody>
                    <a:bodyPr/>
                    <a:lstStyle/>
                    <a:p>
                      <a:pPr marL="0" marR="0" algn="r">
                        <a:lnSpc>
                          <a:spcPct val="115000"/>
                        </a:lnSpc>
                        <a:spcBef>
                          <a:spcPts val="1200"/>
                        </a:spcBef>
                        <a:spcAft>
                          <a:spcPts val="1000"/>
                        </a:spcAft>
                      </a:pPr>
                      <a:r>
                        <a:rPr lang="en-US" sz="1600" dirty="0">
                          <a:effectLst/>
                        </a:rPr>
                        <a:t>63%</a:t>
                      </a:r>
                      <a:endParaRPr lang="en-US" sz="1600" dirty="0">
                        <a:effectLst/>
                        <a:latin typeface="Calibri" panose="020F0502020204030204" pitchFamily="34" charset="0"/>
                        <a:ea typeface="等线" panose="02010600030101010101" pitchFamily="2" charset="-122"/>
                        <a:cs typeface="Times New Roman" panose="02020603050405020304" pitchFamily="18" charset="0"/>
                      </a:endParaRPr>
                    </a:p>
                    <a:p>
                      <a:pPr marL="0" marR="0" algn="r">
                        <a:lnSpc>
                          <a:spcPct val="115000"/>
                        </a:lnSpc>
                        <a:spcBef>
                          <a:spcPts val="1200"/>
                        </a:spcBef>
                        <a:spcAft>
                          <a:spcPts val="1000"/>
                        </a:spcAft>
                      </a:pPr>
                      <a:r>
                        <a:rPr lang="en-US" sz="1600" dirty="0">
                          <a:effectLst/>
                        </a:rPr>
                        <a:t> </a:t>
                      </a:r>
                      <a:endParaRPr lang="en-US" sz="1600" dirty="0">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a:txBody>
                    <a:bodyPr/>
                    <a:lstStyle/>
                    <a:p>
                      <a:pPr marL="0" marR="0" algn="r">
                        <a:lnSpc>
                          <a:spcPct val="115000"/>
                        </a:lnSpc>
                        <a:spcBef>
                          <a:spcPts val="1200"/>
                        </a:spcBef>
                        <a:spcAft>
                          <a:spcPts val="1000"/>
                        </a:spcAft>
                      </a:pPr>
                      <a:r>
                        <a:rPr lang="en-US" sz="1600" dirty="0">
                          <a:effectLst/>
                        </a:rPr>
                        <a:t> </a:t>
                      </a:r>
                      <a:endParaRPr lang="en-US" sz="1600" dirty="0">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a:txBody>
                    <a:bodyPr/>
                    <a:lstStyle/>
                    <a:p>
                      <a:pPr marL="0" marR="0" algn="r">
                        <a:lnSpc>
                          <a:spcPct val="115000"/>
                        </a:lnSpc>
                        <a:spcBef>
                          <a:spcPts val="1200"/>
                        </a:spcBef>
                        <a:spcAft>
                          <a:spcPts val="1000"/>
                        </a:spcAft>
                      </a:pPr>
                      <a:r>
                        <a:rPr lang="en-US" sz="1600" dirty="0">
                          <a:effectLst/>
                        </a:rPr>
                        <a:t>30,926</a:t>
                      </a:r>
                      <a:endParaRPr lang="en-US" sz="1600" dirty="0">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a:txBody>
                    <a:bodyPr/>
                    <a:lstStyle/>
                    <a:p>
                      <a:pPr marL="0" marR="63500" algn="r">
                        <a:lnSpc>
                          <a:spcPct val="115000"/>
                        </a:lnSpc>
                        <a:spcBef>
                          <a:spcPts val="1200"/>
                        </a:spcBef>
                        <a:spcAft>
                          <a:spcPts val="1000"/>
                        </a:spcAft>
                      </a:pPr>
                      <a:r>
                        <a:rPr lang="en-US" sz="1600" dirty="0">
                          <a:effectLst/>
                        </a:rPr>
                        <a:t>64%</a:t>
                      </a:r>
                      <a:endParaRPr lang="en-US" sz="1600" dirty="0">
                        <a:effectLst/>
                        <a:latin typeface="Calibri" panose="020F0502020204030204" pitchFamily="34" charset="0"/>
                        <a:ea typeface="等线" panose="02010600030101010101" pitchFamily="2" charset="-122"/>
                        <a:cs typeface="Times New Roman" panose="02020603050405020304" pitchFamily="18" charset="0"/>
                      </a:endParaRPr>
                    </a:p>
                    <a:p>
                      <a:pPr marL="0" marR="0" algn="r">
                        <a:lnSpc>
                          <a:spcPct val="115000"/>
                        </a:lnSpc>
                        <a:spcBef>
                          <a:spcPts val="1200"/>
                        </a:spcBef>
                        <a:spcAft>
                          <a:spcPts val="1000"/>
                        </a:spcAft>
                      </a:pPr>
                      <a:r>
                        <a:rPr lang="en-US" sz="1600" dirty="0">
                          <a:effectLst/>
                        </a:rPr>
                        <a:t> </a:t>
                      </a:r>
                      <a:endParaRPr lang="en-US" sz="1600" dirty="0">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extLst>
                  <a:ext uri="{0D108BD9-81ED-4DB2-BD59-A6C34878D82A}">
                    <a16:rowId xmlns:a16="http://schemas.microsoft.com/office/drawing/2014/main" xmlns="" val="2899101087"/>
                  </a:ext>
                </a:extLst>
              </a:tr>
              <a:tr h="692147">
                <a:tc>
                  <a:txBody>
                    <a:bodyPr/>
                    <a:lstStyle/>
                    <a:p>
                      <a:pPr marL="0" marR="0" algn="r">
                        <a:lnSpc>
                          <a:spcPct val="115000"/>
                        </a:lnSpc>
                        <a:spcBef>
                          <a:spcPts val="1200"/>
                        </a:spcBef>
                        <a:spcAft>
                          <a:spcPts val="1000"/>
                        </a:spcAft>
                      </a:pPr>
                      <a:r>
                        <a:rPr lang="en-US" sz="1600">
                          <a:effectLst/>
                        </a:rPr>
                        <a:t>2012</a:t>
                      </a:r>
                      <a:endParaRPr lang="en-US" sz="1600">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a:txBody>
                    <a:bodyPr/>
                    <a:lstStyle/>
                    <a:p>
                      <a:pPr marL="0" marR="0" algn="r">
                        <a:lnSpc>
                          <a:spcPct val="115000"/>
                        </a:lnSpc>
                        <a:spcBef>
                          <a:spcPts val="1200"/>
                        </a:spcBef>
                        <a:spcAft>
                          <a:spcPts val="1000"/>
                        </a:spcAft>
                      </a:pPr>
                      <a:r>
                        <a:rPr lang="en-US" sz="1600" dirty="0">
                          <a:effectLst/>
                        </a:rPr>
                        <a:t>111,125</a:t>
                      </a:r>
                      <a:endParaRPr lang="en-US" sz="1600" dirty="0">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a:txBody>
                    <a:bodyPr/>
                    <a:lstStyle/>
                    <a:p>
                      <a:pPr marL="0" marR="0" algn="r">
                        <a:lnSpc>
                          <a:spcPct val="115000"/>
                        </a:lnSpc>
                        <a:spcBef>
                          <a:spcPts val="1200"/>
                        </a:spcBef>
                        <a:spcAft>
                          <a:spcPts val="1000"/>
                        </a:spcAft>
                      </a:pPr>
                      <a:r>
                        <a:rPr lang="en-US" sz="1600" dirty="0">
                          <a:effectLst/>
                        </a:rPr>
                        <a:t>62%</a:t>
                      </a:r>
                      <a:endParaRPr lang="en-US" sz="1600" dirty="0">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a:txBody>
                    <a:bodyPr/>
                    <a:lstStyle/>
                    <a:p>
                      <a:pPr marL="0" marR="0" algn="r">
                        <a:lnSpc>
                          <a:spcPct val="115000"/>
                        </a:lnSpc>
                        <a:spcBef>
                          <a:spcPts val="1200"/>
                        </a:spcBef>
                        <a:spcAft>
                          <a:spcPts val="1000"/>
                        </a:spcAft>
                      </a:pPr>
                      <a:r>
                        <a:rPr lang="en-US" sz="1600" dirty="0">
                          <a:effectLst/>
                        </a:rPr>
                        <a:t> </a:t>
                      </a:r>
                      <a:endParaRPr lang="en-US" sz="1600" dirty="0">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a:txBody>
                    <a:bodyPr/>
                    <a:lstStyle/>
                    <a:p>
                      <a:pPr marL="0" marR="0" algn="r">
                        <a:lnSpc>
                          <a:spcPct val="115000"/>
                        </a:lnSpc>
                        <a:spcBef>
                          <a:spcPts val="1200"/>
                        </a:spcBef>
                        <a:spcAft>
                          <a:spcPts val="1000"/>
                        </a:spcAft>
                      </a:pPr>
                      <a:r>
                        <a:rPr lang="en-US" sz="1600" dirty="0">
                          <a:effectLst/>
                        </a:rPr>
                        <a:t>27,888</a:t>
                      </a:r>
                      <a:endParaRPr lang="en-US" sz="1600" dirty="0">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a:txBody>
                    <a:bodyPr/>
                    <a:lstStyle/>
                    <a:p>
                      <a:pPr marL="0" marR="63500" algn="r">
                        <a:lnSpc>
                          <a:spcPct val="115000"/>
                        </a:lnSpc>
                        <a:spcBef>
                          <a:spcPts val="1200"/>
                        </a:spcBef>
                        <a:spcAft>
                          <a:spcPts val="1000"/>
                        </a:spcAft>
                      </a:pPr>
                      <a:r>
                        <a:rPr lang="en-US" sz="1600" dirty="0">
                          <a:effectLst/>
                        </a:rPr>
                        <a:t>64%</a:t>
                      </a:r>
                      <a:endParaRPr lang="en-US" sz="1600" dirty="0">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extLst>
                  <a:ext uri="{0D108BD9-81ED-4DB2-BD59-A6C34878D82A}">
                    <a16:rowId xmlns:a16="http://schemas.microsoft.com/office/drawing/2014/main" xmlns="" val="2182351530"/>
                  </a:ext>
                </a:extLst>
              </a:tr>
              <a:tr h="761278">
                <a:tc>
                  <a:txBody>
                    <a:bodyPr/>
                    <a:lstStyle/>
                    <a:p>
                      <a:pPr marL="0" marR="0" algn="r">
                        <a:lnSpc>
                          <a:spcPct val="115000"/>
                        </a:lnSpc>
                        <a:spcBef>
                          <a:spcPts val="0"/>
                        </a:spcBef>
                        <a:spcAft>
                          <a:spcPts val="1000"/>
                        </a:spcAft>
                      </a:pPr>
                      <a:r>
                        <a:rPr lang="en-US" sz="1600">
                          <a:effectLst/>
                          <a:sym typeface="Symbol" panose="05050102010706020507" pitchFamily="18" charset="2"/>
                        </a:rPr>
                        <a:t></a:t>
                      </a:r>
                      <a:endParaRPr lang="en-US" sz="1600">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a:txBody>
                    <a:bodyPr/>
                    <a:lstStyle/>
                    <a:p>
                      <a:pPr marL="0" marR="0" algn="r">
                        <a:lnSpc>
                          <a:spcPct val="115000"/>
                        </a:lnSpc>
                        <a:spcBef>
                          <a:spcPts val="0"/>
                        </a:spcBef>
                        <a:spcAft>
                          <a:spcPts val="1000"/>
                        </a:spcAft>
                      </a:pPr>
                      <a:r>
                        <a:rPr lang="en-US" sz="1600" dirty="0">
                          <a:solidFill>
                            <a:srgbClr val="00B050"/>
                          </a:solidFill>
                          <a:effectLst/>
                        </a:rPr>
                        <a:t>10.8%</a:t>
                      </a:r>
                      <a:endParaRPr lang="en-US" sz="1600" dirty="0">
                        <a:solidFill>
                          <a:srgbClr val="00B050"/>
                        </a:solidFill>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a:txBody>
                    <a:bodyPr/>
                    <a:lstStyle/>
                    <a:p>
                      <a:pPr marL="0" marR="0" algn="r">
                        <a:lnSpc>
                          <a:spcPct val="115000"/>
                        </a:lnSpc>
                        <a:spcBef>
                          <a:spcPts val="0"/>
                        </a:spcBef>
                        <a:spcAft>
                          <a:spcPts val="1000"/>
                        </a:spcAft>
                      </a:pPr>
                      <a:r>
                        <a:rPr lang="en-US" sz="1600" dirty="0">
                          <a:solidFill>
                            <a:srgbClr val="00B050"/>
                          </a:solidFill>
                          <a:effectLst/>
                        </a:rPr>
                        <a:t>1%</a:t>
                      </a:r>
                      <a:endParaRPr lang="en-US" sz="1600" dirty="0">
                        <a:solidFill>
                          <a:srgbClr val="00B050"/>
                        </a:solidFill>
                        <a:effectLst/>
                        <a:latin typeface="Calibri" panose="020F0502020204030204" pitchFamily="34" charset="0"/>
                        <a:ea typeface="等线" panose="02010600030101010101" pitchFamily="2" charset="-122"/>
                        <a:cs typeface="Times New Roman" panose="02020603050405020304" pitchFamily="18" charset="0"/>
                      </a:endParaRPr>
                    </a:p>
                    <a:p>
                      <a:pPr marL="0" marR="0" algn="r">
                        <a:lnSpc>
                          <a:spcPct val="115000"/>
                        </a:lnSpc>
                        <a:spcBef>
                          <a:spcPts val="0"/>
                        </a:spcBef>
                        <a:spcAft>
                          <a:spcPts val="1000"/>
                        </a:spcAft>
                      </a:pPr>
                      <a:r>
                        <a:rPr lang="en-US" sz="1600" dirty="0">
                          <a:solidFill>
                            <a:srgbClr val="00B050"/>
                          </a:solidFill>
                          <a:effectLst/>
                        </a:rPr>
                        <a:t> </a:t>
                      </a:r>
                      <a:endParaRPr lang="en-US" sz="1600" dirty="0">
                        <a:solidFill>
                          <a:srgbClr val="00B050"/>
                        </a:solidFill>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a:txBody>
                    <a:bodyPr/>
                    <a:lstStyle/>
                    <a:p>
                      <a:pPr marL="0" marR="0" algn="r">
                        <a:lnSpc>
                          <a:spcPct val="115000"/>
                        </a:lnSpc>
                        <a:spcBef>
                          <a:spcPts val="0"/>
                        </a:spcBef>
                        <a:spcAft>
                          <a:spcPts val="1000"/>
                        </a:spcAft>
                      </a:pPr>
                      <a:r>
                        <a:rPr lang="en-US" sz="1600" dirty="0">
                          <a:solidFill>
                            <a:srgbClr val="00B050"/>
                          </a:solidFill>
                          <a:effectLst/>
                        </a:rPr>
                        <a:t> </a:t>
                      </a:r>
                      <a:endParaRPr lang="en-US" sz="1600" dirty="0">
                        <a:solidFill>
                          <a:srgbClr val="00B050"/>
                        </a:solidFill>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a:txBody>
                    <a:bodyPr/>
                    <a:lstStyle/>
                    <a:p>
                      <a:pPr marL="0" marR="0" algn="r">
                        <a:lnSpc>
                          <a:spcPct val="115000"/>
                        </a:lnSpc>
                        <a:spcBef>
                          <a:spcPts val="0"/>
                        </a:spcBef>
                        <a:spcAft>
                          <a:spcPts val="1000"/>
                        </a:spcAft>
                      </a:pPr>
                      <a:r>
                        <a:rPr lang="en-US" sz="1600" dirty="0">
                          <a:solidFill>
                            <a:srgbClr val="00B050"/>
                          </a:solidFill>
                          <a:effectLst/>
                        </a:rPr>
                        <a:t>9.8%</a:t>
                      </a:r>
                      <a:endParaRPr lang="en-US" sz="1600" dirty="0">
                        <a:solidFill>
                          <a:srgbClr val="00B050"/>
                        </a:solidFill>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a:txBody>
                    <a:bodyPr/>
                    <a:lstStyle/>
                    <a:p>
                      <a:pPr marL="0" marR="63500" lvl="0" indent="0" algn="r" defTabSz="914400" rtl="0" eaLnBrk="1" fontAlgn="auto" latinLnBrk="0" hangingPunct="1">
                        <a:lnSpc>
                          <a:spcPct val="115000"/>
                        </a:lnSpc>
                        <a:spcBef>
                          <a:spcPts val="0"/>
                        </a:spcBef>
                        <a:spcAft>
                          <a:spcPts val="1000"/>
                        </a:spcAft>
                        <a:buClrTx/>
                        <a:buSzTx/>
                        <a:buFontTx/>
                        <a:buNone/>
                        <a:tabLst/>
                        <a:defRPr/>
                      </a:pPr>
                      <a:r>
                        <a:rPr lang="en-US" sz="1600" b="1" dirty="0">
                          <a:solidFill>
                            <a:srgbClr val="00B0F0"/>
                          </a:solidFill>
                          <a:effectLst/>
                          <a:latin typeface="Calibri" panose="020F0502020204030204" pitchFamily="34" charset="0"/>
                          <a:ea typeface="等线" panose="02010600030101010101" pitchFamily="2" charset="-122"/>
                          <a:cs typeface="Times New Roman" panose="02020603050405020304" pitchFamily="18" charset="0"/>
                        </a:rPr>
                        <a:t>No change</a:t>
                      </a:r>
                    </a:p>
                  </a:txBody>
                  <a:tcPr marL="60744" marR="60744" marT="0" marB="0"/>
                </a:tc>
                <a:extLst>
                  <a:ext uri="{0D108BD9-81ED-4DB2-BD59-A6C34878D82A}">
                    <a16:rowId xmlns:a16="http://schemas.microsoft.com/office/drawing/2014/main" xmlns="" val="4284605829"/>
                  </a:ext>
                </a:extLst>
              </a:tr>
            </a:tbl>
          </a:graphicData>
        </a:graphic>
      </p:graphicFrame>
      <p:sp>
        <p:nvSpPr>
          <p:cNvPr id="51" name="Rectangle 43"/>
          <p:cNvSpPr>
            <a:spLocks noChangeArrowheads="1"/>
          </p:cNvSpPr>
          <p:nvPr/>
        </p:nvSpPr>
        <p:spPr bwMode="auto">
          <a:xfrm>
            <a:off x="478712" y="1828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2" name="Rectangle 44"/>
          <p:cNvSpPr>
            <a:spLocks noChangeArrowheads="1"/>
          </p:cNvSpPr>
          <p:nvPr/>
        </p:nvSpPr>
        <p:spPr bwMode="auto">
          <a:xfrm>
            <a:off x="0" y="5355480"/>
            <a:ext cx="814877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等线" panose="02010600030101010101" pitchFamily="2" charset="-122"/>
                <a:cs typeface="Times New Roman" panose="02020603050405020304" pitchFamily="18" charset="0"/>
              </a:rPr>
              <a:t>(Source: THECB – </a:t>
            </a:r>
            <a:r>
              <a:rPr kumimoji="0" lang="en-US" altLang="en-US" sz="1200" b="0" i="0" u="none" strike="noStrike" cap="none" normalizeH="0" baseline="0" dirty="0">
                <a:ln>
                  <a:noFill/>
                </a:ln>
                <a:solidFill>
                  <a:srgbClr val="000000"/>
                </a:solidFill>
                <a:effectLst/>
                <a:latin typeface="Arial" panose="020B0604020202020204" pitchFamily="34" charset="0"/>
                <a:ea typeface="等线" panose="02010600030101010101" pitchFamily="2" charset="-122"/>
                <a:cs typeface="Arial" panose="020B0604020202020204" pitchFamily="34" charset="0"/>
              </a:rPr>
              <a:t>The Texas Consumer Resource for Education and Workforce Statistic [TXCREWS])</a:t>
            </a:r>
            <a:r>
              <a:rPr kumimoji="0" lang="en-US" altLang="en-US" sz="1200" b="0" i="0" u="none" strike="noStrike" cap="none" normalizeH="0" baseline="0" dirty="0">
                <a:ln>
                  <a:noFill/>
                </a:ln>
                <a:solidFill>
                  <a:srgbClr val="FF0000"/>
                </a:solidFill>
                <a:effectLst/>
                <a:latin typeface="Tahoma" panose="020B0604030504040204" pitchFamily="34" charset="0"/>
                <a:ea typeface="等线" panose="02010600030101010101" pitchFamily="2" charset="-122"/>
                <a:cs typeface="Tahoma" panose="020B0604030504040204" pitchFamily="34" charset="0"/>
              </a:rPr>
              <a:t> </a:t>
            </a:r>
            <a:endParaRPr kumimoji="0" lang="en-US" altLang="en-US" sz="1200" b="0" i="0" u="none" strike="noStrike" cap="none" normalizeH="0" baseline="0" dirty="0">
              <a:ln>
                <a:noFill/>
              </a:ln>
              <a:solidFill>
                <a:schemeClr val="tx1"/>
              </a:solidFill>
              <a:effectLst/>
            </a:endParaRPr>
          </a:p>
        </p:txBody>
      </p:sp>
      <p:cxnSp>
        <p:nvCxnSpPr>
          <p:cNvPr id="85" name="Straight Arrow Connector 84"/>
          <p:cNvCxnSpPr/>
          <p:nvPr/>
        </p:nvCxnSpPr>
        <p:spPr>
          <a:xfrm flipV="1">
            <a:off x="4191000" y="4267200"/>
            <a:ext cx="0" cy="209550"/>
          </a:xfrm>
          <a:prstGeom prst="straightConnector1">
            <a:avLst/>
          </a:prstGeom>
          <a:noFill/>
          <a:ln w="28575" cap="flat" cmpd="sng" algn="ctr">
            <a:solidFill>
              <a:srgbClr val="0FDB53"/>
            </a:solidFill>
            <a:prstDash val="solid"/>
            <a:tailEnd type="arrow"/>
          </a:ln>
          <a:effectLst/>
        </p:spPr>
      </p:cxnSp>
      <p:sp>
        <p:nvSpPr>
          <p:cNvPr id="94" name="Rectangle 44"/>
          <p:cNvSpPr>
            <a:spLocks noChangeArrowheads="1"/>
          </p:cNvSpPr>
          <p:nvPr/>
        </p:nvSpPr>
        <p:spPr bwMode="auto">
          <a:xfrm>
            <a:off x="160338" y="6148160"/>
            <a:ext cx="883126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dirty="0">
                <a:ln>
                  <a:noFill/>
                </a:ln>
                <a:solidFill>
                  <a:schemeClr val="tx1"/>
                </a:solidFill>
                <a:effectLst/>
                <a:latin typeface="Calibri" panose="020F0502020204030204" pitchFamily="34" charset="0"/>
                <a:ea typeface="等线" panose="02010600030101010101" pitchFamily="2" charset="-122"/>
                <a:cs typeface="Times New Roman" panose="02020603050405020304" pitchFamily="18" charset="0"/>
              </a:rPr>
              <a:t>Note 1</a:t>
            </a:r>
            <a:r>
              <a:rPr kumimoji="0" lang="en-US" altLang="en-US" sz="1400" b="0" i="0" u="none" strike="noStrike" cap="none" normalizeH="0" baseline="0" dirty="0">
                <a:ln>
                  <a:noFill/>
                </a:ln>
                <a:solidFill>
                  <a:schemeClr val="tx1"/>
                </a:solidFill>
                <a:effectLst/>
                <a:latin typeface="Calibri" panose="020F0502020204030204" pitchFamily="34" charset="0"/>
                <a:ea typeface="等线" panose="02010600030101010101" pitchFamily="2" charset="-122"/>
                <a:cs typeface="Times New Roman" panose="02020603050405020304" pitchFamily="18" charset="0"/>
              </a:rPr>
              <a:t>: </a:t>
            </a:r>
            <a:r>
              <a:rPr kumimoji="0" lang="en-US" altLang="en-US" sz="1400" b="0" i="0" u="none" strike="noStrike" cap="none" normalizeH="0" baseline="0" dirty="0">
                <a:ln>
                  <a:noFill/>
                </a:ln>
                <a:solidFill>
                  <a:schemeClr val="tx1"/>
                </a:solidFill>
                <a:effectLst/>
                <a:latin typeface="Tahoma" panose="020B0604030504040204" pitchFamily="34" charset="0"/>
                <a:ea typeface="等线" panose="02010600030101010101" pitchFamily="2" charset="-122"/>
                <a:cs typeface="Tahoma" panose="020B0604030504040204" pitchFamily="34" charset="0"/>
                <a:sym typeface="Symbol" panose="05050102010706020507" pitchFamily="18" charset="2"/>
              </a:rPr>
              <a:t></a:t>
            </a:r>
            <a:r>
              <a:rPr kumimoji="0" lang="en-US" altLang="en-US" sz="1400" b="0" i="0" u="none" strike="noStrike" cap="none" normalizeH="0" baseline="0" dirty="0">
                <a:ln>
                  <a:noFill/>
                </a:ln>
                <a:solidFill>
                  <a:schemeClr val="tx1"/>
                </a:solidFill>
                <a:effectLst/>
                <a:latin typeface="Calibri" panose="020F0502020204030204" pitchFamily="34" charset="0"/>
                <a:ea typeface="等线" panose="02010600030101010101" pitchFamily="2" charset="-122"/>
                <a:cs typeface="Tahoma" panose="020B0604030504040204" pitchFamily="34" charset="0"/>
              </a:rPr>
              <a:t> = Change from 2012 to 2013</a:t>
            </a:r>
            <a:endParaRPr kumimoji="0" lang="en-US" altLang="en-US" sz="600" b="0" i="0" u="none" strike="noStrike" cap="none" normalizeH="0" baseline="0" dirty="0">
              <a:ln>
                <a:noFill/>
              </a:ln>
              <a:solidFill>
                <a:schemeClr val="tx1"/>
              </a:solidFill>
              <a:effectLst/>
              <a:sym typeface="Symbol" panose="05050102010706020507" pitchFamily="18" charset="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dirty="0">
                <a:ln>
                  <a:noFill/>
                </a:ln>
                <a:solidFill>
                  <a:schemeClr val="tx1"/>
                </a:solidFill>
                <a:effectLst/>
                <a:latin typeface="Calibri" panose="020F0502020204030204" pitchFamily="34" charset="0"/>
                <a:ea typeface="等线" panose="02010600030101010101" pitchFamily="2" charset="-122"/>
                <a:cs typeface="Times New Roman" panose="02020603050405020304" pitchFamily="18" charset="0"/>
                <a:sym typeface="Symbol" panose="05050102010706020507" pitchFamily="18" charset="2"/>
              </a:rPr>
              <a:t>Note 2</a:t>
            </a:r>
            <a:r>
              <a:rPr kumimoji="0" lang="en-US" altLang="en-US" sz="1400" b="0" i="0" u="none" strike="noStrike" cap="none" normalizeH="0" baseline="0" dirty="0">
                <a:ln>
                  <a:noFill/>
                </a:ln>
                <a:solidFill>
                  <a:schemeClr val="tx1"/>
                </a:solidFill>
                <a:effectLst/>
                <a:latin typeface="Calibri" panose="020F0502020204030204" pitchFamily="34" charset="0"/>
                <a:ea typeface="等线" panose="02010600030101010101" pitchFamily="2" charset="-122"/>
                <a:cs typeface="Times New Roman" panose="02020603050405020304" pitchFamily="18" charset="0"/>
                <a:sym typeface="Symbol" panose="05050102010706020507" pitchFamily="18" charset="2"/>
              </a:rPr>
              <a:t>: The data in 2013 are the most recent ones by the time of this writing on Sept 9, 2016.</a:t>
            </a:r>
            <a:endParaRPr kumimoji="0" lang="en-US" altLang="en-US" sz="1400" b="0" i="0" u="none" strike="noStrike" cap="none" normalizeH="0" baseline="0" dirty="0">
              <a:ln>
                <a:noFill/>
              </a:ln>
              <a:solidFill>
                <a:schemeClr val="tx1"/>
              </a:solidFill>
              <a:effectLst/>
              <a:latin typeface="Tahoma" panose="020B0604030504040204" pitchFamily="34" charset="0"/>
              <a:ea typeface="等线" panose="02010600030101010101" pitchFamily="2" charset="-122"/>
              <a:cs typeface="Tahoma" panose="020B0604030504040204" pitchFamily="34" charset="0"/>
              <a:sym typeface="Symbol" panose="05050102010706020507" pitchFamily="18" charset="2"/>
            </a:endParaRPr>
          </a:p>
        </p:txBody>
      </p:sp>
    </p:spTree>
    <p:extLst>
      <p:ext uri="{BB962C8B-B14F-4D97-AF65-F5344CB8AC3E}">
        <p14:creationId xmlns:p14="http://schemas.microsoft.com/office/powerpoint/2010/main" val="3153751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ctrTitle" idx="4294967295"/>
          </p:nvPr>
        </p:nvSpPr>
        <p:spPr>
          <a:xfrm>
            <a:off x="0" y="0"/>
            <a:ext cx="9144000" cy="914400"/>
          </a:xfrm>
          <a:solidFill>
            <a:srgbClr val="FF6600"/>
          </a:solidFill>
        </p:spPr>
        <p:txBody>
          <a:bodyPr/>
          <a:lstStyle/>
          <a:p>
            <a:pPr eaLnBrk="1" hangingPunct="1"/>
            <a:r>
              <a:rPr lang="en-US" sz="3600" b="1" dirty="0"/>
              <a:t>The Selected Indicators (continued)</a:t>
            </a:r>
          </a:p>
        </p:txBody>
      </p:sp>
      <p:graphicFrame>
        <p:nvGraphicFramePr>
          <p:cNvPr id="2" name="Table 1"/>
          <p:cNvGraphicFramePr>
            <a:graphicFrameLocks noGrp="1"/>
          </p:cNvGraphicFramePr>
          <p:nvPr>
            <p:extLst>
              <p:ext uri="{D42A27DB-BD31-4B8C-83A1-F6EECF244321}">
                <p14:modId xmlns:p14="http://schemas.microsoft.com/office/powerpoint/2010/main" val="2351917953"/>
              </p:ext>
            </p:extLst>
          </p:nvPr>
        </p:nvGraphicFramePr>
        <p:xfrm>
          <a:off x="152400" y="1076257"/>
          <a:ext cx="8839200" cy="6426835"/>
        </p:xfrm>
        <a:graphic>
          <a:graphicData uri="http://schemas.openxmlformats.org/drawingml/2006/table">
            <a:tbl>
              <a:tblPr>
                <a:tableStyleId>{5C22544A-7EE6-4342-B048-85BDC9FD1C3A}</a:tableStyleId>
              </a:tblPr>
              <a:tblGrid>
                <a:gridCol w="2190245">
                  <a:extLst>
                    <a:ext uri="{9D8B030D-6E8A-4147-A177-3AD203B41FA5}">
                      <a16:colId xmlns:a16="http://schemas.microsoft.com/office/drawing/2014/main" xmlns="" val="20000"/>
                    </a:ext>
                  </a:extLst>
                </a:gridCol>
                <a:gridCol w="6648955">
                  <a:extLst>
                    <a:ext uri="{9D8B030D-6E8A-4147-A177-3AD203B41FA5}">
                      <a16:colId xmlns:a16="http://schemas.microsoft.com/office/drawing/2014/main" xmlns="" val="20001"/>
                    </a:ext>
                  </a:extLst>
                </a:gridCol>
              </a:tblGrid>
              <a:tr h="456227">
                <a:tc>
                  <a:txBody>
                    <a:bodyPr/>
                    <a:lstStyle/>
                    <a:p>
                      <a:pPr marL="0" marR="0" algn="ctr">
                        <a:lnSpc>
                          <a:spcPct val="115000"/>
                        </a:lnSpc>
                        <a:spcBef>
                          <a:spcPts val="0"/>
                        </a:spcBef>
                        <a:spcAft>
                          <a:spcPts val="1000"/>
                        </a:spcAft>
                      </a:pPr>
                      <a:r>
                        <a:rPr lang="en-US" sz="2600" b="1" dirty="0">
                          <a:effectLst/>
                        </a:rPr>
                        <a:t>Category</a:t>
                      </a:r>
                      <a:endParaRPr lang="en-US" sz="2600" b="1" dirty="0">
                        <a:effectLst/>
                        <a:latin typeface="Calibri"/>
                        <a:ea typeface="宋体"/>
                        <a:cs typeface="Times New Roman"/>
                      </a:endParaRPr>
                    </a:p>
                  </a:txBody>
                  <a:tcPr marL="9525" marR="9525" marT="9525" marB="0"/>
                </a:tc>
                <a:tc>
                  <a:txBody>
                    <a:bodyPr/>
                    <a:lstStyle/>
                    <a:p>
                      <a:pPr marL="0" marR="0" algn="ctr">
                        <a:lnSpc>
                          <a:spcPct val="115000"/>
                        </a:lnSpc>
                        <a:spcBef>
                          <a:spcPts val="0"/>
                        </a:spcBef>
                        <a:spcAft>
                          <a:spcPts val="1000"/>
                        </a:spcAft>
                      </a:pPr>
                      <a:r>
                        <a:rPr lang="en-US" sz="2600" b="1" dirty="0">
                          <a:effectLst/>
                        </a:rPr>
                        <a:t>Indicators</a:t>
                      </a:r>
                      <a:endParaRPr lang="en-US" sz="2600" b="1" dirty="0">
                        <a:effectLst/>
                        <a:latin typeface="Calibri"/>
                        <a:ea typeface="宋体"/>
                        <a:cs typeface="Times New Roman"/>
                      </a:endParaRPr>
                    </a:p>
                  </a:txBody>
                  <a:tcPr marL="9525" marR="9525" marT="9525" marB="0"/>
                </a:tc>
                <a:extLst>
                  <a:ext uri="{0D108BD9-81ED-4DB2-BD59-A6C34878D82A}">
                    <a16:rowId xmlns:a16="http://schemas.microsoft.com/office/drawing/2014/main" xmlns="" val="10000"/>
                  </a:ext>
                </a:extLst>
              </a:tr>
              <a:tr h="1658942">
                <a:tc>
                  <a:txBody>
                    <a:bodyPr/>
                    <a:lstStyle/>
                    <a:p>
                      <a:pPr marL="0" marR="0" algn="l">
                        <a:lnSpc>
                          <a:spcPct val="115000"/>
                        </a:lnSpc>
                        <a:spcBef>
                          <a:spcPts val="0"/>
                        </a:spcBef>
                        <a:spcAft>
                          <a:spcPts val="1000"/>
                        </a:spcAft>
                      </a:pPr>
                      <a:r>
                        <a:rPr lang="en-US" sz="2000" b="1" kern="1200" dirty="0">
                          <a:solidFill>
                            <a:schemeClr val="dk1"/>
                          </a:solidFill>
                          <a:effectLst/>
                          <a:latin typeface="+mn-lt"/>
                          <a:ea typeface="+mn-ea"/>
                          <a:cs typeface="+mn-cs"/>
                        </a:rPr>
                        <a:t>Higher Education Enrollment </a:t>
                      </a:r>
                      <a:endParaRPr lang="en-US" sz="2000" b="1" dirty="0">
                        <a:effectLst/>
                        <a:latin typeface="Calibri"/>
                        <a:ea typeface="宋体"/>
                        <a:cs typeface="Times New Roman"/>
                      </a:endParaRPr>
                    </a:p>
                  </a:txBody>
                  <a:tcPr marL="9525" marR="9525" marT="9525" marB="0"/>
                </a:tc>
                <a:tc>
                  <a:txBody>
                    <a:bodyPr/>
                    <a:lstStyle/>
                    <a:p>
                      <a:pPr marL="342900" indent="-342900">
                        <a:buFont typeface="+mj-lt"/>
                        <a:buAutoNum type="arabicPeriod"/>
                      </a:pPr>
                      <a:r>
                        <a:rPr lang="en-US" sz="1800" b="1" kern="1200" dirty="0">
                          <a:solidFill>
                            <a:schemeClr val="dk1"/>
                          </a:solidFill>
                          <a:effectLst/>
                          <a:latin typeface="+mn-lt"/>
                          <a:ea typeface="+mn-ea"/>
                          <a:cs typeface="+mn-cs"/>
                        </a:rPr>
                        <a:t>High School Graduates Enrolled in Higher Education and </a:t>
                      </a:r>
                      <a:r>
                        <a:rPr lang="en-US" sz="1800" b="1" kern="1200" dirty="0" err="1">
                          <a:solidFill>
                            <a:schemeClr val="dk1"/>
                          </a:solidFill>
                          <a:effectLst/>
                          <a:latin typeface="+mn-lt"/>
                          <a:ea typeface="+mn-ea"/>
                          <a:cs typeface="+mn-cs"/>
                        </a:rPr>
                        <a:t>Meann</a:t>
                      </a:r>
                      <a:r>
                        <a:rPr lang="en-US" sz="1800" b="1" kern="1200" dirty="0">
                          <a:solidFill>
                            <a:schemeClr val="dk1"/>
                          </a:solidFill>
                          <a:effectLst/>
                          <a:latin typeface="+mn-lt"/>
                          <a:ea typeface="+mn-ea"/>
                          <a:cs typeface="+mn-cs"/>
                        </a:rPr>
                        <a:t> Annual Rate of Change from 1996 to 2015 in Four North Texas Counties (Collective)</a:t>
                      </a:r>
                    </a:p>
                    <a:p>
                      <a:pPr marL="342900" indent="-342900">
                        <a:buFont typeface="+mj-lt"/>
                        <a:buAutoNum type="arabicPeriod"/>
                      </a:pPr>
                      <a:endParaRPr lang="en-US" sz="1800" b="1" kern="1200" dirty="0">
                        <a:solidFill>
                          <a:schemeClr val="dk1"/>
                        </a:solidFill>
                        <a:effectLst/>
                        <a:latin typeface="+mn-lt"/>
                        <a:ea typeface="+mn-ea"/>
                        <a:cs typeface="+mn-cs"/>
                      </a:endParaRP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800" b="1" kern="1200" dirty="0">
                          <a:solidFill>
                            <a:schemeClr val="dk1"/>
                          </a:solidFill>
                          <a:effectLst/>
                          <a:latin typeface="+mn-lt"/>
                          <a:ea typeface="+mn-ea"/>
                          <a:cs typeface="+mn-cs"/>
                        </a:rPr>
                        <a:t>High School Graduates Enrolled in Higher Education from 1996 to 2015 in Selected North Texas Counties (Individual)</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800" b="1" kern="1200" dirty="0">
                        <a:solidFill>
                          <a:schemeClr val="dk1"/>
                        </a:solidFill>
                        <a:effectLst/>
                        <a:latin typeface="+mn-lt"/>
                        <a:ea typeface="+mn-ea"/>
                        <a:cs typeface="+mn-cs"/>
                      </a:endParaRP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800" b="1" kern="1200" dirty="0">
                          <a:solidFill>
                            <a:schemeClr val="dk1"/>
                          </a:solidFill>
                          <a:effectLst/>
                          <a:latin typeface="+mn-lt"/>
                          <a:ea typeface="+mn-ea"/>
                          <a:cs typeface="+mn-cs"/>
                        </a:rPr>
                        <a:t>College-Going Rate of High School Graduates Enrolled in Texas Postsecondary Education and Mean Annual Rate of Change from 2004 to 2015 in State, ESC 10, and ESC 11 by Ethnicity (by Gender, and by Economically Disadvantaged Status)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800" b="1" kern="1200" dirty="0">
                        <a:solidFill>
                          <a:schemeClr val="dk1"/>
                        </a:solidFill>
                        <a:effectLst/>
                        <a:latin typeface="+mn-lt"/>
                        <a:ea typeface="+mn-ea"/>
                        <a:cs typeface="+mn-cs"/>
                      </a:endParaRPr>
                    </a:p>
                  </a:txBody>
                  <a:tcPr marL="9525" marR="9525" marT="9525" marB="0"/>
                </a:tc>
                <a:extLst>
                  <a:ext uri="{0D108BD9-81ED-4DB2-BD59-A6C34878D82A}">
                    <a16:rowId xmlns:a16="http://schemas.microsoft.com/office/drawing/2014/main" xmlns="" val="10001"/>
                  </a:ext>
                </a:extLst>
              </a:tr>
              <a:tr h="2163880">
                <a:tc>
                  <a:txBody>
                    <a:bodyPr/>
                    <a:lstStyle/>
                    <a:p>
                      <a:pPr marL="0" marR="0" algn="l">
                        <a:lnSpc>
                          <a:spcPct val="115000"/>
                        </a:lnSpc>
                        <a:spcBef>
                          <a:spcPts val="0"/>
                        </a:spcBef>
                        <a:spcAft>
                          <a:spcPts val="1000"/>
                        </a:spcAft>
                      </a:pPr>
                      <a:r>
                        <a:rPr lang="en-US" sz="2000" b="1" kern="1200" dirty="0">
                          <a:solidFill>
                            <a:schemeClr val="dk1"/>
                          </a:solidFill>
                          <a:effectLst/>
                          <a:latin typeface="+mn-lt"/>
                          <a:ea typeface="+mn-ea"/>
                          <a:cs typeface="+mn-cs"/>
                        </a:rPr>
                        <a:t>Developmental Education </a:t>
                      </a:r>
                      <a:endParaRPr lang="en-US" sz="2000" b="1" dirty="0">
                        <a:effectLst/>
                        <a:latin typeface="Calibri"/>
                        <a:ea typeface="宋体"/>
                        <a:cs typeface="Times New Roman"/>
                      </a:endParaRPr>
                    </a:p>
                  </a:txBody>
                  <a:tcPr marL="9525" marR="9525" marT="9525" marB="0"/>
                </a:tc>
                <a:tc>
                  <a:txBody>
                    <a:bodyPr/>
                    <a:lstStyle/>
                    <a:p>
                      <a:pPr marL="342900" marR="0" lvl="0" indent="-342900" algn="l" defTabSz="914400" rtl="0" eaLnBrk="1" fontAlgn="auto" latinLnBrk="0" hangingPunct="1">
                        <a:lnSpc>
                          <a:spcPct val="115000"/>
                        </a:lnSpc>
                        <a:spcBef>
                          <a:spcPts val="0"/>
                        </a:spcBef>
                        <a:spcAft>
                          <a:spcPts val="1000"/>
                        </a:spcAft>
                        <a:buClrTx/>
                        <a:buSzTx/>
                        <a:buFont typeface="+mj-lt"/>
                        <a:buAutoNum type="arabicPeriod"/>
                        <a:tabLst>
                          <a:tab pos="457200" algn="l"/>
                        </a:tabLst>
                        <a:defRPr/>
                      </a:pPr>
                      <a:r>
                        <a:rPr lang="en-US" sz="1800" b="1" kern="1200" dirty="0">
                          <a:solidFill>
                            <a:schemeClr val="dk1"/>
                          </a:solidFill>
                          <a:effectLst/>
                          <a:latin typeface="+mn-lt"/>
                          <a:ea typeface="+mn-ea"/>
                          <a:cs typeface="+mn-cs"/>
                        </a:rPr>
                        <a:t>2-Year</a:t>
                      </a:r>
                      <a:r>
                        <a:rPr lang="en-US" sz="1800" b="1" kern="1200" baseline="0" dirty="0">
                          <a:solidFill>
                            <a:schemeClr val="dk1"/>
                          </a:solidFill>
                          <a:effectLst/>
                          <a:latin typeface="+mn-lt"/>
                          <a:ea typeface="+mn-ea"/>
                          <a:cs typeface="+mn-cs"/>
                        </a:rPr>
                        <a:t> College Outcomes for Fir</a:t>
                      </a:r>
                      <a:r>
                        <a:rPr lang="en-US" sz="1800" b="1" kern="1200" dirty="0">
                          <a:solidFill>
                            <a:schemeClr val="dk1"/>
                          </a:solidFill>
                          <a:effectLst/>
                          <a:latin typeface="+mn-lt"/>
                          <a:ea typeface="+mn-ea"/>
                          <a:cs typeface="+mn-cs"/>
                        </a:rPr>
                        <a:t>st Time in College (FTIC) Students  Requiring Developmental Education vs. Those Not Requiring Developmental Education and Mean Annual Rate of Change in 2007- </a:t>
                      </a:r>
                      <a:r>
                        <a:rPr lang="en-US" sz="1800" b="1" kern="1200" baseline="0" dirty="0">
                          <a:solidFill>
                            <a:schemeClr val="dk1"/>
                          </a:solidFill>
                          <a:effectLst/>
                          <a:latin typeface="+mn-lt"/>
                          <a:ea typeface="+mn-ea"/>
                          <a:cs typeface="+mn-cs"/>
                        </a:rPr>
                        <a:t>2012 </a:t>
                      </a:r>
                      <a:r>
                        <a:rPr lang="en-US" sz="1800" b="1" kern="1200" dirty="0">
                          <a:solidFill>
                            <a:schemeClr val="dk1"/>
                          </a:solidFill>
                          <a:effectLst/>
                          <a:latin typeface="+mn-lt"/>
                          <a:ea typeface="+mn-ea"/>
                          <a:cs typeface="+mn-cs"/>
                        </a:rPr>
                        <a:t>Cohorts in State and North Texas (tracking</a:t>
                      </a:r>
                      <a:r>
                        <a:rPr lang="en-US" sz="1800" b="1" kern="1200" baseline="0" dirty="0">
                          <a:solidFill>
                            <a:schemeClr val="dk1"/>
                          </a:solidFill>
                          <a:effectLst/>
                          <a:latin typeface="+mn-lt"/>
                          <a:ea typeface="+mn-ea"/>
                          <a:cs typeface="+mn-cs"/>
                        </a:rPr>
                        <a:t> for 3 years)</a:t>
                      </a:r>
                      <a:endParaRPr lang="en-US" sz="1800" b="1" kern="1200" dirty="0">
                        <a:solidFill>
                          <a:schemeClr val="dk1"/>
                        </a:solidFill>
                        <a:effectLst/>
                        <a:latin typeface="+mn-lt"/>
                        <a:ea typeface="+mn-ea"/>
                        <a:cs typeface="+mn-cs"/>
                      </a:endParaRPr>
                    </a:p>
                    <a:p>
                      <a:pPr marL="342900" marR="0" lvl="0" indent="-342900" algn="l" defTabSz="914400" rtl="0" eaLnBrk="1" fontAlgn="auto" latinLnBrk="0" hangingPunct="1">
                        <a:lnSpc>
                          <a:spcPct val="115000"/>
                        </a:lnSpc>
                        <a:spcBef>
                          <a:spcPts val="0"/>
                        </a:spcBef>
                        <a:spcAft>
                          <a:spcPts val="1000"/>
                        </a:spcAft>
                        <a:buClrTx/>
                        <a:buSzTx/>
                        <a:buFont typeface="+mj-lt"/>
                        <a:buAutoNum type="arabicPeriod"/>
                        <a:tabLst>
                          <a:tab pos="457200" algn="l"/>
                        </a:tabLst>
                        <a:defRPr/>
                      </a:pPr>
                      <a:r>
                        <a:rPr lang="en-US" sz="1800" b="1" kern="1200" dirty="0">
                          <a:solidFill>
                            <a:schemeClr val="dk1"/>
                          </a:solidFill>
                          <a:effectLst/>
                          <a:latin typeface="+mn-lt"/>
                          <a:ea typeface="+mn-ea"/>
                          <a:cs typeface="+mn-cs"/>
                        </a:rPr>
                        <a:t>4-Year College Outcomes for First Time in College (FTIC) Students Requiring Developmental Education vs. Those Not Requiring Developmental Education and Mean Annual Rate of Change in 2004- 2009 Cohorts in State and North Texas (tracking for 6 years)</a:t>
                      </a:r>
                      <a:endParaRPr lang="en-US" sz="1800" b="1" dirty="0">
                        <a:effectLst/>
                        <a:latin typeface="Calibri"/>
                        <a:ea typeface="宋体"/>
                        <a:cs typeface="Times New Roman"/>
                      </a:endParaRPr>
                    </a:p>
                  </a:txBody>
                  <a:tcPr marL="9525" marR="9525" marT="9525" marB="0"/>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40439858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ctrTitle" idx="4294967295"/>
          </p:nvPr>
        </p:nvSpPr>
        <p:spPr>
          <a:xfrm>
            <a:off x="0" y="0"/>
            <a:ext cx="9144000" cy="990600"/>
          </a:xfrm>
          <a:solidFill>
            <a:srgbClr val="FF6600"/>
          </a:solidFill>
        </p:spPr>
        <p:txBody>
          <a:bodyPr/>
          <a:lstStyle/>
          <a:p>
            <a:r>
              <a:rPr lang="en-US" sz="2400" b="1" dirty="0"/>
              <a:t>High School Graduates Enrolled in Higher Education from 1996 to 2015 in Selected North Texas Counties</a:t>
            </a:r>
          </a:p>
        </p:txBody>
      </p:sp>
      <p:graphicFrame>
        <p:nvGraphicFramePr>
          <p:cNvPr id="2" name="Table 1"/>
          <p:cNvGraphicFramePr>
            <a:graphicFrameLocks noGrp="1"/>
          </p:cNvGraphicFramePr>
          <p:nvPr>
            <p:extLst>
              <p:ext uri="{D42A27DB-BD31-4B8C-83A1-F6EECF244321}">
                <p14:modId xmlns:p14="http://schemas.microsoft.com/office/powerpoint/2010/main" val="3132578492"/>
              </p:ext>
            </p:extLst>
          </p:nvPr>
        </p:nvGraphicFramePr>
        <p:xfrm>
          <a:off x="0" y="990600"/>
          <a:ext cx="9143999" cy="5344175"/>
        </p:xfrm>
        <a:graphic>
          <a:graphicData uri="http://schemas.openxmlformats.org/drawingml/2006/table">
            <a:tbl>
              <a:tblPr firstRow="1" firstCol="1" bandRow="1">
                <a:tableStyleId>{5C22544A-7EE6-4342-B048-85BDC9FD1C3A}</a:tableStyleId>
              </a:tblPr>
              <a:tblGrid>
                <a:gridCol w="999530">
                  <a:extLst>
                    <a:ext uri="{9D8B030D-6E8A-4147-A177-3AD203B41FA5}">
                      <a16:colId xmlns:a16="http://schemas.microsoft.com/office/drawing/2014/main" xmlns="" val="20000"/>
                    </a:ext>
                  </a:extLst>
                </a:gridCol>
                <a:gridCol w="783122">
                  <a:extLst>
                    <a:ext uri="{9D8B030D-6E8A-4147-A177-3AD203B41FA5}">
                      <a16:colId xmlns:a16="http://schemas.microsoft.com/office/drawing/2014/main" xmlns="" val="20001"/>
                    </a:ext>
                  </a:extLst>
                </a:gridCol>
                <a:gridCol w="626498">
                  <a:extLst>
                    <a:ext uri="{9D8B030D-6E8A-4147-A177-3AD203B41FA5}">
                      <a16:colId xmlns:a16="http://schemas.microsoft.com/office/drawing/2014/main" xmlns="" val="20002"/>
                    </a:ext>
                  </a:extLst>
                </a:gridCol>
                <a:gridCol w="704810">
                  <a:extLst>
                    <a:ext uri="{9D8B030D-6E8A-4147-A177-3AD203B41FA5}">
                      <a16:colId xmlns:a16="http://schemas.microsoft.com/office/drawing/2014/main" xmlns="" val="20003"/>
                    </a:ext>
                  </a:extLst>
                </a:gridCol>
                <a:gridCol w="156624">
                  <a:extLst>
                    <a:ext uri="{9D8B030D-6E8A-4147-A177-3AD203B41FA5}">
                      <a16:colId xmlns:a16="http://schemas.microsoft.com/office/drawing/2014/main" xmlns="" val="20004"/>
                    </a:ext>
                  </a:extLst>
                </a:gridCol>
                <a:gridCol w="704810">
                  <a:extLst>
                    <a:ext uri="{9D8B030D-6E8A-4147-A177-3AD203B41FA5}">
                      <a16:colId xmlns:a16="http://schemas.microsoft.com/office/drawing/2014/main" xmlns="" val="20005"/>
                    </a:ext>
                  </a:extLst>
                </a:gridCol>
                <a:gridCol w="626498">
                  <a:extLst>
                    <a:ext uri="{9D8B030D-6E8A-4147-A177-3AD203B41FA5}">
                      <a16:colId xmlns:a16="http://schemas.microsoft.com/office/drawing/2014/main" xmlns="" val="20006"/>
                    </a:ext>
                  </a:extLst>
                </a:gridCol>
                <a:gridCol w="668231">
                  <a:extLst>
                    <a:ext uri="{9D8B030D-6E8A-4147-A177-3AD203B41FA5}">
                      <a16:colId xmlns:a16="http://schemas.microsoft.com/office/drawing/2014/main" xmlns="" val="20007"/>
                    </a:ext>
                  </a:extLst>
                </a:gridCol>
                <a:gridCol w="114891">
                  <a:extLst>
                    <a:ext uri="{9D8B030D-6E8A-4147-A177-3AD203B41FA5}">
                      <a16:colId xmlns:a16="http://schemas.microsoft.com/office/drawing/2014/main" xmlns="" val="20008"/>
                    </a:ext>
                  </a:extLst>
                </a:gridCol>
                <a:gridCol w="626498">
                  <a:extLst>
                    <a:ext uri="{9D8B030D-6E8A-4147-A177-3AD203B41FA5}">
                      <a16:colId xmlns:a16="http://schemas.microsoft.com/office/drawing/2014/main" xmlns="" val="20009"/>
                    </a:ext>
                  </a:extLst>
                </a:gridCol>
                <a:gridCol w="626498">
                  <a:extLst>
                    <a:ext uri="{9D8B030D-6E8A-4147-A177-3AD203B41FA5}">
                      <a16:colId xmlns:a16="http://schemas.microsoft.com/office/drawing/2014/main" xmlns="" val="20010"/>
                    </a:ext>
                  </a:extLst>
                </a:gridCol>
                <a:gridCol w="626498">
                  <a:extLst>
                    <a:ext uri="{9D8B030D-6E8A-4147-A177-3AD203B41FA5}">
                      <a16:colId xmlns:a16="http://schemas.microsoft.com/office/drawing/2014/main" xmlns="" val="20011"/>
                    </a:ext>
                  </a:extLst>
                </a:gridCol>
                <a:gridCol w="131376">
                  <a:extLst>
                    <a:ext uri="{9D8B030D-6E8A-4147-A177-3AD203B41FA5}">
                      <a16:colId xmlns:a16="http://schemas.microsoft.com/office/drawing/2014/main" xmlns="" val="20012"/>
                    </a:ext>
                  </a:extLst>
                </a:gridCol>
                <a:gridCol w="537883">
                  <a:extLst>
                    <a:ext uri="{9D8B030D-6E8A-4147-A177-3AD203B41FA5}">
                      <a16:colId xmlns:a16="http://schemas.microsoft.com/office/drawing/2014/main" xmlns="" val="20013"/>
                    </a:ext>
                  </a:extLst>
                </a:gridCol>
                <a:gridCol w="605116">
                  <a:extLst>
                    <a:ext uri="{9D8B030D-6E8A-4147-A177-3AD203B41FA5}">
                      <a16:colId xmlns:a16="http://schemas.microsoft.com/office/drawing/2014/main" xmlns="" val="20014"/>
                    </a:ext>
                  </a:extLst>
                </a:gridCol>
                <a:gridCol w="605116">
                  <a:extLst>
                    <a:ext uri="{9D8B030D-6E8A-4147-A177-3AD203B41FA5}">
                      <a16:colId xmlns:a16="http://schemas.microsoft.com/office/drawing/2014/main" xmlns="" val="20015"/>
                    </a:ext>
                  </a:extLst>
                </a:gridCol>
              </a:tblGrid>
              <a:tr h="297310">
                <a:tc rowSpan="2">
                  <a:txBody>
                    <a:bodyPr/>
                    <a:lstStyle/>
                    <a:p>
                      <a:pPr marL="0" marR="0" algn="ctr">
                        <a:lnSpc>
                          <a:spcPct val="115000"/>
                        </a:lnSpc>
                        <a:spcBef>
                          <a:spcPts val="600"/>
                        </a:spcBef>
                        <a:spcAft>
                          <a:spcPts val="600"/>
                        </a:spcAft>
                      </a:pPr>
                      <a:r>
                        <a:rPr lang="en-US" sz="1400" dirty="0">
                          <a:effectLst/>
                        </a:rPr>
                        <a:t>Year/MAD/MARC</a:t>
                      </a:r>
                      <a:endParaRPr lang="en-US" sz="1400" dirty="0">
                        <a:effectLst/>
                        <a:latin typeface="Calibri"/>
                        <a:ea typeface="宋体"/>
                        <a:cs typeface="Times New Roman"/>
                      </a:endParaRPr>
                    </a:p>
                  </a:txBody>
                  <a:tcPr marL="43196" marR="43196" marT="0" marB="0"/>
                </a:tc>
                <a:tc gridSpan="3">
                  <a:txBody>
                    <a:bodyPr/>
                    <a:lstStyle/>
                    <a:p>
                      <a:pPr marL="0" marR="0" algn="ctr">
                        <a:lnSpc>
                          <a:spcPct val="115000"/>
                        </a:lnSpc>
                        <a:spcBef>
                          <a:spcPts val="1200"/>
                        </a:spcBef>
                        <a:spcAft>
                          <a:spcPts val="0"/>
                        </a:spcAft>
                      </a:pPr>
                      <a:r>
                        <a:rPr lang="en-US" sz="1400">
                          <a:effectLst/>
                        </a:rPr>
                        <a:t>Collin</a:t>
                      </a:r>
                      <a:endParaRPr lang="en-US" sz="1400">
                        <a:effectLst/>
                        <a:latin typeface="Calibri"/>
                        <a:ea typeface="宋体"/>
                        <a:cs typeface="Times New Roman"/>
                      </a:endParaRPr>
                    </a:p>
                  </a:txBody>
                  <a:tcPr marL="43196" marR="43196" marT="0" marB="0"/>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600"/>
                        </a:spcBef>
                        <a:spcAft>
                          <a:spcPts val="0"/>
                        </a:spcAft>
                      </a:pPr>
                      <a:r>
                        <a:rPr lang="en-US" sz="1400">
                          <a:effectLst/>
                        </a:rPr>
                        <a:t> </a:t>
                      </a:r>
                      <a:endParaRPr lang="en-US" sz="1400">
                        <a:effectLst/>
                        <a:latin typeface="Calibri"/>
                        <a:ea typeface="宋体"/>
                        <a:cs typeface="Times New Roman"/>
                      </a:endParaRPr>
                    </a:p>
                  </a:txBody>
                  <a:tcPr marL="43196" marR="43196" marT="0" marB="0"/>
                </a:tc>
                <a:tc gridSpan="3">
                  <a:txBody>
                    <a:bodyPr/>
                    <a:lstStyle/>
                    <a:p>
                      <a:pPr marL="0" marR="0" algn="ctr">
                        <a:lnSpc>
                          <a:spcPct val="115000"/>
                        </a:lnSpc>
                        <a:spcBef>
                          <a:spcPts val="1200"/>
                        </a:spcBef>
                        <a:spcAft>
                          <a:spcPts val="0"/>
                        </a:spcAft>
                      </a:pPr>
                      <a:r>
                        <a:rPr lang="en-US" sz="1400">
                          <a:effectLst/>
                        </a:rPr>
                        <a:t>Dallas</a:t>
                      </a:r>
                      <a:endParaRPr lang="en-US" sz="1400">
                        <a:effectLst/>
                        <a:latin typeface="Calibri"/>
                        <a:ea typeface="宋体"/>
                        <a:cs typeface="Times New Roman"/>
                      </a:endParaRPr>
                    </a:p>
                  </a:txBody>
                  <a:tcPr marL="43196" marR="43196" marT="0" marB="0"/>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600"/>
                        </a:spcBef>
                        <a:spcAft>
                          <a:spcPts val="0"/>
                        </a:spcAft>
                      </a:pPr>
                      <a:r>
                        <a:rPr lang="en-US" sz="1400">
                          <a:effectLst/>
                        </a:rPr>
                        <a:t> </a:t>
                      </a:r>
                      <a:endParaRPr lang="en-US" sz="1400">
                        <a:effectLst/>
                        <a:latin typeface="Calibri"/>
                        <a:ea typeface="宋体"/>
                        <a:cs typeface="Times New Roman"/>
                      </a:endParaRPr>
                    </a:p>
                  </a:txBody>
                  <a:tcPr marL="43196" marR="43196" marT="0" marB="0"/>
                </a:tc>
                <a:tc gridSpan="3">
                  <a:txBody>
                    <a:bodyPr/>
                    <a:lstStyle/>
                    <a:p>
                      <a:pPr marL="0" marR="0" algn="ctr">
                        <a:lnSpc>
                          <a:spcPct val="115000"/>
                        </a:lnSpc>
                        <a:spcBef>
                          <a:spcPts val="1200"/>
                        </a:spcBef>
                        <a:spcAft>
                          <a:spcPts val="0"/>
                        </a:spcAft>
                      </a:pPr>
                      <a:r>
                        <a:rPr lang="en-US" sz="1400">
                          <a:effectLst/>
                        </a:rPr>
                        <a:t>Denton</a:t>
                      </a:r>
                      <a:endParaRPr lang="en-US" sz="1400">
                        <a:effectLst/>
                        <a:latin typeface="Calibri"/>
                        <a:ea typeface="宋体"/>
                        <a:cs typeface="Times New Roman"/>
                      </a:endParaRPr>
                    </a:p>
                  </a:txBody>
                  <a:tcPr marL="43196" marR="43196" marT="0" marB="0"/>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600"/>
                        </a:spcBef>
                        <a:spcAft>
                          <a:spcPts val="0"/>
                        </a:spcAft>
                      </a:pPr>
                      <a:r>
                        <a:rPr lang="en-US" sz="1400">
                          <a:effectLst/>
                        </a:rPr>
                        <a:t> </a:t>
                      </a:r>
                      <a:endParaRPr lang="en-US" sz="1400">
                        <a:effectLst/>
                        <a:latin typeface="Calibri"/>
                        <a:ea typeface="宋体"/>
                        <a:cs typeface="Times New Roman"/>
                      </a:endParaRPr>
                    </a:p>
                  </a:txBody>
                  <a:tcPr marL="43196" marR="43196" marT="0" marB="0"/>
                </a:tc>
                <a:tc gridSpan="3">
                  <a:txBody>
                    <a:bodyPr/>
                    <a:lstStyle/>
                    <a:p>
                      <a:pPr marL="0" marR="0" algn="ctr">
                        <a:lnSpc>
                          <a:spcPct val="115000"/>
                        </a:lnSpc>
                        <a:spcBef>
                          <a:spcPts val="1200"/>
                        </a:spcBef>
                        <a:spcAft>
                          <a:spcPts val="0"/>
                        </a:spcAft>
                      </a:pPr>
                      <a:r>
                        <a:rPr lang="en-US" sz="1400">
                          <a:effectLst/>
                        </a:rPr>
                        <a:t>Tarrant</a:t>
                      </a:r>
                      <a:endParaRPr lang="en-US" sz="1400">
                        <a:effectLst/>
                        <a:latin typeface="Calibri"/>
                        <a:ea typeface="宋体"/>
                        <a:cs typeface="Times New Roman"/>
                      </a:endParaRPr>
                    </a:p>
                  </a:txBody>
                  <a:tcPr marL="43196" marR="43196"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466656">
                <a:tc vMerge="1">
                  <a:txBody>
                    <a:bodyPr/>
                    <a:lstStyle/>
                    <a:p>
                      <a:endParaRPr lang="en-US"/>
                    </a:p>
                  </a:txBody>
                  <a:tcPr/>
                </a:tc>
                <a:tc>
                  <a:txBody>
                    <a:bodyPr/>
                    <a:lstStyle/>
                    <a:p>
                      <a:pPr marL="0" marR="0">
                        <a:lnSpc>
                          <a:spcPct val="115000"/>
                        </a:lnSpc>
                        <a:spcBef>
                          <a:spcPts val="0"/>
                        </a:spcBef>
                        <a:spcAft>
                          <a:spcPts val="600"/>
                        </a:spcAft>
                      </a:pPr>
                      <a:r>
                        <a:rPr lang="en-US" sz="1400">
                          <a:effectLst/>
                        </a:rPr>
                        <a:t>2-yr</a:t>
                      </a:r>
                      <a:endParaRPr lang="en-US" sz="1400">
                        <a:effectLst/>
                        <a:latin typeface="Calibri"/>
                        <a:ea typeface="宋体"/>
                        <a:cs typeface="Times New Roman"/>
                      </a:endParaRPr>
                    </a:p>
                  </a:txBody>
                  <a:tcPr marL="43196" marR="43196" marT="0" marB="0"/>
                </a:tc>
                <a:tc>
                  <a:txBody>
                    <a:bodyPr/>
                    <a:lstStyle/>
                    <a:p>
                      <a:pPr marL="0" marR="0">
                        <a:lnSpc>
                          <a:spcPct val="115000"/>
                        </a:lnSpc>
                        <a:spcBef>
                          <a:spcPts val="0"/>
                        </a:spcBef>
                        <a:spcAft>
                          <a:spcPts val="600"/>
                        </a:spcAft>
                      </a:pPr>
                      <a:r>
                        <a:rPr lang="en-US" sz="1400">
                          <a:effectLst/>
                        </a:rPr>
                        <a:t>4-yr</a:t>
                      </a:r>
                      <a:endParaRPr lang="en-US" sz="1400">
                        <a:effectLst/>
                        <a:latin typeface="Calibri"/>
                        <a:ea typeface="宋体"/>
                        <a:cs typeface="Times New Roman"/>
                      </a:endParaRPr>
                    </a:p>
                  </a:txBody>
                  <a:tcPr marL="43196" marR="43196" marT="0" marB="0"/>
                </a:tc>
                <a:tc>
                  <a:txBody>
                    <a:bodyPr/>
                    <a:lstStyle/>
                    <a:p>
                      <a:pPr marL="0" marR="0">
                        <a:lnSpc>
                          <a:spcPct val="115000"/>
                        </a:lnSpc>
                        <a:spcBef>
                          <a:spcPts val="0"/>
                        </a:spcBef>
                        <a:spcAft>
                          <a:spcPts val="600"/>
                        </a:spcAft>
                      </a:pPr>
                      <a:r>
                        <a:rPr lang="en-US" sz="1400">
                          <a:effectLst/>
                        </a:rPr>
                        <a:t>Total</a:t>
                      </a:r>
                      <a:endParaRPr lang="en-US" sz="1400">
                        <a:effectLst/>
                        <a:latin typeface="Calibri"/>
                        <a:ea typeface="宋体"/>
                        <a:cs typeface="Times New Roman"/>
                      </a:endParaRPr>
                    </a:p>
                  </a:txBody>
                  <a:tcPr marL="43196" marR="43196" marT="0" marB="0"/>
                </a:tc>
                <a:tc>
                  <a:txBody>
                    <a:bodyPr/>
                    <a:lstStyle/>
                    <a:p>
                      <a:pPr marL="0" marR="0">
                        <a:lnSpc>
                          <a:spcPct val="115000"/>
                        </a:lnSpc>
                        <a:spcBef>
                          <a:spcPts val="0"/>
                        </a:spcBef>
                        <a:spcAft>
                          <a:spcPts val="600"/>
                        </a:spcAft>
                      </a:pPr>
                      <a:r>
                        <a:rPr lang="en-US" sz="1400">
                          <a:effectLst/>
                        </a:rPr>
                        <a:t> </a:t>
                      </a:r>
                      <a:endParaRPr lang="en-US" sz="1400">
                        <a:effectLst/>
                        <a:latin typeface="Calibri"/>
                        <a:ea typeface="宋体"/>
                        <a:cs typeface="Times New Roman"/>
                      </a:endParaRPr>
                    </a:p>
                  </a:txBody>
                  <a:tcPr marL="43196" marR="43196" marT="0" marB="0"/>
                </a:tc>
                <a:tc>
                  <a:txBody>
                    <a:bodyPr/>
                    <a:lstStyle/>
                    <a:p>
                      <a:pPr marL="0" marR="0">
                        <a:lnSpc>
                          <a:spcPct val="115000"/>
                        </a:lnSpc>
                        <a:spcBef>
                          <a:spcPts val="0"/>
                        </a:spcBef>
                        <a:spcAft>
                          <a:spcPts val="600"/>
                        </a:spcAft>
                      </a:pPr>
                      <a:r>
                        <a:rPr lang="en-US" sz="1400">
                          <a:effectLst/>
                        </a:rPr>
                        <a:t>2-yr</a:t>
                      </a:r>
                      <a:endParaRPr lang="en-US" sz="1400">
                        <a:effectLst/>
                        <a:latin typeface="Calibri"/>
                        <a:ea typeface="宋体"/>
                        <a:cs typeface="Times New Roman"/>
                      </a:endParaRPr>
                    </a:p>
                  </a:txBody>
                  <a:tcPr marL="43196" marR="43196" marT="0" marB="0"/>
                </a:tc>
                <a:tc>
                  <a:txBody>
                    <a:bodyPr/>
                    <a:lstStyle/>
                    <a:p>
                      <a:pPr marL="0" marR="0">
                        <a:lnSpc>
                          <a:spcPct val="115000"/>
                        </a:lnSpc>
                        <a:spcBef>
                          <a:spcPts val="0"/>
                        </a:spcBef>
                        <a:spcAft>
                          <a:spcPts val="600"/>
                        </a:spcAft>
                      </a:pPr>
                      <a:r>
                        <a:rPr lang="en-US" sz="1400">
                          <a:effectLst/>
                        </a:rPr>
                        <a:t>4-yr</a:t>
                      </a:r>
                      <a:endParaRPr lang="en-US" sz="1400">
                        <a:effectLst/>
                        <a:latin typeface="Calibri"/>
                        <a:ea typeface="宋体"/>
                        <a:cs typeface="Times New Roman"/>
                      </a:endParaRPr>
                    </a:p>
                  </a:txBody>
                  <a:tcPr marL="43196" marR="43196" marT="0" marB="0"/>
                </a:tc>
                <a:tc>
                  <a:txBody>
                    <a:bodyPr/>
                    <a:lstStyle/>
                    <a:p>
                      <a:pPr marL="0" marR="0">
                        <a:lnSpc>
                          <a:spcPct val="115000"/>
                        </a:lnSpc>
                        <a:spcBef>
                          <a:spcPts val="0"/>
                        </a:spcBef>
                        <a:spcAft>
                          <a:spcPts val="600"/>
                        </a:spcAft>
                      </a:pPr>
                      <a:r>
                        <a:rPr lang="en-US" sz="1400">
                          <a:effectLst/>
                        </a:rPr>
                        <a:t>Total</a:t>
                      </a:r>
                      <a:endParaRPr lang="en-US" sz="1400">
                        <a:effectLst/>
                        <a:latin typeface="Calibri"/>
                        <a:ea typeface="宋体"/>
                        <a:cs typeface="Times New Roman"/>
                      </a:endParaRPr>
                    </a:p>
                  </a:txBody>
                  <a:tcPr marL="43196" marR="43196" marT="0" marB="0"/>
                </a:tc>
                <a:tc>
                  <a:txBody>
                    <a:bodyPr/>
                    <a:lstStyle/>
                    <a:p>
                      <a:pPr marL="0" marR="0">
                        <a:lnSpc>
                          <a:spcPct val="115000"/>
                        </a:lnSpc>
                        <a:spcBef>
                          <a:spcPts val="0"/>
                        </a:spcBef>
                        <a:spcAft>
                          <a:spcPts val="600"/>
                        </a:spcAft>
                      </a:pPr>
                      <a:r>
                        <a:rPr lang="en-US" sz="1400">
                          <a:effectLst/>
                        </a:rPr>
                        <a:t> </a:t>
                      </a:r>
                      <a:endParaRPr lang="en-US" sz="1400">
                        <a:effectLst/>
                        <a:latin typeface="Calibri"/>
                        <a:ea typeface="宋体"/>
                        <a:cs typeface="Times New Roman"/>
                      </a:endParaRPr>
                    </a:p>
                  </a:txBody>
                  <a:tcPr marL="43196" marR="43196" marT="0" marB="0"/>
                </a:tc>
                <a:tc>
                  <a:txBody>
                    <a:bodyPr/>
                    <a:lstStyle/>
                    <a:p>
                      <a:pPr marL="0" marR="0">
                        <a:lnSpc>
                          <a:spcPct val="115000"/>
                        </a:lnSpc>
                        <a:spcBef>
                          <a:spcPts val="0"/>
                        </a:spcBef>
                        <a:spcAft>
                          <a:spcPts val="600"/>
                        </a:spcAft>
                      </a:pPr>
                      <a:r>
                        <a:rPr lang="en-US" sz="1400">
                          <a:effectLst/>
                        </a:rPr>
                        <a:t>2-yr</a:t>
                      </a:r>
                      <a:endParaRPr lang="en-US" sz="1400">
                        <a:effectLst/>
                        <a:latin typeface="Calibri"/>
                        <a:ea typeface="宋体"/>
                        <a:cs typeface="Times New Roman"/>
                      </a:endParaRPr>
                    </a:p>
                  </a:txBody>
                  <a:tcPr marL="43196" marR="43196" marT="0" marB="0"/>
                </a:tc>
                <a:tc>
                  <a:txBody>
                    <a:bodyPr/>
                    <a:lstStyle/>
                    <a:p>
                      <a:pPr marL="0" marR="0">
                        <a:lnSpc>
                          <a:spcPct val="115000"/>
                        </a:lnSpc>
                        <a:spcBef>
                          <a:spcPts val="0"/>
                        </a:spcBef>
                        <a:spcAft>
                          <a:spcPts val="600"/>
                        </a:spcAft>
                      </a:pPr>
                      <a:r>
                        <a:rPr lang="en-US" sz="1400">
                          <a:effectLst/>
                        </a:rPr>
                        <a:t>4-yr</a:t>
                      </a:r>
                      <a:endParaRPr lang="en-US" sz="1400">
                        <a:effectLst/>
                        <a:latin typeface="Calibri"/>
                        <a:ea typeface="宋体"/>
                        <a:cs typeface="Times New Roman"/>
                      </a:endParaRPr>
                    </a:p>
                  </a:txBody>
                  <a:tcPr marL="43196" marR="43196" marT="0" marB="0"/>
                </a:tc>
                <a:tc>
                  <a:txBody>
                    <a:bodyPr/>
                    <a:lstStyle/>
                    <a:p>
                      <a:pPr marL="0" marR="0">
                        <a:lnSpc>
                          <a:spcPct val="115000"/>
                        </a:lnSpc>
                        <a:spcBef>
                          <a:spcPts val="0"/>
                        </a:spcBef>
                        <a:spcAft>
                          <a:spcPts val="600"/>
                        </a:spcAft>
                      </a:pPr>
                      <a:r>
                        <a:rPr lang="en-US" sz="1400">
                          <a:effectLst/>
                        </a:rPr>
                        <a:t>Total</a:t>
                      </a:r>
                      <a:endParaRPr lang="en-US" sz="1400">
                        <a:effectLst/>
                        <a:latin typeface="Calibri"/>
                        <a:ea typeface="宋体"/>
                        <a:cs typeface="Times New Roman"/>
                      </a:endParaRPr>
                    </a:p>
                  </a:txBody>
                  <a:tcPr marL="43196" marR="43196" marT="0" marB="0"/>
                </a:tc>
                <a:tc>
                  <a:txBody>
                    <a:bodyPr/>
                    <a:lstStyle/>
                    <a:p>
                      <a:pPr marL="0" marR="0">
                        <a:lnSpc>
                          <a:spcPct val="115000"/>
                        </a:lnSpc>
                        <a:spcBef>
                          <a:spcPts val="0"/>
                        </a:spcBef>
                        <a:spcAft>
                          <a:spcPts val="600"/>
                        </a:spcAft>
                      </a:pPr>
                      <a:r>
                        <a:rPr lang="en-US" sz="1400">
                          <a:effectLst/>
                        </a:rPr>
                        <a:t> </a:t>
                      </a:r>
                      <a:endParaRPr lang="en-US" sz="1400">
                        <a:effectLst/>
                        <a:latin typeface="Calibri"/>
                        <a:ea typeface="宋体"/>
                        <a:cs typeface="Times New Roman"/>
                      </a:endParaRPr>
                    </a:p>
                  </a:txBody>
                  <a:tcPr marL="43196" marR="43196" marT="0" marB="0"/>
                </a:tc>
                <a:tc>
                  <a:txBody>
                    <a:bodyPr/>
                    <a:lstStyle/>
                    <a:p>
                      <a:pPr marL="0" marR="0">
                        <a:lnSpc>
                          <a:spcPct val="115000"/>
                        </a:lnSpc>
                        <a:spcBef>
                          <a:spcPts val="0"/>
                        </a:spcBef>
                        <a:spcAft>
                          <a:spcPts val="600"/>
                        </a:spcAft>
                      </a:pPr>
                      <a:r>
                        <a:rPr lang="en-US" sz="1400">
                          <a:effectLst/>
                        </a:rPr>
                        <a:t>2-yr</a:t>
                      </a:r>
                      <a:endParaRPr lang="en-US" sz="1400">
                        <a:effectLst/>
                        <a:latin typeface="Calibri"/>
                        <a:ea typeface="宋体"/>
                        <a:cs typeface="Times New Roman"/>
                      </a:endParaRPr>
                    </a:p>
                  </a:txBody>
                  <a:tcPr marL="43196" marR="43196" marT="0" marB="0"/>
                </a:tc>
                <a:tc>
                  <a:txBody>
                    <a:bodyPr/>
                    <a:lstStyle/>
                    <a:p>
                      <a:pPr marL="0" marR="0">
                        <a:lnSpc>
                          <a:spcPct val="115000"/>
                        </a:lnSpc>
                        <a:spcBef>
                          <a:spcPts val="0"/>
                        </a:spcBef>
                        <a:spcAft>
                          <a:spcPts val="600"/>
                        </a:spcAft>
                      </a:pPr>
                      <a:r>
                        <a:rPr lang="en-US" sz="1400">
                          <a:effectLst/>
                        </a:rPr>
                        <a:t>4-yr</a:t>
                      </a:r>
                      <a:endParaRPr lang="en-US" sz="1400">
                        <a:effectLst/>
                        <a:latin typeface="Calibri"/>
                        <a:ea typeface="宋体"/>
                        <a:cs typeface="Times New Roman"/>
                      </a:endParaRPr>
                    </a:p>
                  </a:txBody>
                  <a:tcPr marL="43196" marR="43196" marT="0" marB="0"/>
                </a:tc>
                <a:tc>
                  <a:txBody>
                    <a:bodyPr/>
                    <a:lstStyle/>
                    <a:p>
                      <a:pPr marL="0" marR="0">
                        <a:lnSpc>
                          <a:spcPct val="115000"/>
                        </a:lnSpc>
                        <a:spcBef>
                          <a:spcPts val="0"/>
                        </a:spcBef>
                        <a:spcAft>
                          <a:spcPts val="600"/>
                        </a:spcAft>
                      </a:pPr>
                      <a:r>
                        <a:rPr lang="en-US" sz="1400">
                          <a:effectLst/>
                        </a:rPr>
                        <a:t>Total</a:t>
                      </a:r>
                      <a:endParaRPr lang="en-US" sz="1400">
                        <a:effectLst/>
                        <a:latin typeface="Calibri"/>
                        <a:ea typeface="宋体"/>
                        <a:cs typeface="Times New Roman"/>
                      </a:endParaRPr>
                    </a:p>
                  </a:txBody>
                  <a:tcPr marL="43196" marR="43196" marT="0" marB="0"/>
                </a:tc>
                <a:extLst>
                  <a:ext uri="{0D108BD9-81ED-4DB2-BD59-A6C34878D82A}">
                    <a16:rowId xmlns:a16="http://schemas.microsoft.com/office/drawing/2014/main" xmlns="" val="10001"/>
                  </a:ext>
                </a:extLst>
              </a:tr>
              <a:tr h="297310">
                <a:tc>
                  <a:txBody>
                    <a:bodyPr/>
                    <a:lstStyle/>
                    <a:p>
                      <a:pPr marL="0" marR="0">
                        <a:lnSpc>
                          <a:spcPct val="115000"/>
                        </a:lnSpc>
                        <a:spcBef>
                          <a:spcPts val="600"/>
                        </a:spcBef>
                        <a:spcAft>
                          <a:spcPts val="0"/>
                        </a:spcAft>
                      </a:pPr>
                      <a:r>
                        <a:rPr lang="en-US" sz="1400">
                          <a:effectLst/>
                        </a:rPr>
                        <a:t>1996</a:t>
                      </a:r>
                      <a:endParaRPr lang="en-US" sz="1400">
                        <a:effectLst/>
                        <a:latin typeface="Calibri"/>
                        <a:ea typeface="宋体"/>
                        <a:cs typeface="Times New Roman"/>
                      </a:endParaRPr>
                    </a:p>
                  </a:txBody>
                  <a:tcPr marL="43196" marR="43196" marT="0" marB="0" anchor="ctr"/>
                </a:tc>
                <a:tc>
                  <a:txBody>
                    <a:bodyPr/>
                    <a:lstStyle/>
                    <a:p>
                      <a:pPr marL="0" marR="0" algn="r">
                        <a:lnSpc>
                          <a:spcPct val="115000"/>
                        </a:lnSpc>
                        <a:spcBef>
                          <a:spcPts val="600"/>
                        </a:spcBef>
                        <a:spcAft>
                          <a:spcPts val="0"/>
                        </a:spcAft>
                      </a:pPr>
                      <a:r>
                        <a:rPr lang="en-US" sz="1400" dirty="0">
                          <a:effectLst/>
                        </a:rPr>
                        <a:t>1,180</a:t>
                      </a:r>
                      <a:endParaRPr lang="en-US" sz="1400" dirty="0">
                        <a:effectLst/>
                        <a:latin typeface="Calibri"/>
                        <a:ea typeface="宋体"/>
                        <a:cs typeface="Times New Roman"/>
                      </a:endParaRPr>
                    </a:p>
                  </a:txBody>
                  <a:tcPr marL="43196" marR="43196" marT="0" marB="0" anchor="ctr"/>
                </a:tc>
                <a:tc>
                  <a:txBody>
                    <a:bodyPr/>
                    <a:lstStyle/>
                    <a:p>
                      <a:pPr marL="0" marR="0" algn="r">
                        <a:lnSpc>
                          <a:spcPct val="115000"/>
                        </a:lnSpc>
                        <a:spcBef>
                          <a:spcPts val="600"/>
                        </a:spcBef>
                        <a:spcAft>
                          <a:spcPts val="0"/>
                        </a:spcAft>
                      </a:pPr>
                      <a:r>
                        <a:rPr lang="en-US" sz="1400" dirty="0">
                          <a:effectLst/>
                        </a:rPr>
                        <a:t>941</a:t>
                      </a:r>
                      <a:endParaRPr lang="en-US" sz="1400" dirty="0">
                        <a:effectLst/>
                        <a:latin typeface="Calibri"/>
                        <a:ea typeface="宋体"/>
                        <a:cs typeface="Times New Roman"/>
                      </a:endParaRPr>
                    </a:p>
                  </a:txBody>
                  <a:tcPr marL="43196" marR="43196" marT="0" marB="0" anchor="ctr"/>
                </a:tc>
                <a:tc>
                  <a:txBody>
                    <a:bodyPr/>
                    <a:lstStyle/>
                    <a:p>
                      <a:pPr marL="0" marR="0" algn="r">
                        <a:lnSpc>
                          <a:spcPct val="115000"/>
                        </a:lnSpc>
                        <a:spcBef>
                          <a:spcPts val="600"/>
                        </a:spcBef>
                        <a:spcAft>
                          <a:spcPts val="0"/>
                        </a:spcAft>
                      </a:pPr>
                      <a:r>
                        <a:rPr lang="en-US" sz="1400" dirty="0">
                          <a:effectLst/>
                        </a:rPr>
                        <a:t>3,359</a:t>
                      </a:r>
                      <a:endParaRPr lang="en-US" sz="1400" dirty="0">
                        <a:effectLst/>
                        <a:latin typeface="Calibri"/>
                        <a:ea typeface="宋体"/>
                        <a:cs typeface="Times New Roman"/>
                      </a:endParaRPr>
                    </a:p>
                  </a:txBody>
                  <a:tcPr marL="43196" marR="43196" marT="0" marB="0"/>
                </a:tc>
                <a:tc>
                  <a:txBody>
                    <a:bodyPr/>
                    <a:lstStyle/>
                    <a:p>
                      <a:pPr marL="0" marR="0">
                        <a:lnSpc>
                          <a:spcPct val="115000"/>
                        </a:lnSpc>
                        <a:spcBef>
                          <a:spcPts val="600"/>
                        </a:spcBef>
                        <a:spcAft>
                          <a:spcPts val="0"/>
                        </a:spcAft>
                      </a:pPr>
                      <a:r>
                        <a:rPr lang="en-US" sz="1400" dirty="0">
                          <a:effectLst/>
                        </a:rPr>
                        <a:t> </a:t>
                      </a:r>
                      <a:endParaRPr lang="en-US" sz="1400" dirty="0">
                        <a:effectLst/>
                        <a:latin typeface="Calibri"/>
                        <a:ea typeface="宋体"/>
                        <a:cs typeface="Times New Roman"/>
                      </a:endParaRPr>
                    </a:p>
                  </a:txBody>
                  <a:tcPr marL="43196" marR="43196" marT="0" marB="0" anchor="b"/>
                </a:tc>
                <a:tc>
                  <a:txBody>
                    <a:bodyPr/>
                    <a:lstStyle/>
                    <a:p>
                      <a:pPr marL="0" marR="0" algn="r">
                        <a:lnSpc>
                          <a:spcPct val="115000"/>
                        </a:lnSpc>
                        <a:spcBef>
                          <a:spcPts val="600"/>
                        </a:spcBef>
                        <a:spcAft>
                          <a:spcPts val="0"/>
                        </a:spcAft>
                      </a:pPr>
                      <a:r>
                        <a:rPr lang="en-US" sz="1400" dirty="0">
                          <a:effectLst/>
                        </a:rPr>
                        <a:t>4,699</a:t>
                      </a:r>
                      <a:endParaRPr lang="en-US" sz="1400" dirty="0">
                        <a:effectLst/>
                        <a:latin typeface="Calibri"/>
                        <a:ea typeface="宋体"/>
                        <a:cs typeface="Times New Roman"/>
                      </a:endParaRPr>
                    </a:p>
                  </a:txBody>
                  <a:tcPr marL="43196" marR="43196" marT="0" marB="0" anchor="ctr"/>
                </a:tc>
                <a:tc>
                  <a:txBody>
                    <a:bodyPr/>
                    <a:lstStyle/>
                    <a:p>
                      <a:pPr marL="0" marR="0" algn="r">
                        <a:lnSpc>
                          <a:spcPct val="115000"/>
                        </a:lnSpc>
                        <a:spcBef>
                          <a:spcPts val="600"/>
                        </a:spcBef>
                        <a:spcAft>
                          <a:spcPts val="0"/>
                        </a:spcAft>
                      </a:pPr>
                      <a:r>
                        <a:rPr lang="en-US" sz="1400" dirty="0">
                          <a:effectLst/>
                        </a:rPr>
                        <a:t>2,874</a:t>
                      </a:r>
                      <a:endParaRPr lang="en-US" sz="1400" dirty="0">
                        <a:effectLst/>
                        <a:latin typeface="Calibri"/>
                        <a:ea typeface="宋体"/>
                        <a:cs typeface="Times New Roman"/>
                      </a:endParaRPr>
                    </a:p>
                  </a:txBody>
                  <a:tcPr marL="43196" marR="43196" marT="0" marB="0" anchor="ctr"/>
                </a:tc>
                <a:tc>
                  <a:txBody>
                    <a:bodyPr/>
                    <a:lstStyle/>
                    <a:p>
                      <a:pPr marL="0" marR="0" algn="r">
                        <a:lnSpc>
                          <a:spcPct val="115000"/>
                        </a:lnSpc>
                        <a:spcBef>
                          <a:spcPts val="600"/>
                        </a:spcBef>
                        <a:spcAft>
                          <a:spcPts val="0"/>
                        </a:spcAft>
                      </a:pPr>
                      <a:r>
                        <a:rPr lang="en-US" sz="1400">
                          <a:effectLst/>
                        </a:rPr>
                        <a:t>15,097</a:t>
                      </a:r>
                      <a:endParaRPr lang="en-US" sz="1400">
                        <a:effectLst/>
                        <a:latin typeface="Calibri"/>
                        <a:ea typeface="宋体"/>
                        <a:cs typeface="Times New Roman"/>
                      </a:endParaRPr>
                    </a:p>
                  </a:txBody>
                  <a:tcPr marL="43196" marR="43196" marT="0" marB="0"/>
                </a:tc>
                <a:tc>
                  <a:txBody>
                    <a:bodyPr/>
                    <a:lstStyle/>
                    <a:p>
                      <a:pPr marL="0" marR="0">
                        <a:lnSpc>
                          <a:spcPct val="115000"/>
                        </a:lnSpc>
                        <a:spcBef>
                          <a:spcPts val="600"/>
                        </a:spcBef>
                        <a:spcAft>
                          <a:spcPts val="0"/>
                        </a:spcAft>
                      </a:pPr>
                      <a:r>
                        <a:rPr lang="en-US" sz="1400">
                          <a:effectLst/>
                        </a:rPr>
                        <a:t> </a:t>
                      </a:r>
                      <a:endParaRPr lang="en-US" sz="1400">
                        <a:effectLst/>
                        <a:latin typeface="Calibri"/>
                        <a:ea typeface="宋体"/>
                        <a:cs typeface="Times New Roman"/>
                      </a:endParaRPr>
                    </a:p>
                  </a:txBody>
                  <a:tcPr marL="43196" marR="43196" marT="0" marB="0" anchor="b"/>
                </a:tc>
                <a:tc>
                  <a:txBody>
                    <a:bodyPr/>
                    <a:lstStyle/>
                    <a:p>
                      <a:pPr marL="0" marR="0" algn="r">
                        <a:lnSpc>
                          <a:spcPct val="115000"/>
                        </a:lnSpc>
                        <a:spcBef>
                          <a:spcPts val="600"/>
                        </a:spcBef>
                        <a:spcAft>
                          <a:spcPts val="0"/>
                        </a:spcAft>
                      </a:pPr>
                      <a:r>
                        <a:rPr lang="en-US" sz="1400">
                          <a:effectLst/>
                        </a:rPr>
                        <a:t>620</a:t>
                      </a:r>
                      <a:endParaRPr lang="en-US" sz="1400">
                        <a:effectLst/>
                        <a:latin typeface="Calibri"/>
                        <a:ea typeface="宋体"/>
                        <a:cs typeface="Times New Roman"/>
                      </a:endParaRPr>
                    </a:p>
                  </a:txBody>
                  <a:tcPr marL="43196" marR="43196" marT="0" marB="0" anchor="ctr"/>
                </a:tc>
                <a:tc>
                  <a:txBody>
                    <a:bodyPr/>
                    <a:lstStyle/>
                    <a:p>
                      <a:pPr marL="0" marR="0" algn="r">
                        <a:lnSpc>
                          <a:spcPct val="115000"/>
                        </a:lnSpc>
                        <a:spcBef>
                          <a:spcPts val="600"/>
                        </a:spcBef>
                        <a:spcAft>
                          <a:spcPts val="0"/>
                        </a:spcAft>
                      </a:pPr>
                      <a:r>
                        <a:rPr lang="en-US" sz="1400">
                          <a:effectLst/>
                        </a:rPr>
                        <a:t>738</a:t>
                      </a:r>
                      <a:endParaRPr lang="en-US" sz="1400">
                        <a:effectLst/>
                        <a:latin typeface="Calibri"/>
                        <a:ea typeface="宋体"/>
                        <a:cs typeface="Times New Roman"/>
                      </a:endParaRPr>
                    </a:p>
                  </a:txBody>
                  <a:tcPr marL="43196" marR="43196" marT="0" marB="0" anchor="ctr"/>
                </a:tc>
                <a:tc>
                  <a:txBody>
                    <a:bodyPr/>
                    <a:lstStyle/>
                    <a:p>
                      <a:pPr marL="0" marR="0" algn="r">
                        <a:lnSpc>
                          <a:spcPct val="115000"/>
                        </a:lnSpc>
                        <a:spcBef>
                          <a:spcPts val="600"/>
                        </a:spcBef>
                        <a:spcAft>
                          <a:spcPts val="0"/>
                        </a:spcAft>
                      </a:pPr>
                      <a:r>
                        <a:rPr lang="en-US" sz="1400" dirty="0">
                          <a:effectLst/>
                        </a:rPr>
                        <a:t>2,500</a:t>
                      </a:r>
                      <a:endParaRPr lang="en-US" sz="1400" dirty="0">
                        <a:effectLst/>
                        <a:latin typeface="Calibri"/>
                        <a:ea typeface="宋体"/>
                        <a:cs typeface="Times New Roman"/>
                      </a:endParaRPr>
                    </a:p>
                  </a:txBody>
                  <a:tcPr marL="43196" marR="43196" marT="0" marB="0"/>
                </a:tc>
                <a:tc>
                  <a:txBody>
                    <a:bodyPr/>
                    <a:lstStyle/>
                    <a:p>
                      <a:pPr marL="0" marR="0">
                        <a:lnSpc>
                          <a:spcPct val="115000"/>
                        </a:lnSpc>
                        <a:spcBef>
                          <a:spcPts val="600"/>
                        </a:spcBef>
                        <a:spcAft>
                          <a:spcPts val="0"/>
                        </a:spcAft>
                      </a:pPr>
                      <a:r>
                        <a:rPr lang="en-US" sz="1400" dirty="0">
                          <a:effectLst/>
                        </a:rPr>
                        <a:t> </a:t>
                      </a:r>
                      <a:endParaRPr lang="en-US" sz="1400" dirty="0">
                        <a:effectLst/>
                        <a:latin typeface="Calibri"/>
                        <a:ea typeface="宋体"/>
                        <a:cs typeface="Times New Roman"/>
                      </a:endParaRPr>
                    </a:p>
                  </a:txBody>
                  <a:tcPr marL="43196" marR="43196" marT="0" marB="0" anchor="b"/>
                </a:tc>
                <a:tc>
                  <a:txBody>
                    <a:bodyPr/>
                    <a:lstStyle/>
                    <a:p>
                      <a:pPr marL="0" marR="0" algn="r">
                        <a:lnSpc>
                          <a:spcPct val="115000"/>
                        </a:lnSpc>
                        <a:spcBef>
                          <a:spcPts val="600"/>
                        </a:spcBef>
                        <a:spcAft>
                          <a:spcPts val="0"/>
                        </a:spcAft>
                      </a:pPr>
                      <a:r>
                        <a:rPr lang="en-US" sz="1400" dirty="0">
                          <a:effectLst/>
                        </a:rPr>
                        <a:t>3,384</a:t>
                      </a:r>
                      <a:endParaRPr lang="en-US" sz="1400" dirty="0">
                        <a:effectLst/>
                        <a:latin typeface="Calibri"/>
                        <a:ea typeface="宋体"/>
                        <a:cs typeface="Times New Roman"/>
                      </a:endParaRPr>
                    </a:p>
                  </a:txBody>
                  <a:tcPr marL="43196" marR="43196" marT="0" marB="0" anchor="ctr"/>
                </a:tc>
                <a:tc>
                  <a:txBody>
                    <a:bodyPr/>
                    <a:lstStyle/>
                    <a:p>
                      <a:pPr marL="0" marR="0" algn="r">
                        <a:lnSpc>
                          <a:spcPct val="115000"/>
                        </a:lnSpc>
                        <a:spcBef>
                          <a:spcPts val="600"/>
                        </a:spcBef>
                        <a:spcAft>
                          <a:spcPts val="0"/>
                        </a:spcAft>
                      </a:pPr>
                      <a:r>
                        <a:rPr lang="en-US" sz="1400" dirty="0">
                          <a:effectLst/>
                        </a:rPr>
                        <a:t>2,350</a:t>
                      </a:r>
                      <a:endParaRPr lang="en-US" sz="1400" dirty="0">
                        <a:effectLst/>
                        <a:latin typeface="Calibri"/>
                        <a:ea typeface="宋体"/>
                        <a:cs typeface="Times New Roman"/>
                      </a:endParaRPr>
                    </a:p>
                  </a:txBody>
                  <a:tcPr marL="43196" marR="43196" marT="0" marB="0" anchor="ctr"/>
                </a:tc>
                <a:tc>
                  <a:txBody>
                    <a:bodyPr/>
                    <a:lstStyle/>
                    <a:p>
                      <a:pPr marL="0" marR="0" algn="r">
                        <a:lnSpc>
                          <a:spcPct val="115000"/>
                        </a:lnSpc>
                        <a:spcBef>
                          <a:spcPts val="600"/>
                        </a:spcBef>
                        <a:spcAft>
                          <a:spcPts val="0"/>
                        </a:spcAft>
                      </a:pPr>
                      <a:r>
                        <a:rPr lang="en-US" sz="1400" dirty="0">
                          <a:effectLst/>
                        </a:rPr>
                        <a:t>9,856</a:t>
                      </a:r>
                      <a:endParaRPr lang="en-US" sz="1400" dirty="0">
                        <a:effectLst/>
                        <a:latin typeface="Calibri"/>
                        <a:ea typeface="宋体"/>
                        <a:cs typeface="Times New Roman"/>
                      </a:endParaRPr>
                    </a:p>
                  </a:txBody>
                  <a:tcPr marL="43196" marR="43196" marT="0" marB="0"/>
                </a:tc>
                <a:extLst>
                  <a:ext uri="{0D108BD9-81ED-4DB2-BD59-A6C34878D82A}">
                    <a16:rowId xmlns:a16="http://schemas.microsoft.com/office/drawing/2014/main" xmlns="" val="10002"/>
                  </a:ext>
                </a:extLst>
              </a:tr>
              <a:tr h="338898">
                <a:tc>
                  <a:txBody>
                    <a:bodyPr/>
                    <a:lstStyle/>
                    <a:p>
                      <a:pPr marL="0" marR="0">
                        <a:lnSpc>
                          <a:spcPct val="115000"/>
                        </a:lnSpc>
                        <a:spcBef>
                          <a:spcPts val="0"/>
                        </a:spcBef>
                        <a:spcAft>
                          <a:spcPts val="0"/>
                        </a:spcAft>
                      </a:pPr>
                      <a:endParaRPr lang="en-US" sz="1400" dirty="0">
                        <a:effectLst/>
                        <a:latin typeface="Calibri"/>
                        <a:ea typeface="宋体"/>
                        <a:cs typeface="Times New Roman"/>
                      </a:endParaRPr>
                    </a:p>
                  </a:txBody>
                  <a:tcPr marL="43196" marR="43196" marT="0" marB="0" anchor="ctr"/>
                </a:tc>
                <a:tc gridSpan="15">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600" dirty="0">
                          <a:effectLst/>
                          <a:latin typeface="+mn-lt"/>
                          <a:ea typeface="宋体"/>
                          <a:cs typeface="Times New Roman"/>
                        </a:rPr>
                        <a:t>…(Data</a:t>
                      </a:r>
                      <a:r>
                        <a:rPr lang="en-US" sz="1600" baseline="0" dirty="0">
                          <a:effectLst/>
                          <a:latin typeface="+mn-lt"/>
                          <a:ea typeface="宋体"/>
                          <a:cs typeface="Times New Roman"/>
                        </a:rPr>
                        <a:t> from 1997 to 2004 are available but skipped due to space constraint)</a:t>
                      </a:r>
                      <a:endParaRPr lang="en-US" sz="1600" dirty="0">
                        <a:effectLst/>
                        <a:latin typeface="Calibri"/>
                        <a:ea typeface="宋体"/>
                        <a:cs typeface="Times New Roman"/>
                      </a:endParaRPr>
                    </a:p>
                  </a:txBody>
                  <a:tcPr marL="43196" marR="43196" marT="0" marB="0" anchor="ctr"/>
                </a:tc>
                <a:tc hMerge="1">
                  <a:txBody>
                    <a:bodyPr/>
                    <a:lstStyle/>
                    <a:p>
                      <a:pPr marL="0" marR="0" algn="r">
                        <a:lnSpc>
                          <a:spcPct val="115000"/>
                        </a:lnSpc>
                        <a:spcBef>
                          <a:spcPts val="0"/>
                        </a:spcBef>
                        <a:spcAft>
                          <a:spcPts val="0"/>
                        </a:spcAft>
                      </a:pPr>
                      <a:endParaRPr lang="en-US" sz="1400" dirty="0">
                        <a:effectLst/>
                        <a:latin typeface="Calibri"/>
                        <a:ea typeface="宋体"/>
                        <a:cs typeface="Times New Roman"/>
                      </a:endParaRPr>
                    </a:p>
                  </a:txBody>
                  <a:tcPr marL="43196" marR="43196" marT="0" marB="0" anchor="ctr"/>
                </a:tc>
                <a:tc hMerge="1">
                  <a:txBody>
                    <a:bodyPr/>
                    <a:lstStyle/>
                    <a:p>
                      <a:pPr marL="0" marR="0" algn="r">
                        <a:lnSpc>
                          <a:spcPct val="115000"/>
                        </a:lnSpc>
                        <a:spcBef>
                          <a:spcPts val="0"/>
                        </a:spcBef>
                        <a:spcAft>
                          <a:spcPts val="0"/>
                        </a:spcAft>
                      </a:pPr>
                      <a:endParaRPr lang="en-US" sz="1400" dirty="0">
                        <a:effectLst/>
                        <a:latin typeface="Calibri"/>
                        <a:ea typeface="宋体"/>
                        <a:cs typeface="Times New Roman"/>
                      </a:endParaRPr>
                    </a:p>
                  </a:txBody>
                  <a:tcPr marL="43196" marR="43196" marT="0" marB="0"/>
                </a:tc>
                <a:tc hMerge="1">
                  <a:txBody>
                    <a:bodyPr/>
                    <a:lstStyle/>
                    <a:p>
                      <a:pPr marL="0" marR="0">
                        <a:lnSpc>
                          <a:spcPct val="115000"/>
                        </a:lnSpc>
                        <a:spcBef>
                          <a:spcPts val="0"/>
                        </a:spcBef>
                        <a:spcAft>
                          <a:spcPts val="0"/>
                        </a:spcAft>
                      </a:pPr>
                      <a:endParaRPr lang="en-US" sz="1400">
                        <a:effectLst/>
                        <a:latin typeface="Calibri"/>
                        <a:ea typeface="宋体"/>
                        <a:cs typeface="Times New Roman"/>
                      </a:endParaRPr>
                    </a:p>
                  </a:txBody>
                  <a:tcPr marL="43196" marR="43196" marT="0" marB="0" anchor="b"/>
                </a:tc>
                <a:tc hMerge="1">
                  <a:txBody>
                    <a:bodyPr/>
                    <a:lstStyle/>
                    <a:p>
                      <a:pPr marL="0" marR="0" algn="r">
                        <a:lnSpc>
                          <a:spcPct val="115000"/>
                        </a:lnSpc>
                        <a:spcBef>
                          <a:spcPts val="0"/>
                        </a:spcBef>
                        <a:spcAft>
                          <a:spcPts val="0"/>
                        </a:spcAft>
                      </a:pPr>
                      <a:endParaRPr lang="en-US" sz="1400" dirty="0">
                        <a:effectLst/>
                        <a:latin typeface="Calibri"/>
                        <a:ea typeface="宋体"/>
                        <a:cs typeface="Times New Roman"/>
                      </a:endParaRPr>
                    </a:p>
                  </a:txBody>
                  <a:tcPr marL="43196" marR="43196" marT="0" marB="0" anchor="ctr"/>
                </a:tc>
                <a:tc hMerge="1">
                  <a:txBody>
                    <a:bodyPr/>
                    <a:lstStyle/>
                    <a:p>
                      <a:pPr marL="0" marR="0" algn="r">
                        <a:lnSpc>
                          <a:spcPct val="115000"/>
                        </a:lnSpc>
                        <a:spcBef>
                          <a:spcPts val="0"/>
                        </a:spcBef>
                        <a:spcAft>
                          <a:spcPts val="0"/>
                        </a:spcAft>
                      </a:pPr>
                      <a:endParaRPr lang="en-US" sz="1400" dirty="0">
                        <a:effectLst/>
                        <a:latin typeface="Calibri"/>
                        <a:ea typeface="宋体"/>
                        <a:cs typeface="Times New Roman"/>
                      </a:endParaRPr>
                    </a:p>
                  </a:txBody>
                  <a:tcPr marL="43196" marR="43196" marT="0" marB="0" anchor="ctr"/>
                </a:tc>
                <a:tc hMerge="1">
                  <a:txBody>
                    <a:bodyPr/>
                    <a:lstStyle/>
                    <a:p>
                      <a:pPr marL="0" marR="0" algn="r">
                        <a:lnSpc>
                          <a:spcPct val="115000"/>
                        </a:lnSpc>
                        <a:spcBef>
                          <a:spcPts val="0"/>
                        </a:spcBef>
                        <a:spcAft>
                          <a:spcPts val="0"/>
                        </a:spcAft>
                      </a:pPr>
                      <a:endParaRPr lang="en-US" sz="1400" dirty="0">
                        <a:effectLst/>
                        <a:latin typeface="Calibri"/>
                        <a:ea typeface="宋体"/>
                        <a:cs typeface="Times New Roman"/>
                      </a:endParaRPr>
                    </a:p>
                  </a:txBody>
                  <a:tcPr marL="43196" marR="43196" marT="0" marB="0"/>
                </a:tc>
                <a:tc hMerge="1">
                  <a:txBody>
                    <a:bodyPr/>
                    <a:lstStyle/>
                    <a:p>
                      <a:pPr marL="0" marR="0">
                        <a:lnSpc>
                          <a:spcPct val="115000"/>
                        </a:lnSpc>
                        <a:spcBef>
                          <a:spcPts val="0"/>
                        </a:spcBef>
                        <a:spcAft>
                          <a:spcPts val="0"/>
                        </a:spcAft>
                      </a:pPr>
                      <a:endParaRPr lang="en-US" sz="1400" dirty="0">
                        <a:effectLst/>
                        <a:latin typeface="Calibri"/>
                        <a:ea typeface="宋体"/>
                        <a:cs typeface="Times New Roman"/>
                      </a:endParaRPr>
                    </a:p>
                  </a:txBody>
                  <a:tcPr marL="43196" marR="43196" marT="0" marB="0" anchor="b"/>
                </a:tc>
                <a:tc hMerge="1">
                  <a:txBody>
                    <a:bodyPr/>
                    <a:lstStyle/>
                    <a:p>
                      <a:pPr marL="0" marR="0" algn="r">
                        <a:lnSpc>
                          <a:spcPct val="115000"/>
                        </a:lnSpc>
                        <a:spcBef>
                          <a:spcPts val="0"/>
                        </a:spcBef>
                        <a:spcAft>
                          <a:spcPts val="0"/>
                        </a:spcAft>
                      </a:pPr>
                      <a:endParaRPr lang="en-US" sz="1400" dirty="0">
                        <a:effectLst/>
                        <a:latin typeface="Calibri"/>
                        <a:ea typeface="宋体"/>
                        <a:cs typeface="Times New Roman"/>
                      </a:endParaRPr>
                    </a:p>
                  </a:txBody>
                  <a:tcPr marL="43196" marR="43196" marT="0" marB="0" anchor="ctr"/>
                </a:tc>
                <a:tc hMerge="1">
                  <a:txBody>
                    <a:bodyPr/>
                    <a:lstStyle/>
                    <a:p>
                      <a:pPr marL="0" marR="0" algn="r">
                        <a:lnSpc>
                          <a:spcPct val="115000"/>
                        </a:lnSpc>
                        <a:spcBef>
                          <a:spcPts val="0"/>
                        </a:spcBef>
                        <a:spcAft>
                          <a:spcPts val="0"/>
                        </a:spcAft>
                      </a:pPr>
                      <a:endParaRPr lang="en-US" sz="1400" dirty="0">
                        <a:effectLst/>
                        <a:latin typeface="Calibri"/>
                        <a:ea typeface="宋体"/>
                        <a:cs typeface="Times New Roman"/>
                      </a:endParaRPr>
                    </a:p>
                  </a:txBody>
                  <a:tcPr marL="43196" marR="43196" marT="0" marB="0" anchor="ctr"/>
                </a:tc>
                <a:tc hMerge="1">
                  <a:txBody>
                    <a:bodyPr/>
                    <a:lstStyle/>
                    <a:p>
                      <a:pPr marL="0" marR="0" algn="r">
                        <a:lnSpc>
                          <a:spcPct val="115000"/>
                        </a:lnSpc>
                        <a:spcBef>
                          <a:spcPts val="0"/>
                        </a:spcBef>
                        <a:spcAft>
                          <a:spcPts val="0"/>
                        </a:spcAft>
                      </a:pPr>
                      <a:endParaRPr lang="en-US" sz="1400">
                        <a:effectLst/>
                        <a:latin typeface="Calibri"/>
                        <a:ea typeface="宋体"/>
                        <a:cs typeface="Times New Roman"/>
                      </a:endParaRPr>
                    </a:p>
                  </a:txBody>
                  <a:tcPr marL="43196" marR="43196" marT="0" marB="0"/>
                </a:tc>
                <a:tc hMerge="1">
                  <a:txBody>
                    <a:bodyPr/>
                    <a:lstStyle/>
                    <a:p>
                      <a:pPr marL="0" marR="0">
                        <a:lnSpc>
                          <a:spcPct val="115000"/>
                        </a:lnSpc>
                        <a:spcBef>
                          <a:spcPts val="0"/>
                        </a:spcBef>
                        <a:spcAft>
                          <a:spcPts val="0"/>
                        </a:spcAft>
                      </a:pPr>
                      <a:endParaRPr lang="en-US" sz="1400">
                        <a:effectLst/>
                        <a:latin typeface="Calibri"/>
                        <a:ea typeface="宋体"/>
                        <a:cs typeface="Times New Roman"/>
                      </a:endParaRPr>
                    </a:p>
                  </a:txBody>
                  <a:tcPr marL="43196" marR="43196" marT="0" marB="0" anchor="b"/>
                </a:tc>
                <a:tc hMerge="1">
                  <a:txBody>
                    <a:bodyPr/>
                    <a:lstStyle/>
                    <a:p>
                      <a:pPr marL="0" marR="0" algn="r">
                        <a:lnSpc>
                          <a:spcPct val="115000"/>
                        </a:lnSpc>
                        <a:spcBef>
                          <a:spcPts val="0"/>
                        </a:spcBef>
                        <a:spcAft>
                          <a:spcPts val="0"/>
                        </a:spcAft>
                      </a:pPr>
                      <a:endParaRPr lang="en-US" sz="1400">
                        <a:effectLst/>
                        <a:latin typeface="Calibri"/>
                        <a:ea typeface="宋体"/>
                        <a:cs typeface="Times New Roman"/>
                      </a:endParaRPr>
                    </a:p>
                  </a:txBody>
                  <a:tcPr marL="43196" marR="43196" marT="0" marB="0" anchor="ctr"/>
                </a:tc>
                <a:tc hMerge="1">
                  <a:txBody>
                    <a:bodyPr/>
                    <a:lstStyle/>
                    <a:p>
                      <a:pPr marL="0" marR="0" algn="r">
                        <a:lnSpc>
                          <a:spcPct val="115000"/>
                        </a:lnSpc>
                        <a:spcBef>
                          <a:spcPts val="0"/>
                        </a:spcBef>
                        <a:spcAft>
                          <a:spcPts val="0"/>
                        </a:spcAft>
                      </a:pPr>
                      <a:endParaRPr lang="en-US" sz="1400" dirty="0">
                        <a:effectLst/>
                        <a:latin typeface="Calibri"/>
                        <a:ea typeface="宋体"/>
                        <a:cs typeface="Times New Roman"/>
                      </a:endParaRPr>
                    </a:p>
                  </a:txBody>
                  <a:tcPr marL="43196" marR="43196" marT="0" marB="0" anchor="ctr"/>
                </a:tc>
                <a:tc hMerge="1">
                  <a:txBody>
                    <a:bodyPr/>
                    <a:lstStyle/>
                    <a:p>
                      <a:pPr marL="0" marR="0" algn="r">
                        <a:lnSpc>
                          <a:spcPct val="115000"/>
                        </a:lnSpc>
                        <a:spcBef>
                          <a:spcPts val="0"/>
                        </a:spcBef>
                        <a:spcAft>
                          <a:spcPts val="0"/>
                        </a:spcAft>
                      </a:pPr>
                      <a:endParaRPr lang="en-US" sz="1400" dirty="0">
                        <a:effectLst/>
                        <a:latin typeface="Calibri"/>
                        <a:ea typeface="宋体"/>
                        <a:cs typeface="Times New Roman"/>
                      </a:endParaRPr>
                    </a:p>
                  </a:txBody>
                  <a:tcPr marL="43196" marR="43196" marT="0" marB="0"/>
                </a:tc>
                <a:extLst>
                  <a:ext uri="{0D108BD9-81ED-4DB2-BD59-A6C34878D82A}">
                    <a16:rowId xmlns:a16="http://schemas.microsoft.com/office/drawing/2014/main" xmlns="" val="10003"/>
                  </a:ext>
                </a:extLst>
              </a:tr>
              <a:tr h="297310">
                <a:tc>
                  <a:txBody>
                    <a:bodyPr/>
                    <a:lstStyle/>
                    <a:p>
                      <a:pPr marL="0" marR="0">
                        <a:lnSpc>
                          <a:spcPct val="115000"/>
                        </a:lnSpc>
                        <a:spcBef>
                          <a:spcPts val="0"/>
                        </a:spcBef>
                        <a:spcAft>
                          <a:spcPts val="0"/>
                        </a:spcAft>
                      </a:pPr>
                      <a:r>
                        <a:rPr lang="en-US" sz="1400" dirty="0">
                          <a:effectLst/>
                        </a:rPr>
                        <a:t>2005</a:t>
                      </a:r>
                      <a:endParaRPr lang="en-US" sz="1400" dirty="0">
                        <a:effectLst/>
                        <a:latin typeface="Calibri"/>
                        <a:ea typeface="宋体"/>
                        <a:cs typeface="Times New Roman"/>
                      </a:endParaRPr>
                    </a:p>
                  </a:txBody>
                  <a:tcPr marL="43196" marR="43196" marT="0" marB="0" anchor="ctr"/>
                </a:tc>
                <a:tc>
                  <a:txBody>
                    <a:bodyPr/>
                    <a:lstStyle/>
                    <a:p>
                      <a:pPr marL="0" marR="0" algn="r">
                        <a:lnSpc>
                          <a:spcPct val="115000"/>
                        </a:lnSpc>
                        <a:spcBef>
                          <a:spcPts val="0"/>
                        </a:spcBef>
                        <a:spcAft>
                          <a:spcPts val="0"/>
                        </a:spcAft>
                      </a:pPr>
                      <a:r>
                        <a:rPr lang="en-US" sz="1400">
                          <a:effectLst/>
                        </a:rPr>
                        <a:t>2,167</a:t>
                      </a:r>
                      <a:endParaRPr lang="en-US" sz="1400">
                        <a:effectLst/>
                        <a:latin typeface="Calibri"/>
                        <a:ea typeface="宋体"/>
                        <a:cs typeface="Times New Roman"/>
                      </a:endParaRPr>
                    </a:p>
                  </a:txBody>
                  <a:tcPr marL="43196" marR="43196" marT="0" marB="0" anchor="ctr"/>
                </a:tc>
                <a:tc>
                  <a:txBody>
                    <a:bodyPr/>
                    <a:lstStyle/>
                    <a:p>
                      <a:pPr marL="0" marR="0" algn="r">
                        <a:lnSpc>
                          <a:spcPct val="115000"/>
                        </a:lnSpc>
                        <a:spcBef>
                          <a:spcPts val="0"/>
                        </a:spcBef>
                        <a:spcAft>
                          <a:spcPts val="0"/>
                        </a:spcAft>
                      </a:pPr>
                      <a:r>
                        <a:rPr lang="en-US" sz="1400">
                          <a:effectLst/>
                        </a:rPr>
                        <a:t>1,665</a:t>
                      </a:r>
                      <a:endParaRPr lang="en-US" sz="1400">
                        <a:effectLst/>
                        <a:latin typeface="Calibri"/>
                        <a:ea typeface="宋体"/>
                        <a:cs typeface="Times New Roman"/>
                      </a:endParaRPr>
                    </a:p>
                  </a:txBody>
                  <a:tcPr marL="43196" marR="43196" marT="0" marB="0" anchor="ctr"/>
                </a:tc>
                <a:tc>
                  <a:txBody>
                    <a:bodyPr/>
                    <a:lstStyle/>
                    <a:p>
                      <a:pPr marL="0" marR="0" algn="r">
                        <a:lnSpc>
                          <a:spcPct val="115000"/>
                        </a:lnSpc>
                        <a:spcBef>
                          <a:spcPts val="0"/>
                        </a:spcBef>
                        <a:spcAft>
                          <a:spcPts val="0"/>
                        </a:spcAft>
                      </a:pPr>
                      <a:r>
                        <a:rPr lang="en-US" sz="1400">
                          <a:effectLst/>
                        </a:rPr>
                        <a:t>6,454</a:t>
                      </a:r>
                      <a:endParaRPr lang="en-US" sz="1400">
                        <a:effectLst/>
                        <a:latin typeface="Calibri"/>
                        <a:ea typeface="宋体"/>
                        <a:cs typeface="Times New Roman"/>
                      </a:endParaRPr>
                    </a:p>
                  </a:txBody>
                  <a:tcPr marL="43196" marR="43196" marT="0" marB="0" anchor="ctr"/>
                </a:tc>
                <a:tc>
                  <a:txBody>
                    <a:bodyPr/>
                    <a:lstStyle/>
                    <a:p>
                      <a:pPr marL="0" marR="0">
                        <a:lnSpc>
                          <a:spcPct val="115000"/>
                        </a:lnSpc>
                        <a:spcBef>
                          <a:spcPts val="0"/>
                        </a:spcBef>
                        <a:spcAft>
                          <a:spcPts val="0"/>
                        </a:spcAft>
                      </a:pPr>
                      <a:r>
                        <a:rPr lang="en-US" sz="1400">
                          <a:effectLst/>
                        </a:rPr>
                        <a:t> </a:t>
                      </a:r>
                      <a:endParaRPr lang="en-US" sz="1400">
                        <a:effectLst/>
                        <a:latin typeface="Calibri"/>
                        <a:ea typeface="宋体"/>
                        <a:cs typeface="Times New Roman"/>
                      </a:endParaRPr>
                    </a:p>
                  </a:txBody>
                  <a:tcPr marL="43196" marR="43196" marT="0" marB="0" anchor="b"/>
                </a:tc>
                <a:tc>
                  <a:txBody>
                    <a:bodyPr/>
                    <a:lstStyle/>
                    <a:p>
                      <a:pPr marL="0" marR="0" algn="r">
                        <a:lnSpc>
                          <a:spcPct val="115000"/>
                        </a:lnSpc>
                        <a:spcBef>
                          <a:spcPts val="0"/>
                        </a:spcBef>
                        <a:spcAft>
                          <a:spcPts val="0"/>
                        </a:spcAft>
                      </a:pPr>
                      <a:r>
                        <a:rPr lang="en-US" sz="1400" dirty="0">
                          <a:effectLst/>
                        </a:rPr>
                        <a:t>6,556</a:t>
                      </a:r>
                      <a:endParaRPr lang="en-US" sz="1400" dirty="0">
                        <a:effectLst/>
                        <a:latin typeface="Calibri"/>
                        <a:ea typeface="宋体"/>
                        <a:cs typeface="Times New Roman"/>
                      </a:endParaRPr>
                    </a:p>
                  </a:txBody>
                  <a:tcPr marL="43196" marR="43196" marT="0" marB="0" anchor="ctr"/>
                </a:tc>
                <a:tc>
                  <a:txBody>
                    <a:bodyPr/>
                    <a:lstStyle/>
                    <a:p>
                      <a:pPr marL="0" marR="0" algn="r">
                        <a:lnSpc>
                          <a:spcPct val="115000"/>
                        </a:lnSpc>
                        <a:spcBef>
                          <a:spcPts val="0"/>
                        </a:spcBef>
                        <a:spcAft>
                          <a:spcPts val="0"/>
                        </a:spcAft>
                      </a:pPr>
                      <a:r>
                        <a:rPr lang="en-US" sz="1400">
                          <a:effectLst/>
                        </a:rPr>
                        <a:t>4,636</a:t>
                      </a:r>
                      <a:endParaRPr lang="en-US" sz="1400">
                        <a:effectLst/>
                        <a:latin typeface="Calibri"/>
                        <a:ea typeface="宋体"/>
                        <a:cs typeface="Times New Roman"/>
                      </a:endParaRPr>
                    </a:p>
                  </a:txBody>
                  <a:tcPr marL="43196" marR="43196" marT="0" marB="0" anchor="ctr"/>
                </a:tc>
                <a:tc>
                  <a:txBody>
                    <a:bodyPr/>
                    <a:lstStyle/>
                    <a:p>
                      <a:pPr marL="0" marR="0" algn="r">
                        <a:lnSpc>
                          <a:spcPct val="115000"/>
                        </a:lnSpc>
                        <a:spcBef>
                          <a:spcPts val="0"/>
                        </a:spcBef>
                        <a:spcAft>
                          <a:spcPts val="0"/>
                        </a:spcAft>
                      </a:pPr>
                      <a:r>
                        <a:rPr lang="en-US" sz="1400">
                          <a:effectLst/>
                        </a:rPr>
                        <a:t>22,287</a:t>
                      </a:r>
                      <a:endParaRPr lang="en-US" sz="1400">
                        <a:effectLst/>
                        <a:latin typeface="Calibri"/>
                        <a:ea typeface="宋体"/>
                        <a:cs typeface="Times New Roman"/>
                      </a:endParaRPr>
                    </a:p>
                  </a:txBody>
                  <a:tcPr marL="43196" marR="43196" marT="0" marB="0" anchor="ctr"/>
                </a:tc>
                <a:tc>
                  <a:txBody>
                    <a:bodyPr/>
                    <a:lstStyle/>
                    <a:p>
                      <a:pPr marL="0" marR="0">
                        <a:lnSpc>
                          <a:spcPct val="115000"/>
                        </a:lnSpc>
                        <a:spcBef>
                          <a:spcPts val="0"/>
                        </a:spcBef>
                        <a:spcAft>
                          <a:spcPts val="0"/>
                        </a:spcAft>
                      </a:pPr>
                      <a:r>
                        <a:rPr lang="en-US" sz="1400">
                          <a:effectLst/>
                        </a:rPr>
                        <a:t> </a:t>
                      </a:r>
                      <a:endParaRPr lang="en-US" sz="1400">
                        <a:effectLst/>
                        <a:latin typeface="Calibri"/>
                        <a:ea typeface="宋体"/>
                        <a:cs typeface="Times New Roman"/>
                      </a:endParaRPr>
                    </a:p>
                  </a:txBody>
                  <a:tcPr marL="43196" marR="43196" marT="0" marB="0" anchor="b"/>
                </a:tc>
                <a:tc>
                  <a:txBody>
                    <a:bodyPr/>
                    <a:lstStyle/>
                    <a:p>
                      <a:pPr marL="0" marR="0" algn="r">
                        <a:lnSpc>
                          <a:spcPct val="115000"/>
                        </a:lnSpc>
                        <a:spcBef>
                          <a:spcPts val="0"/>
                        </a:spcBef>
                        <a:spcAft>
                          <a:spcPts val="0"/>
                        </a:spcAft>
                      </a:pPr>
                      <a:r>
                        <a:rPr lang="en-US" sz="1400">
                          <a:effectLst/>
                        </a:rPr>
                        <a:t>1,421</a:t>
                      </a:r>
                      <a:endParaRPr lang="en-US" sz="1400">
                        <a:effectLst/>
                        <a:latin typeface="Calibri"/>
                        <a:ea typeface="宋体"/>
                        <a:cs typeface="Times New Roman"/>
                      </a:endParaRPr>
                    </a:p>
                  </a:txBody>
                  <a:tcPr marL="43196" marR="43196" marT="0" marB="0" anchor="ctr"/>
                </a:tc>
                <a:tc>
                  <a:txBody>
                    <a:bodyPr/>
                    <a:lstStyle/>
                    <a:p>
                      <a:pPr marL="0" marR="0" algn="r">
                        <a:lnSpc>
                          <a:spcPct val="115000"/>
                        </a:lnSpc>
                        <a:spcBef>
                          <a:spcPts val="0"/>
                        </a:spcBef>
                        <a:spcAft>
                          <a:spcPts val="0"/>
                        </a:spcAft>
                      </a:pPr>
                      <a:r>
                        <a:rPr lang="en-US" sz="1400">
                          <a:effectLst/>
                        </a:rPr>
                        <a:t>1,345</a:t>
                      </a:r>
                      <a:endParaRPr lang="en-US" sz="1400">
                        <a:effectLst/>
                        <a:latin typeface="Calibri"/>
                        <a:ea typeface="宋体"/>
                        <a:cs typeface="Times New Roman"/>
                      </a:endParaRPr>
                    </a:p>
                  </a:txBody>
                  <a:tcPr marL="43196" marR="43196" marT="0" marB="0" anchor="ctr"/>
                </a:tc>
                <a:tc>
                  <a:txBody>
                    <a:bodyPr/>
                    <a:lstStyle/>
                    <a:p>
                      <a:pPr marL="0" marR="0" algn="r">
                        <a:lnSpc>
                          <a:spcPct val="115000"/>
                        </a:lnSpc>
                        <a:spcBef>
                          <a:spcPts val="0"/>
                        </a:spcBef>
                        <a:spcAft>
                          <a:spcPts val="0"/>
                        </a:spcAft>
                      </a:pPr>
                      <a:r>
                        <a:rPr lang="en-US" sz="1400">
                          <a:effectLst/>
                        </a:rPr>
                        <a:t>4,719</a:t>
                      </a:r>
                      <a:endParaRPr lang="en-US" sz="1400">
                        <a:effectLst/>
                        <a:latin typeface="Calibri"/>
                        <a:ea typeface="宋体"/>
                        <a:cs typeface="Times New Roman"/>
                      </a:endParaRPr>
                    </a:p>
                  </a:txBody>
                  <a:tcPr marL="43196" marR="43196" marT="0" marB="0" anchor="ctr"/>
                </a:tc>
                <a:tc>
                  <a:txBody>
                    <a:bodyPr/>
                    <a:lstStyle/>
                    <a:p>
                      <a:pPr marL="0" marR="0">
                        <a:lnSpc>
                          <a:spcPct val="115000"/>
                        </a:lnSpc>
                        <a:spcBef>
                          <a:spcPts val="0"/>
                        </a:spcBef>
                        <a:spcAft>
                          <a:spcPts val="0"/>
                        </a:spcAft>
                      </a:pPr>
                      <a:r>
                        <a:rPr lang="en-US" sz="1400">
                          <a:effectLst/>
                        </a:rPr>
                        <a:t> </a:t>
                      </a:r>
                      <a:endParaRPr lang="en-US" sz="1400">
                        <a:effectLst/>
                        <a:latin typeface="Calibri"/>
                        <a:ea typeface="宋体"/>
                        <a:cs typeface="Times New Roman"/>
                      </a:endParaRPr>
                    </a:p>
                  </a:txBody>
                  <a:tcPr marL="43196" marR="43196" marT="0" marB="0" anchor="b"/>
                </a:tc>
                <a:tc>
                  <a:txBody>
                    <a:bodyPr/>
                    <a:lstStyle/>
                    <a:p>
                      <a:pPr marL="0" marR="0" algn="r">
                        <a:lnSpc>
                          <a:spcPct val="115000"/>
                        </a:lnSpc>
                        <a:spcBef>
                          <a:spcPts val="0"/>
                        </a:spcBef>
                        <a:spcAft>
                          <a:spcPts val="0"/>
                        </a:spcAft>
                      </a:pPr>
                      <a:r>
                        <a:rPr lang="en-US" sz="1400" dirty="0">
                          <a:effectLst/>
                        </a:rPr>
                        <a:t>5,061</a:t>
                      </a:r>
                      <a:endParaRPr lang="en-US" sz="1400" dirty="0">
                        <a:effectLst/>
                        <a:latin typeface="Calibri"/>
                        <a:ea typeface="宋体"/>
                        <a:cs typeface="Times New Roman"/>
                      </a:endParaRPr>
                    </a:p>
                  </a:txBody>
                  <a:tcPr marL="43196" marR="43196" marT="0" marB="0" anchor="ctr"/>
                </a:tc>
                <a:tc>
                  <a:txBody>
                    <a:bodyPr/>
                    <a:lstStyle/>
                    <a:p>
                      <a:pPr marL="0" marR="0" algn="r">
                        <a:lnSpc>
                          <a:spcPct val="115000"/>
                        </a:lnSpc>
                        <a:spcBef>
                          <a:spcPts val="0"/>
                        </a:spcBef>
                        <a:spcAft>
                          <a:spcPts val="0"/>
                        </a:spcAft>
                      </a:pPr>
                      <a:r>
                        <a:rPr lang="en-US" sz="1400" dirty="0">
                          <a:effectLst/>
                        </a:rPr>
                        <a:t>4,216</a:t>
                      </a:r>
                      <a:endParaRPr lang="en-US" sz="1400" dirty="0">
                        <a:effectLst/>
                        <a:latin typeface="Calibri"/>
                        <a:ea typeface="宋体"/>
                        <a:cs typeface="Times New Roman"/>
                      </a:endParaRPr>
                    </a:p>
                  </a:txBody>
                  <a:tcPr marL="43196" marR="43196" marT="0" marB="0" anchor="ctr"/>
                </a:tc>
                <a:tc>
                  <a:txBody>
                    <a:bodyPr/>
                    <a:lstStyle/>
                    <a:p>
                      <a:pPr marL="0" marR="0" algn="r">
                        <a:lnSpc>
                          <a:spcPct val="115000"/>
                        </a:lnSpc>
                        <a:spcBef>
                          <a:spcPts val="0"/>
                        </a:spcBef>
                        <a:spcAft>
                          <a:spcPts val="0"/>
                        </a:spcAft>
                      </a:pPr>
                      <a:r>
                        <a:rPr lang="en-US" sz="1400" dirty="0">
                          <a:effectLst/>
                        </a:rPr>
                        <a:t>16,278</a:t>
                      </a:r>
                      <a:endParaRPr lang="en-US" sz="1400" dirty="0">
                        <a:effectLst/>
                        <a:latin typeface="Calibri"/>
                        <a:ea typeface="宋体"/>
                        <a:cs typeface="Times New Roman"/>
                      </a:endParaRPr>
                    </a:p>
                  </a:txBody>
                  <a:tcPr marL="43196" marR="43196" marT="0" marB="0" anchor="ctr"/>
                </a:tc>
                <a:extLst>
                  <a:ext uri="{0D108BD9-81ED-4DB2-BD59-A6C34878D82A}">
                    <a16:rowId xmlns:a16="http://schemas.microsoft.com/office/drawing/2014/main" xmlns="" val="10008"/>
                  </a:ext>
                </a:extLst>
              </a:tr>
              <a:tr h="297310">
                <a:tc>
                  <a:txBody>
                    <a:bodyPr/>
                    <a:lstStyle/>
                    <a:p>
                      <a:pPr marL="0" marR="0">
                        <a:lnSpc>
                          <a:spcPct val="115000"/>
                        </a:lnSpc>
                        <a:spcBef>
                          <a:spcPts val="0"/>
                        </a:spcBef>
                        <a:spcAft>
                          <a:spcPts val="0"/>
                        </a:spcAft>
                      </a:pPr>
                      <a:r>
                        <a:rPr lang="en-US" sz="1400">
                          <a:effectLst/>
                        </a:rPr>
                        <a:t>2006</a:t>
                      </a:r>
                      <a:endParaRPr lang="en-US" sz="1400">
                        <a:effectLst/>
                        <a:latin typeface="Calibri"/>
                        <a:ea typeface="宋体"/>
                        <a:cs typeface="Times New Roman"/>
                      </a:endParaRPr>
                    </a:p>
                  </a:txBody>
                  <a:tcPr marL="43196" marR="43196" marT="0" marB="0" anchor="ctr"/>
                </a:tc>
                <a:tc>
                  <a:txBody>
                    <a:bodyPr/>
                    <a:lstStyle/>
                    <a:p>
                      <a:pPr marL="0" marR="0" algn="r">
                        <a:lnSpc>
                          <a:spcPct val="115000"/>
                        </a:lnSpc>
                        <a:spcBef>
                          <a:spcPts val="0"/>
                        </a:spcBef>
                        <a:spcAft>
                          <a:spcPts val="0"/>
                        </a:spcAft>
                      </a:pPr>
                      <a:r>
                        <a:rPr lang="en-US" sz="1400">
                          <a:effectLst/>
                        </a:rPr>
                        <a:t>2,277</a:t>
                      </a:r>
                      <a:endParaRPr lang="en-US" sz="1400">
                        <a:effectLst/>
                        <a:latin typeface="Calibri"/>
                        <a:ea typeface="宋体"/>
                        <a:cs typeface="Times New Roman"/>
                      </a:endParaRPr>
                    </a:p>
                  </a:txBody>
                  <a:tcPr marL="43196" marR="43196" marT="0" marB="0" anchor="ctr"/>
                </a:tc>
                <a:tc>
                  <a:txBody>
                    <a:bodyPr/>
                    <a:lstStyle/>
                    <a:p>
                      <a:pPr marL="0" marR="0" algn="r">
                        <a:lnSpc>
                          <a:spcPct val="115000"/>
                        </a:lnSpc>
                        <a:spcBef>
                          <a:spcPts val="0"/>
                        </a:spcBef>
                        <a:spcAft>
                          <a:spcPts val="0"/>
                        </a:spcAft>
                      </a:pPr>
                      <a:r>
                        <a:rPr lang="en-US" sz="1400">
                          <a:effectLst/>
                        </a:rPr>
                        <a:t>1,946</a:t>
                      </a:r>
                      <a:endParaRPr lang="en-US" sz="1400">
                        <a:effectLst/>
                        <a:latin typeface="Calibri"/>
                        <a:ea typeface="宋体"/>
                        <a:cs typeface="Times New Roman"/>
                      </a:endParaRPr>
                    </a:p>
                  </a:txBody>
                  <a:tcPr marL="43196" marR="43196" marT="0" marB="0" anchor="ctr"/>
                </a:tc>
                <a:tc>
                  <a:txBody>
                    <a:bodyPr/>
                    <a:lstStyle/>
                    <a:p>
                      <a:pPr marL="0" marR="0" algn="r">
                        <a:lnSpc>
                          <a:spcPct val="115000"/>
                        </a:lnSpc>
                        <a:spcBef>
                          <a:spcPts val="0"/>
                        </a:spcBef>
                        <a:spcAft>
                          <a:spcPts val="0"/>
                        </a:spcAft>
                      </a:pPr>
                      <a:r>
                        <a:rPr lang="en-US" sz="1400">
                          <a:effectLst/>
                        </a:rPr>
                        <a:t>6,978</a:t>
                      </a:r>
                      <a:endParaRPr lang="en-US" sz="1400">
                        <a:effectLst/>
                        <a:latin typeface="Calibri"/>
                        <a:ea typeface="宋体"/>
                        <a:cs typeface="Times New Roman"/>
                      </a:endParaRPr>
                    </a:p>
                  </a:txBody>
                  <a:tcPr marL="43196" marR="43196" marT="0" marB="0" anchor="ctr"/>
                </a:tc>
                <a:tc>
                  <a:txBody>
                    <a:bodyPr/>
                    <a:lstStyle/>
                    <a:p>
                      <a:pPr marL="0" marR="0">
                        <a:lnSpc>
                          <a:spcPct val="115000"/>
                        </a:lnSpc>
                        <a:spcBef>
                          <a:spcPts val="0"/>
                        </a:spcBef>
                        <a:spcAft>
                          <a:spcPts val="0"/>
                        </a:spcAft>
                      </a:pPr>
                      <a:r>
                        <a:rPr lang="en-US" sz="1400">
                          <a:effectLst/>
                        </a:rPr>
                        <a:t> </a:t>
                      </a:r>
                      <a:endParaRPr lang="en-US" sz="1400">
                        <a:effectLst/>
                        <a:latin typeface="Calibri"/>
                        <a:ea typeface="宋体"/>
                        <a:cs typeface="Times New Roman"/>
                      </a:endParaRPr>
                    </a:p>
                  </a:txBody>
                  <a:tcPr marL="43196" marR="43196" marT="0" marB="0" anchor="b"/>
                </a:tc>
                <a:tc>
                  <a:txBody>
                    <a:bodyPr/>
                    <a:lstStyle/>
                    <a:p>
                      <a:pPr marL="0" marR="0" algn="r">
                        <a:lnSpc>
                          <a:spcPct val="115000"/>
                        </a:lnSpc>
                        <a:spcBef>
                          <a:spcPts val="0"/>
                        </a:spcBef>
                        <a:spcAft>
                          <a:spcPts val="0"/>
                        </a:spcAft>
                      </a:pPr>
                      <a:r>
                        <a:rPr lang="en-US" sz="1400">
                          <a:effectLst/>
                        </a:rPr>
                        <a:t>6,381</a:t>
                      </a:r>
                      <a:endParaRPr lang="en-US" sz="1400">
                        <a:effectLst/>
                        <a:latin typeface="Calibri"/>
                        <a:ea typeface="宋体"/>
                        <a:cs typeface="Times New Roman"/>
                      </a:endParaRPr>
                    </a:p>
                  </a:txBody>
                  <a:tcPr marL="43196" marR="43196" marT="0" marB="0" anchor="ctr"/>
                </a:tc>
                <a:tc>
                  <a:txBody>
                    <a:bodyPr/>
                    <a:lstStyle/>
                    <a:p>
                      <a:pPr marL="0" marR="0" algn="r">
                        <a:lnSpc>
                          <a:spcPct val="115000"/>
                        </a:lnSpc>
                        <a:spcBef>
                          <a:spcPts val="0"/>
                        </a:spcBef>
                        <a:spcAft>
                          <a:spcPts val="0"/>
                        </a:spcAft>
                      </a:pPr>
                      <a:r>
                        <a:rPr lang="en-US" sz="1400" dirty="0">
                          <a:effectLst/>
                        </a:rPr>
                        <a:t>4,696</a:t>
                      </a:r>
                      <a:endParaRPr lang="en-US" sz="1400" dirty="0">
                        <a:effectLst/>
                        <a:latin typeface="Calibri"/>
                        <a:ea typeface="宋体"/>
                        <a:cs typeface="Times New Roman"/>
                      </a:endParaRPr>
                    </a:p>
                  </a:txBody>
                  <a:tcPr marL="43196" marR="43196" marT="0" marB="0" anchor="ctr"/>
                </a:tc>
                <a:tc>
                  <a:txBody>
                    <a:bodyPr/>
                    <a:lstStyle/>
                    <a:p>
                      <a:pPr marL="0" marR="0" algn="r">
                        <a:lnSpc>
                          <a:spcPct val="115000"/>
                        </a:lnSpc>
                        <a:spcBef>
                          <a:spcPts val="0"/>
                        </a:spcBef>
                        <a:spcAft>
                          <a:spcPts val="0"/>
                        </a:spcAft>
                      </a:pPr>
                      <a:r>
                        <a:rPr lang="en-US" sz="1400">
                          <a:effectLst/>
                        </a:rPr>
                        <a:t>21,723</a:t>
                      </a:r>
                      <a:endParaRPr lang="en-US" sz="1400">
                        <a:effectLst/>
                        <a:latin typeface="Calibri"/>
                        <a:ea typeface="宋体"/>
                        <a:cs typeface="Times New Roman"/>
                      </a:endParaRPr>
                    </a:p>
                  </a:txBody>
                  <a:tcPr marL="43196" marR="43196" marT="0" marB="0" anchor="ctr"/>
                </a:tc>
                <a:tc>
                  <a:txBody>
                    <a:bodyPr/>
                    <a:lstStyle/>
                    <a:p>
                      <a:pPr marL="0" marR="0">
                        <a:lnSpc>
                          <a:spcPct val="115000"/>
                        </a:lnSpc>
                        <a:spcBef>
                          <a:spcPts val="0"/>
                        </a:spcBef>
                        <a:spcAft>
                          <a:spcPts val="0"/>
                        </a:spcAft>
                      </a:pPr>
                      <a:r>
                        <a:rPr lang="en-US" sz="1400">
                          <a:effectLst/>
                        </a:rPr>
                        <a:t> </a:t>
                      </a:r>
                      <a:endParaRPr lang="en-US" sz="1400">
                        <a:effectLst/>
                        <a:latin typeface="Calibri"/>
                        <a:ea typeface="宋体"/>
                        <a:cs typeface="Times New Roman"/>
                      </a:endParaRPr>
                    </a:p>
                  </a:txBody>
                  <a:tcPr marL="43196" marR="43196" marT="0" marB="0" anchor="b"/>
                </a:tc>
                <a:tc>
                  <a:txBody>
                    <a:bodyPr/>
                    <a:lstStyle/>
                    <a:p>
                      <a:pPr marL="0" marR="0" algn="r">
                        <a:lnSpc>
                          <a:spcPct val="115000"/>
                        </a:lnSpc>
                        <a:spcBef>
                          <a:spcPts val="0"/>
                        </a:spcBef>
                        <a:spcAft>
                          <a:spcPts val="0"/>
                        </a:spcAft>
                      </a:pPr>
                      <a:r>
                        <a:rPr lang="en-US" sz="1400">
                          <a:effectLst/>
                        </a:rPr>
                        <a:t>1,518</a:t>
                      </a:r>
                      <a:endParaRPr lang="en-US" sz="1400">
                        <a:effectLst/>
                        <a:latin typeface="Calibri"/>
                        <a:ea typeface="宋体"/>
                        <a:cs typeface="Times New Roman"/>
                      </a:endParaRPr>
                    </a:p>
                  </a:txBody>
                  <a:tcPr marL="43196" marR="43196" marT="0" marB="0" anchor="ctr"/>
                </a:tc>
                <a:tc>
                  <a:txBody>
                    <a:bodyPr/>
                    <a:lstStyle/>
                    <a:p>
                      <a:pPr marL="0" marR="0" algn="r">
                        <a:lnSpc>
                          <a:spcPct val="115000"/>
                        </a:lnSpc>
                        <a:spcBef>
                          <a:spcPts val="0"/>
                        </a:spcBef>
                        <a:spcAft>
                          <a:spcPts val="0"/>
                        </a:spcAft>
                      </a:pPr>
                      <a:r>
                        <a:rPr lang="en-US" sz="1400">
                          <a:effectLst/>
                        </a:rPr>
                        <a:t>1,363</a:t>
                      </a:r>
                      <a:endParaRPr lang="en-US" sz="1400">
                        <a:effectLst/>
                        <a:latin typeface="Calibri"/>
                        <a:ea typeface="宋体"/>
                        <a:cs typeface="Times New Roman"/>
                      </a:endParaRPr>
                    </a:p>
                  </a:txBody>
                  <a:tcPr marL="43196" marR="43196" marT="0" marB="0" anchor="ctr"/>
                </a:tc>
                <a:tc>
                  <a:txBody>
                    <a:bodyPr/>
                    <a:lstStyle/>
                    <a:p>
                      <a:pPr marL="0" marR="0" algn="r">
                        <a:lnSpc>
                          <a:spcPct val="115000"/>
                        </a:lnSpc>
                        <a:spcBef>
                          <a:spcPts val="0"/>
                        </a:spcBef>
                        <a:spcAft>
                          <a:spcPts val="0"/>
                        </a:spcAft>
                      </a:pPr>
                      <a:r>
                        <a:rPr lang="en-US" sz="1400">
                          <a:effectLst/>
                        </a:rPr>
                        <a:t>4,834</a:t>
                      </a:r>
                      <a:endParaRPr lang="en-US" sz="1400">
                        <a:effectLst/>
                        <a:latin typeface="Calibri"/>
                        <a:ea typeface="宋体"/>
                        <a:cs typeface="Times New Roman"/>
                      </a:endParaRPr>
                    </a:p>
                  </a:txBody>
                  <a:tcPr marL="43196" marR="43196" marT="0" marB="0" anchor="ctr"/>
                </a:tc>
                <a:tc>
                  <a:txBody>
                    <a:bodyPr/>
                    <a:lstStyle/>
                    <a:p>
                      <a:pPr marL="0" marR="0">
                        <a:lnSpc>
                          <a:spcPct val="115000"/>
                        </a:lnSpc>
                        <a:spcBef>
                          <a:spcPts val="0"/>
                        </a:spcBef>
                        <a:spcAft>
                          <a:spcPts val="0"/>
                        </a:spcAft>
                      </a:pPr>
                      <a:r>
                        <a:rPr lang="en-US" sz="1400">
                          <a:effectLst/>
                        </a:rPr>
                        <a:t> </a:t>
                      </a:r>
                      <a:endParaRPr lang="en-US" sz="1400">
                        <a:effectLst/>
                        <a:latin typeface="Calibri"/>
                        <a:ea typeface="宋体"/>
                        <a:cs typeface="Times New Roman"/>
                      </a:endParaRPr>
                    </a:p>
                  </a:txBody>
                  <a:tcPr marL="43196" marR="43196" marT="0" marB="0" anchor="b"/>
                </a:tc>
                <a:tc>
                  <a:txBody>
                    <a:bodyPr/>
                    <a:lstStyle/>
                    <a:p>
                      <a:pPr marL="0" marR="0" algn="r">
                        <a:lnSpc>
                          <a:spcPct val="115000"/>
                        </a:lnSpc>
                        <a:spcBef>
                          <a:spcPts val="0"/>
                        </a:spcBef>
                        <a:spcAft>
                          <a:spcPts val="0"/>
                        </a:spcAft>
                      </a:pPr>
                      <a:r>
                        <a:rPr lang="en-US" sz="1400">
                          <a:effectLst/>
                        </a:rPr>
                        <a:t>5,105</a:t>
                      </a:r>
                      <a:endParaRPr lang="en-US" sz="1400">
                        <a:effectLst/>
                        <a:latin typeface="Calibri"/>
                        <a:ea typeface="宋体"/>
                        <a:cs typeface="Times New Roman"/>
                      </a:endParaRPr>
                    </a:p>
                  </a:txBody>
                  <a:tcPr marL="43196" marR="43196" marT="0" marB="0" anchor="ctr"/>
                </a:tc>
                <a:tc>
                  <a:txBody>
                    <a:bodyPr/>
                    <a:lstStyle/>
                    <a:p>
                      <a:pPr marL="0" marR="0" algn="r">
                        <a:lnSpc>
                          <a:spcPct val="115000"/>
                        </a:lnSpc>
                        <a:spcBef>
                          <a:spcPts val="0"/>
                        </a:spcBef>
                        <a:spcAft>
                          <a:spcPts val="0"/>
                        </a:spcAft>
                      </a:pPr>
                      <a:r>
                        <a:rPr lang="en-US" sz="1400">
                          <a:effectLst/>
                        </a:rPr>
                        <a:t>4,289</a:t>
                      </a:r>
                      <a:endParaRPr lang="en-US" sz="1400">
                        <a:effectLst/>
                        <a:latin typeface="Calibri"/>
                        <a:ea typeface="宋体"/>
                        <a:cs typeface="Times New Roman"/>
                      </a:endParaRPr>
                    </a:p>
                  </a:txBody>
                  <a:tcPr marL="43196" marR="43196" marT="0" marB="0" anchor="ctr"/>
                </a:tc>
                <a:tc>
                  <a:txBody>
                    <a:bodyPr/>
                    <a:lstStyle/>
                    <a:p>
                      <a:pPr marL="0" marR="0" algn="r">
                        <a:lnSpc>
                          <a:spcPct val="115000"/>
                        </a:lnSpc>
                        <a:spcBef>
                          <a:spcPts val="0"/>
                        </a:spcBef>
                        <a:spcAft>
                          <a:spcPts val="0"/>
                        </a:spcAft>
                      </a:pPr>
                      <a:r>
                        <a:rPr lang="en-US" sz="1400">
                          <a:effectLst/>
                        </a:rPr>
                        <a:t>16,619</a:t>
                      </a:r>
                      <a:endParaRPr lang="en-US" sz="1400">
                        <a:effectLst/>
                        <a:latin typeface="Calibri"/>
                        <a:ea typeface="宋体"/>
                        <a:cs typeface="Times New Roman"/>
                      </a:endParaRPr>
                    </a:p>
                  </a:txBody>
                  <a:tcPr marL="43196" marR="43196" marT="0" marB="0" anchor="ctr"/>
                </a:tc>
                <a:extLst>
                  <a:ext uri="{0D108BD9-81ED-4DB2-BD59-A6C34878D82A}">
                    <a16:rowId xmlns:a16="http://schemas.microsoft.com/office/drawing/2014/main" xmlns="" val="10009"/>
                  </a:ext>
                </a:extLst>
              </a:tr>
              <a:tr h="297310">
                <a:tc>
                  <a:txBody>
                    <a:bodyPr/>
                    <a:lstStyle/>
                    <a:p>
                      <a:pPr marL="0" marR="0">
                        <a:lnSpc>
                          <a:spcPct val="115000"/>
                        </a:lnSpc>
                        <a:spcBef>
                          <a:spcPts val="0"/>
                        </a:spcBef>
                        <a:spcAft>
                          <a:spcPts val="0"/>
                        </a:spcAft>
                      </a:pPr>
                      <a:r>
                        <a:rPr lang="en-US" sz="1400">
                          <a:effectLst/>
                        </a:rPr>
                        <a:t>2007</a:t>
                      </a:r>
                      <a:endParaRPr lang="en-US" sz="1400">
                        <a:effectLst/>
                        <a:latin typeface="Calibri"/>
                        <a:ea typeface="宋体"/>
                        <a:cs typeface="Times New Roman"/>
                      </a:endParaRPr>
                    </a:p>
                  </a:txBody>
                  <a:tcPr marL="43196" marR="43196" marT="0" marB="0" anchor="ctr"/>
                </a:tc>
                <a:tc>
                  <a:txBody>
                    <a:bodyPr/>
                    <a:lstStyle/>
                    <a:p>
                      <a:pPr marL="0" marR="0" algn="r">
                        <a:lnSpc>
                          <a:spcPct val="115000"/>
                        </a:lnSpc>
                        <a:spcBef>
                          <a:spcPts val="0"/>
                        </a:spcBef>
                        <a:spcAft>
                          <a:spcPts val="0"/>
                        </a:spcAft>
                      </a:pPr>
                      <a:r>
                        <a:rPr lang="en-US" sz="1400">
                          <a:effectLst/>
                        </a:rPr>
                        <a:t>2,555</a:t>
                      </a:r>
                      <a:endParaRPr lang="en-US" sz="1400">
                        <a:effectLst/>
                        <a:latin typeface="Calibri"/>
                        <a:ea typeface="宋体"/>
                        <a:cs typeface="Times New Roman"/>
                      </a:endParaRPr>
                    </a:p>
                  </a:txBody>
                  <a:tcPr marL="43196" marR="43196" marT="0" marB="0" anchor="ctr"/>
                </a:tc>
                <a:tc>
                  <a:txBody>
                    <a:bodyPr/>
                    <a:lstStyle/>
                    <a:p>
                      <a:pPr marL="0" marR="0" algn="r">
                        <a:lnSpc>
                          <a:spcPct val="115000"/>
                        </a:lnSpc>
                        <a:spcBef>
                          <a:spcPts val="0"/>
                        </a:spcBef>
                        <a:spcAft>
                          <a:spcPts val="0"/>
                        </a:spcAft>
                      </a:pPr>
                      <a:r>
                        <a:rPr lang="en-US" sz="1400">
                          <a:effectLst/>
                        </a:rPr>
                        <a:t>1,949</a:t>
                      </a:r>
                      <a:endParaRPr lang="en-US" sz="1400">
                        <a:effectLst/>
                        <a:latin typeface="Calibri"/>
                        <a:ea typeface="宋体"/>
                        <a:cs typeface="Times New Roman"/>
                      </a:endParaRPr>
                    </a:p>
                  </a:txBody>
                  <a:tcPr marL="43196" marR="43196" marT="0" marB="0" anchor="ctr"/>
                </a:tc>
                <a:tc>
                  <a:txBody>
                    <a:bodyPr/>
                    <a:lstStyle/>
                    <a:p>
                      <a:pPr marL="0" marR="0" algn="r">
                        <a:lnSpc>
                          <a:spcPct val="115000"/>
                        </a:lnSpc>
                        <a:spcBef>
                          <a:spcPts val="0"/>
                        </a:spcBef>
                        <a:spcAft>
                          <a:spcPts val="0"/>
                        </a:spcAft>
                      </a:pPr>
                      <a:r>
                        <a:rPr lang="en-US" sz="1400">
                          <a:effectLst/>
                        </a:rPr>
                        <a:t>7,376</a:t>
                      </a:r>
                      <a:endParaRPr lang="en-US" sz="1400">
                        <a:effectLst/>
                        <a:latin typeface="Calibri"/>
                        <a:ea typeface="宋体"/>
                        <a:cs typeface="Times New Roman"/>
                      </a:endParaRPr>
                    </a:p>
                  </a:txBody>
                  <a:tcPr marL="43196" marR="43196" marT="0" marB="0" anchor="ctr"/>
                </a:tc>
                <a:tc>
                  <a:txBody>
                    <a:bodyPr/>
                    <a:lstStyle/>
                    <a:p>
                      <a:pPr marL="0" marR="0">
                        <a:lnSpc>
                          <a:spcPct val="115000"/>
                        </a:lnSpc>
                        <a:spcBef>
                          <a:spcPts val="0"/>
                        </a:spcBef>
                        <a:spcAft>
                          <a:spcPts val="0"/>
                        </a:spcAft>
                      </a:pPr>
                      <a:r>
                        <a:rPr lang="en-US" sz="1400">
                          <a:effectLst/>
                        </a:rPr>
                        <a:t> </a:t>
                      </a:r>
                      <a:endParaRPr lang="en-US" sz="1400">
                        <a:effectLst/>
                        <a:latin typeface="Calibri"/>
                        <a:ea typeface="宋体"/>
                        <a:cs typeface="Times New Roman"/>
                      </a:endParaRPr>
                    </a:p>
                  </a:txBody>
                  <a:tcPr marL="43196" marR="43196" marT="0" marB="0" anchor="b"/>
                </a:tc>
                <a:tc>
                  <a:txBody>
                    <a:bodyPr/>
                    <a:lstStyle/>
                    <a:p>
                      <a:pPr marL="0" marR="0" algn="r">
                        <a:lnSpc>
                          <a:spcPct val="115000"/>
                        </a:lnSpc>
                        <a:spcBef>
                          <a:spcPts val="0"/>
                        </a:spcBef>
                        <a:spcAft>
                          <a:spcPts val="0"/>
                        </a:spcAft>
                      </a:pPr>
                      <a:r>
                        <a:rPr lang="en-US" sz="1400">
                          <a:effectLst/>
                        </a:rPr>
                        <a:t>6,349</a:t>
                      </a:r>
                      <a:endParaRPr lang="en-US" sz="1400">
                        <a:effectLst/>
                        <a:latin typeface="Calibri"/>
                        <a:ea typeface="宋体"/>
                        <a:cs typeface="Times New Roman"/>
                      </a:endParaRPr>
                    </a:p>
                  </a:txBody>
                  <a:tcPr marL="43196" marR="43196" marT="0" marB="0" anchor="ctr"/>
                </a:tc>
                <a:tc>
                  <a:txBody>
                    <a:bodyPr/>
                    <a:lstStyle/>
                    <a:p>
                      <a:pPr marL="0" marR="0" algn="r">
                        <a:lnSpc>
                          <a:spcPct val="115000"/>
                        </a:lnSpc>
                        <a:spcBef>
                          <a:spcPts val="0"/>
                        </a:spcBef>
                        <a:spcAft>
                          <a:spcPts val="0"/>
                        </a:spcAft>
                      </a:pPr>
                      <a:r>
                        <a:rPr lang="en-US" sz="1400" dirty="0">
                          <a:effectLst/>
                        </a:rPr>
                        <a:t>4,718</a:t>
                      </a:r>
                      <a:endParaRPr lang="en-US" sz="1400" dirty="0">
                        <a:effectLst/>
                        <a:latin typeface="Calibri"/>
                        <a:ea typeface="宋体"/>
                        <a:cs typeface="Times New Roman"/>
                      </a:endParaRPr>
                    </a:p>
                  </a:txBody>
                  <a:tcPr marL="43196" marR="43196" marT="0" marB="0" anchor="ctr"/>
                </a:tc>
                <a:tc>
                  <a:txBody>
                    <a:bodyPr/>
                    <a:lstStyle/>
                    <a:p>
                      <a:pPr marL="0" marR="0" algn="r">
                        <a:lnSpc>
                          <a:spcPct val="115000"/>
                        </a:lnSpc>
                        <a:spcBef>
                          <a:spcPts val="0"/>
                        </a:spcBef>
                        <a:spcAft>
                          <a:spcPts val="0"/>
                        </a:spcAft>
                      </a:pPr>
                      <a:r>
                        <a:rPr lang="en-US" sz="1400" dirty="0">
                          <a:effectLst/>
                        </a:rPr>
                        <a:t>21,595</a:t>
                      </a:r>
                      <a:endParaRPr lang="en-US" sz="1400" dirty="0">
                        <a:effectLst/>
                        <a:latin typeface="Calibri"/>
                        <a:ea typeface="宋体"/>
                        <a:cs typeface="Times New Roman"/>
                      </a:endParaRPr>
                    </a:p>
                  </a:txBody>
                  <a:tcPr marL="43196" marR="43196" marT="0" marB="0" anchor="ctr"/>
                </a:tc>
                <a:tc>
                  <a:txBody>
                    <a:bodyPr/>
                    <a:lstStyle/>
                    <a:p>
                      <a:pPr marL="0" marR="0">
                        <a:lnSpc>
                          <a:spcPct val="115000"/>
                        </a:lnSpc>
                        <a:spcBef>
                          <a:spcPts val="0"/>
                        </a:spcBef>
                        <a:spcAft>
                          <a:spcPts val="0"/>
                        </a:spcAft>
                      </a:pPr>
                      <a:r>
                        <a:rPr lang="en-US" sz="1400">
                          <a:effectLst/>
                        </a:rPr>
                        <a:t> </a:t>
                      </a:r>
                      <a:endParaRPr lang="en-US" sz="1400">
                        <a:effectLst/>
                        <a:latin typeface="Calibri"/>
                        <a:ea typeface="宋体"/>
                        <a:cs typeface="Times New Roman"/>
                      </a:endParaRPr>
                    </a:p>
                  </a:txBody>
                  <a:tcPr marL="43196" marR="43196" marT="0" marB="0" anchor="b"/>
                </a:tc>
                <a:tc>
                  <a:txBody>
                    <a:bodyPr/>
                    <a:lstStyle/>
                    <a:p>
                      <a:pPr marL="0" marR="0" algn="r">
                        <a:lnSpc>
                          <a:spcPct val="115000"/>
                        </a:lnSpc>
                        <a:spcBef>
                          <a:spcPts val="0"/>
                        </a:spcBef>
                        <a:spcAft>
                          <a:spcPts val="0"/>
                        </a:spcAft>
                      </a:pPr>
                      <a:r>
                        <a:rPr lang="en-US" sz="1400">
                          <a:effectLst/>
                        </a:rPr>
                        <a:t>1,584</a:t>
                      </a:r>
                      <a:endParaRPr lang="en-US" sz="1400">
                        <a:effectLst/>
                        <a:latin typeface="Calibri"/>
                        <a:ea typeface="宋体"/>
                        <a:cs typeface="Times New Roman"/>
                      </a:endParaRPr>
                    </a:p>
                  </a:txBody>
                  <a:tcPr marL="43196" marR="43196" marT="0" marB="0" anchor="ctr"/>
                </a:tc>
                <a:tc>
                  <a:txBody>
                    <a:bodyPr/>
                    <a:lstStyle/>
                    <a:p>
                      <a:pPr marL="0" marR="0" algn="r">
                        <a:lnSpc>
                          <a:spcPct val="115000"/>
                        </a:lnSpc>
                        <a:spcBef>
                          <a:spcPts val="0"/>
                        </a:spcBef>
                        <a:spcAft>
                          <a:spcPts val="0"/>
                        </a:spcAft>
                      </a:pPr>
                      <a:r>
                        <a:rPr lang="en-US" sz="1400">
                          <a:effectLst/>
                        </a:rPr>
                        <a:t>1,506</a:t>
                      </a:r>
                      <a:endParaRPr lang="en-US" sz="1400">
                        <a:effectLst/>
                        <a:latin typeface="Calibri"/>
                        <a:ea typeface="宋体"/>
                        <a:cs typeface="Times New Roman"/>
                      </a:endParaRPr>
                    </a:p>
                  </a:txBody>
                  <a:tcPr marL="43196" marR="43196" marT="0" marB="0" anchor="ctr"/>
                </a:tc>
                <a:tc>
                  <a:txBody>
                    <a:bodyPr/>
                    <a:lstStyle/>
                    <a:p>
                      <a:pPr marL="0" marR="0" algn="r">
                        <a:lnSpc>
                          <a:spcPct val="115000"/>
                        </a:lnSpc>
                        <a:spcBef>
                          <a:spcPts val="0"/>
                        </a:spcBef>
                        <a:spcAft>
                          <a:spcPts val="0"/>
                        </a:spcAft>
                      </a:pPr>
                      <a:r>
                        <a:rPr lang="en-US" sz="1400">
                          <a:effectLst/>
                        </a:rPr>
                        <a:t>5,220</a:t>
                      </a:r>
                      <a:endParaRPr lang="en-US" sz="1400">
                        <a:effectLst/>
                        <a:latin typeface="Calibri"/>
                        <a:ea typeface="宋体"/>
                        <a:cs typeface="Times New Roman"/>
                      </a:endParaRPr>
                    </a:p>
                  </a:txBody>
                  <a:tcPr marL="43196" marR="43196" marT="0" marB="0" anchor="ctr"/>
                </a:tc>
                <a:tc>
                  <a:txBody>
                    <a:bodyPr/>
                    <a:lstStyle/>
                    <a:p>
                      <a:pPr marL="0" marR="0">
                        <a:lnSpc>
                          <a:spcPct val="115000"/>
                        </a:lnSpc>
                        <a:spcBef>
                          <a:spcPts val="0"/>
                        </a:spcBef>
                        <a:spcAft>
                          <a:spcPts val="0"/>
                        </a:spcAft>
                      </a:pPr>
                      <a:r>
                        <a:rPr lang="en-US" sz="1400">
                          <a:effectLst/>
                        </a:rPr>
                        <a:t> </a:t>
                      </a:r>
                      <a:endParaRPr lang="en-US" sz="1400">
                        <a:effectLst/>
                        <a:latin typeface="Calibri"/>
                        <a:ea typeface="宋体"/>
                        <a:cs typeface="Times New Roman"/>
                      </a:endParaRPr>
                    </a:p>
                  </a:txBody>
                  <a:tcPr marL="43196" marR="43196" marT="0" marB="0" anchor="b"/>
                </a:tc>
                <a:tc>
                  <a:txBody>
                    <a:bodyPr/>
                    <a:lstStyle/>
                    <a:p>
                      <a:pPr marL="0" marR="0" algn="r">
                        <a:lnSpc>
                          <a:spcPct val="115000"/>
                        </a:lnSpc>
                        <a:spcBef>
                          <a:spcPts val="0"/>
                        </a:spcBef>
                        <a:spcAft>
                          <a:spcPts val="0"/>
                        </a:spcAft>
                      </a:pPr>
                      <a:r>
                        <a:rPr lang="en-US" sz="1400">
                          <a:effectLst/>
                        </a:rPr>
                        <a:t>5,116</a:t>
                      </a:r>
                      <a:endParaRPr lang="en-US" sz="1400">
                        <a:effectLst/>
                        <a:latin typeface="Calibri"/>
                        <a:ea typeface="宋体"/>
                        <a:cs typeface="Times New Roman"/>
                      </a:endParaRPr>
                    </a:p>
                  </a:txBody>
                  <a:tcPr marL="43196" marR="43196" marT="0" marB="0" anchor="ctr"/>
                </a:tc>
                <a:tc>
                  <a:txBody>
                    <a:bodyPr/>
                    <a:lstStyle/>
                    <a:p>
                      <a:pPr marL="0" marR="0" algn="r">
                        <a:lnSpc>
                          <a:spcPct val="115000"/>
                        </a:lnSpc>
                        <a:spcBef>
                          <a:spcPts val="0"/>
                        </a:spcBef>
                        <a:spcAft>
                          <a:spcPts val="0"/>
                        </a:spcAft>
                      </a:pPr>
                      <a:r>
                        <a:rPr lang="en-US" sz="1400">
                          <a:effectLst/>
                        </a:rPr>
                        <a:t>4,344</a:t>
                      </a:r>
                      <a:endParaRPr lang="en-US" sz="1400">
                        <a:effectLst/>
                        <a:latin typeface="Calibri"/>
                        <a:ea typeface="宋体"/>
                        <a:cs typeface="Times New Roman"/>
                      </a:endParaRPr>
                    </a:p>
                  </a:txBody>
                  <a:tcPr marL="43196" marR="43196" marT="0" marB="0" anchor="ctr"/>
                </a:tc>
                <a:tc>
                  <a:txBody>
                    <a:bodyPr/>
                    <a:lstStyle/>
                    <a:p>
                      <a:pPr marL="0" marR="0" algn="r">
                        <a:lnSpc>
                          <a:spcPct val="115000"/>
                        </a:lnSpc>
                        <a:spcBef>
                          <a:spcPts val="0"/>
                        </a:spcBef>
                        <a:spcAft>
                          <a:spcPts val="0"/>
                        </a:spcAft>
                      </a:pPr>
                      <a:r>
                        <a:rPr lang="en-US" sz="1400">
                          <a:effectLst/>
                        </a:rPr>
                        <a:t>16,702</a:t>
                      </a:r>
                      <a:endParaRPr lang="en-US" sz="1400">
                        <a:effectLst/>
                        <a:latin typeface="Calibri"/>
                        <a:ea typeface="宋体"/>
                        <a:cs typeface="Times New Roman"/>
                      </a:endParaRPr>
                    </a:p>
                  </a:txBody>
                  <a:tcPr marL="43196" marR="43196" marT="0" marB="0" anchor="ctr"/>
                </a:tc>
                <a:extLst>
                  <a:ext uri="{0D108BD9-81ED-4DB2-BD59-A6C34878D82A}">
                    <a16:rowId xmlns:a16="http://schemas.microsoft.com/office/drawing/2014/main" xmlns="" val="10010"/>
                  </a:ext>
                </a:extLst>
              </a:tr>
              <a:tr h="297310">
                <a:tc>
                  <a:txBody>
                    <a:bodyPr/>
                    <a:lstStyle/>
                    <a:p>
                      <a:pPr marL="0" marR="0">
                        <a:lnSpc>
                          <a:spcPct val="115000"/>
                        </a:lnSpc>
                        <a:spcBef>
                          <a:spcPts val="0"/>
                        </a:spcBef>
                        <a:spcAft>
                          <a:spcPts val="0"/>
                        </a:spcAft>
                      </a:pPr>
                      <a:r>
                        <a:rPr lang="en-US" sz="1400">
                          <a:effectLst/>
                        </a:rPr>
                        <a:t>2008</a:t>
                      </a:r>
                      <a:endParaRPr lang="en-US" sz="1400">
                        <a:effectLst/>
                        <a:latin typeface="Calibri"/>
                        <a:ea typeface="宋体"/>
                        <a:cs typeface="Times New Roman"/>
                      </a:endParaRPr>
                    </a:p>
                  </a:txBody>
                  <a:tcPr marL="43196" marR="43196" marT="0" marB="0" anchor="ctr"/>
                </a:tc>
                <a:tc>
                  <a:txBody>
                    <a:bodyPr/>
                    <a:lstStyle/>
                    <a:p>
                      <a:pPr marL="0" marR="0" algn="r">
                        <a:lnSpc>
                          <a:spcPct val="115000"/>
                        </a:lnSpc>
                        <a:spcBef>
                          <a:spcPts val="0"/>
                        </a:spcBef>
                        <a:spcAft>
                          <a:spcPts val="0"/>
                        </a:spcAft>
                      </a:pPr>
                      <a:r>
                        <a:rPr lang="en-US" sz="1400">
                          <a:effectLst/>
                        </a:rPr>
                        <a:t>3,069</a:t>
                      </a:r>
                      <a:endParaRPr lang="en-US" sz="1400">
                        <a:effectLst/>
                        <a:latin typeface="Calibri"/>
                        <a:ea typeface="宋体"/>
                        <a:cs typeface="Times New Roman"/>
                      </a:endParaRPr>
                    </a:p>
                  </a:txBody>
                  <a:tcPr marL="43196" marR="43196" marT="0" marB="0" anchor="ctr"/>
                </a:tc>
                <a:tc>
                  <a:txBody>
                    <a:bodyPr/>
                    <a:lstStyle/>
                    <a:p>
                      <a:pPr marL="0" marR="0" algn="r">
                        <a:lnSpc>
                          <a:spcPct val="115000"/>
                        </a:lnSpc>
                        <a:spcBef>
                          <a:spcPts val="0"/>
                        </a:spcBef>
                        <a:spcAft>
                          <a:spcPts val="0"/>
                        </a:spcAft>
                      </a:pPr>
                      <a:r>
                        <a:rPr lang="en-US" sz="1400">
                          <a:effectLst/>
                        </a:rPr>
                        <a:t>2,234</a:t>
                      </a:r>
                      <a:endParaRPr lang="en-US" sz="1400">
                        <a:effectLst/>
                        <a:latin typeface="Calibri"/>
                        <a:ea typeface="宋体"/>
                        <a:cs typeface="Times New Roman"/>
                      </a:endParaRPr>
                    </a:p>
                  </a:txBody>
                  <a:tcPr marL="43196" marR="43196" marT="0" marB="0" anchor="ctr"/>
                </a:tc>
                <a:tc>
                  <a:txBody>
                    <a:bodyPr/>
                    <a:lstStyle/>
                    <a:p>
                      <a:pPr marL="0" marR="0" algn="r">
                        <a:lnSpc>
                          <a:spcPct val="115000"/>
                        </a:lnSpc>
                        <a:spcBef>
                          <a:spcPts val="0"/>
                        </a:spcBef>
                        <a:spcAft>
                          <a:spcPts val="0"/>
                        </a:spcAft>
                      </a:pPr>
                      <a:r>
                        <a:rPr lang="en-US" sz="1400">
                          <a:effectLst/>
                        </a:rPr>
                        <a:t>8,063</a:t>
                      </a:r>
                      <a:endParaRPr lang="en-US" sz="1400">
                        <a:effectLst/>
                        <a:latin typeface="Calibri"/>
                        <a:ea typeface="宋体"/>
                        <a:cs typeface="Times New Roman"/>
                      </a:endParaRPr>
                    </a:p>
                  </a:txBody>
                  <a:tcPr marL="43196" marR="43196" marT="0" marB="0" anchor="ctr"/>
                </a:tc>
                <a:tc>
                  <a:txBody>
                    <a:bodyPr/>
                    <a:lstStyle/>
                    <a:p>
                      <a:pPr marL="0" marR="0">
                        <a:lnSpc>
                          <a:spcPct val="115000"/>
                        </a:lnSpc>
                        <a:spcBef>
                          <a:spcPts val="0"/>
                        </a:spcBef>
                        <a:spcAft>
                          <a:spcPts val="0"/>
                        </a:spcAft>
                      </a:pPr>
                      <a:r>
                        <a:rPr lang="en-US" sz="1400">
                          <a:effectLst/>
                        </a:rPr>
                        <a:t> </a:t>
                      </a:r>
                      <a:endParaRPr lang="en-US" sz="1400">
                        <a:effectLst/>
                        <a:latin typeface="Calibri"/>
                        <a:ea typeface="宋体"/>
                        <a:cs typeface="Times New Roman"/>
                      </a:endParaRPr>
                    </a:p>
                  </a:txBody>
                  <a:tcPr marL="43196" marR="43196" marT="0" marB="0" anchor="b"/>
                </a:tc>
                <a:tc>
                  <a:txBody>
                    <a:bodyPr/>
                    <a:lstStyle/>
                    <a:p>
                      <a:pPr marL="0" marR="0" algn="r">
                        <a:lnSpc>
                          <a:spcPct val="115000"/>
                        </a:lnSpc>
                        <a:spcBef>
                          <a:spcPts val="0"/>
                        </a:spcBef>
                        <a:spcAft>
                          <a:spcPts val="0"/>
                        </a:spcAft>
                      </a:pPr>
                      <a:r>
                        <a:rPr lang="en-US" sz="1400">
                          <a:effectLst/>
                        </a:rPr>
                        <a:t>7,751</a:t>
                      </a:r>
                      <a:endParaRPr lang="en-US" sz="1400">
                        <a:effectLst/>
                        <a:latin typeface="Calibri"/>
                        <a:ea typeface="宋体"/>
                        <a:cs typeface="Times New Roman"/>
                      </a:endParaRPr>
                    </a:p>
                  </a:txBody>
                  <a:tcPr marL="43196" marR="43196" marT="0" marB="0" anchor="ctr"/>
                </a:tc>
                <a:tc>
                  <a:txBody>
                    <a:bodyPr/>
                    <a:lstStyle/>
                    <a:p>
                      <a:pPr marL="0" marR="0" algn="r">
                        <a:lnSpc>
                          <a:spcPct val="115000"/>
                        </a:lnSpc>
                        <a:spcBef>
                          <a:spcPts val="0"/>
                        </a:spcBef>
                        <a:spcAft>
                          <a:spcPts val="0"/>
                        </a:spcAft>
                      </a:pPr>
                      <a:r>
                        <a:rPr lang="en-US" sz="1400">
                          <a:effectLst/>
                        </a:rPr>
                        <a:t>4,967</a:t>
                      </a:r>
                      <a:endParaRPr lang="en-US" sz="1400">
                        <a:effectLst/>
                        <a:latin typeface="Calibri"/>
                        <a:ea typeface="宋体"/>
                        <a:cs typeface="Times New Roman"/>
                      </a:endParaRPr>
                    </a:p>
                  </a:txBody>
                  <a:tcPr marL="43196" marR="43196" marT="0" marB="0" anchor="ctr"/>
                </a:tc>
                <a:tc>
                  <a:txBody>
                    <a:bodyPr/>
                    <a:lstStyle/>
                    <a:p>
                      <a:pPr marL="0" marR="0" algn="r">
                        <a:lnSpc>
                          <a:spcPct val="115000"/>
                        </a:lnSpc>
                        <a:spcBef>
                          <a:spcPts val="0"/>
                        </a:spcBef>
                        <a:spcAft>
                          <a:spcPts val="0"/>
                        </a:spcAft>
                      </a:pPr>
                      <a:r>
                        <a:rPr lang="en-US" sz="1400" dirty="0">
                          <a:effectLst/>
                        </a:rPr>
                        <a:t>22,534</a:t>
                      </a:r>
                      <a:endParaRPr lang="en-US" sz="1400" dirty="0">
                        <a:effectLst/>
                        <a:latin typeface="Calibri"/>
                        <a:ea typeface="宋体"/>
                        <a:cs typeface="Times New Roman"/>
                      </a:endParaRPr>
                    </a:p>
                  </a:txBody>
                  <a:tcPr marL="43196" marR="43196" marT="0" marB="0" anchor="ctr"/>
                </a:tc>
                <a:tc>
                  <a:txBody>
                    <a:bodyPr/>
                    <a:lstStyle/>
                    <a:p>
                      <a:pPr marL="0" marR="0">
                        <a:lnSpc>
                          <a:spcPct val="115000"/>
                        </a:lnSpc>
                        <a:spcBef>
                          <a:spcPts val="0"/>
                        </a:spcBef>
                        <a:spcAft>
                          <a:spcPts val="0"/>
                        </a:spcAft>
                      </a:pPr>
                      <a:r>
                        <a:rPr lang="en-US" sz="1400" dirty="0">
                          <a:effectLst/>
                        </a:rPr>
                        <a:t> </a:t>
                      </a:r>
                      <a:endParaRPr lang="en-US" sz="1400" dirty="0">
                        <a:effectLst/>
                        <a:latin typeface="Calibri"/>
                        <a:ea typeface="宋体"/>
                        <a:cs typeface="Times New Roman"/>
                      </a:endParaRPr>
                    </a:p>
                  </a:txBody>
                  <a:tcPr marL="43196" marR="43196" marT="0" marB="0" anchor="b"/>
                </a:tc>
                <a:tc>
                  <a:txBody>
                    <a:bodyPr/>
                    <a:lstStyle/>
                    <a:p>
                      <a:pPr marL="0" marR="0" algn="r">
                        <a:lnSpc>
                          <a:spcPct val="115000"/>
                        </a:lnSpc>
                        <a:spcBef>
                          <a:spcPts val="0"/>
                        </a:spcBef>
                        <a:spcAft>
                          <a:spcPts val="0"/>
                        </a:spcAft>
                      </a:pPr>
                      <a:r>
                        <a:rPr lang="en-US" sz="1400" dirty="0">
                          <a:effectLst/>
                        </a:rPr>
                        <a:t>1,886</a:t>
                      </a:r>
                      <a:endParaRPr lang="en-US" sz="1400" dirty="0">
                        <a:effectLst/>
                        <a:latin typeface="Calibri"/>
                        <a:ea typeface="宋体"/>
                        <a:cs typeface="Times New Roman"/>
                      </a:endParaRPr>
                    </a:p>
                  </a:txBody>
                  <a:tcPr marL="43196" marR="43196" marT="0" marB="0" anchor="ctr"/>
                </a:tc>
                <a:tc>
                  <a:txBody>
                    <a:bodyPr/>
                    <a:lstStyle/>
                    <a:p>
                      <a:pPr marL="0" marR="0" algn="r">
                        <a:lnSpc>
                          <a:spcPct val="115000"/>
                        </a:lnSpc>
                        <a:spcBef>
                          <a:spcPts val="0"/>
                        </a:spcBef>
                        <a:spcAft>
                          <a:spcPts val="0"/>
                        </a:spcAft>
                      </a:pPr>
                      <a:r>
                        <a:rPr lang="en-US" sz="1400">
                          <a:effectLst/>
                        </a:rPr>
                        <a:t>1,615</a:t>
                      </a:r>
                      <a:endParaRPr lang="en-US" sz="1400">
                        <a:effectLst/>
                        <a:latin typeface="Calibri"/>
                        <a:ea typeface="宋体"/>
                        <a:cs typeface="Times New Roman"/>
                      </a:endParaRPr>
                    </a:p>
                  </a:txBody>
                  <a:tcPr marL="43196" marR="43196" marT="0" marB="0" anchor="ctr"/>
                </a:tc>
                <a:tc>
                  <a:txBody>
                    <a:bodyPr/>
                    <a:lstStyle/>
                    <a:p>
                      <a:pPr marL="0" marR="0" algn="r">
                        <a:lnSpc>
                          <a:spcPct val="115000"/>
                        </a:lnSpc>
                        <a:spcBef>
                          <a:spcPts val="0"/>
                        </a:spcBef>
                        <a:spcAft>
                          <a:spcPts val="0"/>
                        </a:spcAft>
                      </a:pPr>
                      <a:r>
                        <a:rPr lang="en-US" sz="1400">
                          <a:effectLst/>
                        </a:rPr>
                        <a:t>5,633</a:t>
                      </a:r>
                      <a:endParaRPr lang="en-US" sz="1400">
                        <a:effectLst/>
                        <a:latin typeface="Calibri"/>
                        <a:ea typeface="宋体"/>
                        <a:cs typeface="Times New Roman"/>
                      </a:endParaRPr>
                    </a:p>
                  </a:txBody>
                  <a:tcPr marL="43196" marR="43196" marT="0" marB="0" anchor="ctr"/>
                </a:tc>
                <a:tc>
                  <a:txBody>
                    <a:bodyPr/>
                    <a:lstStyle/>
                    <a:p>
                      <a:pPr marL="0" marR="0">
                        <a:lnSpc>
                          <a:spcPct val="115000"/>
                        </a:lnSpc>
                        <a:spcBef>
                          <a:spcPts val="0"/>
                        </a:spcBef>
                        <a:spcAft>
                          <a:spcPts val="0"/>
                        </a:spcAft>
                      </a:pPr>
                      <a:r>
                        <a:rPr lang="en-US" sz="1400">
                          <a:effectLst/>
                        </a:rPr>
                        <a:t> </a:t>
                      </a:r>
                      <a:endParaRPr lang="en-US" sz="1400">
                        <a:effectLst/>
                        <a:latin typeface="Calibri"/>
                        <a:ea typeface="宋体"/>
                        <a:cs typeface="Times New Roman"/>
                      </a:endParaRPr>
                    </a:p>
                  </a:txBody>
                  <a:tcPr marL="43196" marR="43196" marT="0" marB="0" anchor="b"/>
                </a:tc>
                <a:tc>
                  <a:txBody>
                    <a:bodyPr/>
                    <a:lstStyle/>
                    <a:p>
                      <a:pPr marL="0" marR="0" algn="r">
                        <a:lnSpc>
                          <a:spcPct val="115000"/>
                        </a:lnSpc>
                        <a:spcBef>
                          <a:spcPts val="0"/>
                        </a:spcBef>
                        <a:spcAft>
                          <a:spcPts val="0"/>
                        </a:spcAft>
                      </a:pPr>
                      <a:r>
                        <a:rPr lang="en-US" sz="1400">
                          <a:effectLst/>
                        </a:rPr>
                        <a:t>5,831</a:t>
                      </a:r>
                      <a:endParaRPr lang="en-US" sz="1400">
                        <a:effectLst/>
                        <a:latin typeface="Calibri"/>
                        <a:ea typeface="宋体"/>
                        <a:cs typeface="Times New Roman"/>
                      </a:endParaRPr>
                    </a:p>
                  </a:txBody>
                  <a:tcPr marL="43196" marR="43196" marT="0" marB="0" anchor="ctr"/>
                </a:tc>
                <a:tc>
                  <a:txBody>
                    <a:bodyPr/>
                    <a:lstStyle/>
                    <a:p>
                      <a:pPr marL="0" marR="0" algn="r">
                        <a:lnSpc>
                          <a:spcPct val="115000"/>
                        </a:lnSpc>
                        <a:spcBef>
                          <a:spcPts val="0"/>
                        </a:spcBef>
                        <a:spcAft>
                          <a:spcPts val="0"/>
                        </a:spcAft>
                      </a:pPr>
                      <a:r>
                        <a:rPr lang="en-US" sz="1400">
                          <a:effectLst/>
                        </a:rPr>
                        <a:t>4,485</a:t>
                      </a:r>
                      <a:endParaRPr lang="en-US" sz="1400">
                        <a:effectLst/>
                        <a:latin typeface="Calibri"/>
                        <a:ea typeface="宋体"/>
                        <a:cs typeface="Times New Roman"/>
                      </a:endParaRPr>
                    </a:p>
                  </a:txBody>
                  <a:tcPr marL="43196" marR="43196" marT="0" marB="0" anchor="ctr"/>
                </a:tc>
                <a:tc>
                  <a:txBody>
                    <a:bodyPr/>
                    <a:lstStyle/>
                    <a:p>
                      <a:pPr marL="0" marR="0" algn="r">
                        <a:lnSpc>
                          <a:spcPct val="115000"/>
                        </a:lnSpc>
                        <a:spcBef>
                          <a:spcPts val="0"/>
                        </a:spcBef>
                        <a:spcAft>
                          <a:spcPts val="0"/>
                        </a:spcAft>
                      </a:pPr>
                      <a:r>
                        <a:rPr lang="en-US" sz="1400">
                          <a:effectLst/>
                        </a:rPr>
                        <a:t>17,166</a:t>
                      </a:r>
                      <a:endParaRPr lang="en-US" sz="1400">
                        <a:effectLst/>
                        <a:latin typeface="Calibri"/>
                        <a:ea typeface="宋体"/>
                        <a:cs typeface="Times New Roman"/>
                      </a:endParaRPr>
                    </a:p>
                  </a:txBody>
                  <a:tcPr marL="43196" marR="43196" marT="0" marB="0" anchor="ctr"/>
                </a:tc>
                <a:extLst>
                  <a:ext uri="{0D108BD9-81ED-4DB2-BD59-A6C34878D82A}">
                    <a16:rowId xmlns:a16="http://schemas.microsoft.com/office/drawing/2014/main" xmlns="" val="10011"/>
                  </a:ext>
                </a:extLst>
              </a:tr>
              <a:tr h="297310">
                <a:tc>
                  <a:txBody>
                    <a:bodyPr/>
                    <a:lstStyle/>
                    <a:p>
                      <a:pPr marL="0" marR="0">
                        <a:lnSpc>
                          <a:spcPct val="115000"/>
                        </a:lnSpc>
                        <a:spcBef>
                          <a:spcPts val="0"/>
                        </a:spcBef>
                        <a:spcAft>
                          <a:spcPts val="0"/>
                        </a:spcAft>
                      </a:pPr>
                      <a:r>
                        <a:rPr lang="en-US" sz="1400">
                          <a:effectLst/>
                        </a:rPr>
                        <a:t>2009</a:t>
                      </a:r>
                      <a:endParaRPr lang="en-US" sz="1400">
                        <a:effectLst/>
                        <a:latin typeface="Calibri"/>
                        <a:ea typeface="宋体"/>
                        <a:cs typeface="Times New Roman"/>
                      </a:endParaRPr>
                    </a:p>
                  </a:txBody>
                  <a:tcPr marL="43196" marR="43196" marT="0" marB="0" anchor="ctr"/>
                </a:tc>
                <a:tc>
                  <a:txBody>
                    <a:bodyPr/>
                    <a:lstStyle/>
                    <a:p>
                      <a:pPr marL="0" marR="0" algn="r">
                        <a:lnSpc>
                          <a:spcPct val="115000"/>
                        </a:lnSpc>
                        <a:spcBef>
                          <a:spcPts val="0"/>
                        </a:spcBef>
                        <a:spcAft>
                          <a:spcPts val="0"/>
                        </a:spcAft>
                      </a:pPr>
                      <a:r>
                        <a:rPr lang="en-US" sz="1400">
                          <a:effectLst/>
                        </a:rPr>
                        <a:t>3,339</a:t>
                      </a:r>
                      <a:endParaRPr lang="en-US" sz="1400">
                        <a:effectLst/>
                        <a:latin typeface="Calibri"/>
                        <a:ea typeface="宋体"/>
                        <a:cs typeface="Times New Roman"/>
                      </a:endParaRPr>
                    </a:p>
                  </a:txBody>
                  <a:tcPr marL="43196" marR="43196" marT="0" marB="0" anchor="ctr"/>
                </a:tc>
                <a:tc>
                  <a:txBody>
                    <a:bodyPr/>
                    <a:lstStyle/>
                    <a:p>
                      <a:pPr marL="0" marR="0" algn="r">
                        <a:lnSpc>
                          <a:spcPct val="115000"/>
                        </a:lnSpc>
                        <a:spcBef>
                          <a:spcPts val="0"/>
                        </a:spcBef>
                        <a:spcAft>
                          <a:spcPts val="0"/>
                        </a:spcAft>
                      </a:pPr>
                      <a:r>
                        <a:rPr lang="en-US" sz="1400">
                          <a:effectLst/>
                        </a:rPr>
                        <a:t>2,326</a:t>
                      </a:r>
                      <a:endParaRPr lang="en-US" sz="1400">
                        <a:effectLst/>
                        <a:latin typeface="Calibri"/>
                        <a:ea typeface="宋体"/>
                        <a:cs typeface="Times New Roman"/>
                      </a:endParaRPr>
                    </a:p>
                  </a:txBody>
                  <a:tcPr marL="43196" marR="43196" marT="0" marB="0" anchor="ctr"/>
                </a:tc>
                <a:tc>
                  <a:txBody>
                    <a:bodyPr/>
                    <a:lstStyle/>
                    <a:p>
                      <a:pPr marL="0" marR="0" algn="r">
                        <a:lnSpc>
                          <a:spcPct val="115000"/>
                        </a:lnSpc>
                        <a:spcBef>
                          <a:spcPts val="0"/>
                        </a:spcBef>
                        <a:spcAft>
                          <a:spcPts val="0"/>
                        </a:spcAft>
                      </a:pPr>
                      <a:r>
                        <a:rPr lang="en-US" sz="1400">
                          <a:effectLst/>
                        </a:rPr>
                        <a:t>8,628</a:t>
                      </a:r>
                      <a:endParaRPr lang="en-US" sz="1400">
                        <a:effectLst/>
                        <a:latin typeface="Calibri"/>
                        <a:ea typeface="宋体"/>
                        <a:cs typeface="Times New Roman"/>
                      </a:endParaRPr>
                    </a:p>
                  </a:txBody>
                  <a:tcPr marL="43196" marR="43196" marT="0" marB="0" anchor="ctr"/>
                </a:tc>
                <a:tc>
                  <a:txBody>
                    <a:bodyPr/>
                    <a:lstStyle/>
                    <a:p>
                      <a:pPr marL="0" marR="0">
                        <a:lnSpc>
                          <a:spcPct val="115000"/>
                        </a:lnSpc>
                        <a:spcBef>
                          <a:spcPts val="0"/>
                        </a:spcBef>
                        <a:spcAft>
                          <a:spcPts val="0"/>
                        </a:spcAft>
                      </a:pPr>
                      <a:r>
                        <a:rPr lang="en-US" sz="1400">
                          <a:effectLst/>
                        </a:rPr>
                        <a:t> </a:t>
                      </a:r>
                      <a:endParaRPr lang="en-US" sz="1400">
                        <a:effectLst/>
                        <a:latin typeface="Calibri"/>
                        <a:ea typeface="宋体"/>
                        <a:cs typeface="Times New Roman"/>
                      </a:endParaRPr>
                    </a:p>
                  </a:txBody>
                  <a:tcPr marL="43196" marR="43196" marT="0" marB="0" anchor="b"/>
                </a:tc>
                <a:tc>
                  <a:txBody>
                    <a:bodyPr/>
                    <a:lstStyle/>
                    <a:p>
                      <a:pPr marL="0" marR="0" algn="r">
                        <a:lnSpc>
                          <a:spcPct val="115000"/>
                        </a:lnSpc>
                        <a:spcBef>
                          <a:spcPts val="0"/>
                        </a:spcBef>
                        <a:spcAft>
                          <a:spcPts val="0"/>
                        </a:spcAft>
                      </a:pPr>
                      <a:r>
                        <a:rPr lang="en-US" sz="1400">
                          <a:effectLst/>
                        </a:rPr>
                        <a:t>8,253</a:t>
                      </a:r>
                      <a:endParaRPr lang="en-US" sz="1400">
                        <a:effectLst/>
                        <a:latin typeface="Calibri"/>
                        <a:ea typeface="宋体"/>
                        <a:cs typeface="Times New Roman"/>
                      </a:endParaRPr>
                    </a:p>
                  </a:txBody>
                  <a:tcPr marL="43196" marR="43196" marT="0" marB="0" anchor="ctr"/>
                </a:tc>
                <a:tc>
                  <a:txBody>
                    <a:bodyPr/>
                    <a:lstStyle/>
                    <a:p>
                      <a:pPr marL="0" marR="0" algn="r">
                        <a:lnSpc>
                          <a:spcPct val="115000"/>
                        </a:lnSpc>
                        <a:spcBef>
                          <a:spcPts val="0"/>
                        </a:spcBef>
                        <a:spcAft>
                          <a:spcPts val="0"/>
                        </a:spcAft>
                      </a:pPr>
                      <a:r>
                        <a:rPr lang="en-US" sz="1400">
                          <a:effectLst/>
                        </a:rPr>
                        <a:t>5,219</a:t>
                      </a:r>
                      <a:endParaRPr lang="en-US" sz="1400">
                        <a:effectLst/>
                        <a:latin typeface="Calibri"/>
                        <a:ea typeface="宋体"/>
                        <a:cs typeface="Times New Roman"/>
                      </a:endParaRPr>
                    </a:p>
                  </a:txBody>
                  <a:tcPr marL="43196" marR="43196" marT="0" marB="0" anchor="ctr"/>
                </a:tc>
                <a:tc>
                  <a:txBody>
                    <a:bodyPr/>
                    <a:lstStyle/>
                    <a:p>
                      <a:pPr marL="0" marR="0" algn="r">
                        <a:lnSpc>
                          <a:spcPct val="115000"/>
                        </a:lnSpc>
                        <a:spcBef>
                          <a:spcPts val="0"/>
                        </a:spcBef>
                        <a:spcAft>
                          <a:spcPts val="0"/>
                        </a:spcAft>
                      </a:pPr>
                      <a:r>
                        <a:rPr lang="en-US" sz="1400">
                          <a:effectLst/>
                        </a:rPr>
                        <a:t>23,650</a:t>
                      </a:r>
                      <a:endParaRPr lang="en-US" sz="1400">
                        <a:effectLst/>
                        <a:latin typeface="Calibri"/>
                        <a:ea typeface="宋体"/>
                        <a:cs typeface="Times New Roman"/>
                      </a:endParaRPr>
                    </a:p>
                  </a:txBody>
                  <a:tcPr marL="43196" marR="43196" marT="0" marB="0" anchor="ctr"/>
                </a:tc>
                <a:tc>
                  <a:txBody>
                    <a:bodyPr/>
                    <a:lstStyle/>
                    <a:p>
                      <a:pPr marL="0" marR="0">
                        <a:lnSpc>
                          <a:spcPct val="115000"/>
                        </a:lnSpc>
                        <a:spcBef>
                          <a:spcPts val="0"/>
                        </a:spcBef>
                        <a:spcAft>
                          <a:spcPts val="0"/>
                        </a:spcAft>
                      </a:pPr>
                      <a:r>
                        <a:rPr lang="en-US" sz="1400">
                          <a:effectLst/>
                        </a:rPr>
                        <a:t> </a:t>
                      </a:r>
                      <a:endParaRPr lang="en-US" sz="1400">
                        <a:effectLst/>
                        <a:latin typeface="Calibri"/>
                        <a:ea typeface="宋体"/>
                        <a:cs typeface="Times New Roman"/>
                      </a:endParaRPr>
                    </a:p>
                  </a:txBody>
                  <a:tcPr marL="43196" marR="43196" marT="0" marB="0" anchor="b"/>
                </a:tc>
                <a:tc>
                  <a:txBody>
                    <a:bodyPr/>
                    <a:lstStyle/>
                    <a:p>
                      <a:pPr marL="0" marR="0" algn="r">
                        <a:lnSpc>
                          <a:spcPct val="115000"/>
                        </a:lnSpc>
                        <a:spcBef>
                          <a:spcPts val="0"/>
                        </a:spcBef>
                        <a:spcAft>
                          <a:spcPts val="0"/>
                        </a:spcAft>
                      </a:pPr>
                      <a:r>
                        <a:rPr lang="en-US" sz="1400" dirty="0">
                          <a:effectLst/>
                        </a:rPr>
                        <a:t>2,054</a:t>
                      </a:r>
                      <a:endParaRPr lang="en-US" sz="1400" dirty="0">
                        <a:effectLst/>
                        <a:latin typeface="Calibri"/>
                        <a:ea typeface="宋体"/>
                        <a:cs typeface="Times New Roman"/>
                      </a:endParaRPr>
                    </a:p>
                  </a:txBody>
                  <a:tcPr marL="43196" marR="43196" marT="0" marB="0" anchor="ctr"/>
                </a:tc>
                <a:tc>
                  <a:txBody>
                    <a:bodyPr/>
                    <a:lstStyle/>
                    <a:p>
                      <a:pPr marL="0" marR="0" algn="r">
                        <a:lnSpc>
                          <a:spcPct val="115000"/>
                        </a:lnSpc>
                        <a:spcBef>
                          <a:spcPts val="0"/>
                        </a:spcBef>
                        <a:spcAft>
                          <a:spcPts val="0"/>
                        </a:spcAft>
                      </a:pPr>
                      <a:r>
                        <a:rPr lang="en-US" sz="1400">
                          <a:effectLst/>
                        </a:rPr>
                        <a:t>1,656</a:t>
                      </a:r>
                      <a:endParaRPr lang="en-US" sz="1400">
                        <a:effectLst/>
                        <a:latin typeface="Calibri"/>
                        <a:ea typeface="宋体"/>
                        <a:cs typeface="Times New Roman"/>
                      </a:endParaRPr>
                    </a:p>
                  </a:txBody>
                  <a:tcPr marL="43196" marR="43196" marT="0" marB="0" anchor="ctr"/>
                </a:tc>
                <a:tc>
                  <a:txBody>
                    <a:bodyPr/>
                    <a:lstStyle/>
                    <a:p>
                      <a:pPr marL="0" marR="0" algn="r">
                        <a:lnSpc>
                          <a:spcPct val="115000"/>
                        </a:lnSpc>
                        <a:spcBef>
                          <a:spcPts val="0"/>
                        </a:spcBef>
                        <a:spcAft>
                          <a:spcPts val="0"/>
                        </a:spcAft>
                      </a:pPr>
                      <a:r>
                        <a:rPr lang="en-US" sz="1400">
                          <a:effectLst/>
                        </a:rPr>
                        <a:t>6,056</a:t>
                      </a:r>
                      <a:endParaRPr lang="en-US" sz="1400">
                        <a:effectLst/>
                        <a:latin typeface="Calibri"/>
                        <a:ea typeface="宋体"/>
                        <a:cs typeface="Times New Roman"/>
                      </a:endParaRPr>
                    </a:p>
                  </a:txBody>
                  <a:tcPr marL="43196" marR="43196" marT="0" marB="0" anchor="ctr"/>
                </a:tc>
                <a:tc>
                  <a:txBody>
                    <a:bodyPr/>
                    <a:lstStyle/>
                    <a:p>
                      <a:pPr marL="0" marR="0">
                        <a:lnSpc>
                          <a:spcPct val="115000"/>
                        </a:lnSpc>
                        <a:spcBef>
                          <a:spcPts val="0"/>
                        </a:spcBef>
                        <a:spcAft>
                          <a:spcPts val="0"/>
                        </a:spcAft>
                      </a:pPr>
                      <a:r>
                        <a:rPr lang="en-US" sz="1400">
                          <a:effectLst/>
                        </a:rPr>
                        <a:t> </a:t>
                      </a:r>
                      <a:endParaRPr lang="en-US" sz="1400">
                        <a:effectLst/>
                        <a:latin typeface="Calibri"/>
                        <a:ea typeface="宋体"/>
                        <a:cs typeface="Times New Roman"/>
                      </a:endParaRPr>
                    </a:p>
                  </a:txBody>
                  <a:tcPr marL="43196" marR="43196" marT="0" marB="0" anchor="b"/>
                </a:tc>
                <a:tc>
                  <a:txBody>
                    <a:bodyPr/>
                    <a:lstStyle/>
                    <a:p>
                      <a:pPr marL="0" marR="0" algn="r">
                        <a:lnSpc>
                          <a:spcPct val="115000"/>
                        </a:lnSpc>
                        <a:spcBef>
                          <a:spcPts val="0"/>
                        </a:spcBef>
                        <a:spcAft>
                          <a:spcPts val="0"/>
                        </a:spcAft>
                      </a:pPr>
                      <a:r>
                        <a:rPr lang="en-US" sz="1400">
                          <a:effectLst/>
                        </a:rPr>
                        <a:t>6,267</a:t>
                      </a:r>
                      <a:endParaRPr lang="en-US" sz="1400">
                        <a:effectLst/>
                        <a:latin typeface="Calibri"/>
                        <a:ea typeface="宋体"/>
                        <a:cs typeface="Times New Roman"/>
                      </a:endParaRPr>
                    </a:p>
                  </a:txBody>
                  <a:tcPr marL="43196" marR="43196" marT="0" marB="0" anchor="ctr"/>
                </a:tc>
                <a:tc>
                  <a:txBody>
                    <a:bodyPr/>
                    <a:lstStyle/>
                    <a:p>
                      <a:pPr marL="0" marR="0" algn="r">
                        <a:lnSpc>
                          <a:spcPct val="115000"/>
                        </a:lnSpc>
                        <a:spcBef>
                          <a:spcPts val="0"/>
                        </a:spcBef>
                        <a:spcAft>
                          <a:spcPts val="0"/>
                        </a:spcAft>
                      </a:pPr>
                      <a:r>
                        <a:rPr lang="en-US" sz="1400">
                          <a:effectLst/>
                        </a:rPr>
                        <a:t>4,589</a:t>
                      </a:r>
                      <a:endParaRPr lang="en-US" sz="1400">
                        <a:effectLst/>
                        <a:latin typeface="Calibri"/>
                        <a:ea typeface="宋体"/>
                        <a:cs typeface="Times New Roman"/>
                      </a:endParaRPr>
                    </a:p>
                  </a:txBody>
                  <a:tcPr marL="43196" marR="43196" marT="0" marB="0" anchor="ctr"/>
                </a:tc>
                <a:tc>
                  <a:txBody>
                    <a:bodyPr/>
                    <a:lstStyle/>
                    <a:p>
                      <a:pPr marL="0" marR="0" algn="r">
                        <a:lnSpc>
                          <a:spcPct val="115000"/>
                        </a:lnSpc>
                        <a:spcBef>
                          <a:spcPts val="0"/>
                        </a:spcBef>
                        <a:spcAft>
                          <a:spcPts val="0"/>
                        </a:spcAft>
                      </a:pPr>
                      <a:r>
                        <a:rPr lang="en-US" sz="1400">
                          <a:effectLst/>
                        </a:rPr>
                        <a:t>17,965</a:t>
                      </a:r>
                      <a:endParaRPr lang="en-US" sz="1400">
                        <a:effectLst/>
                        <a:latin typeface="Calibri"/>
                        <a:ea typeface="宋体"/>
                        <a:cs typeface="Times New Roman"/>
                      </a:endParaRPr>
                    </a:p>
                  </a:txBody>
                  <a:tcPr marL="43196" marR="43196" marT="0" marB="0" anchor="ctr"/>
                </a:tc>
                <a:extLst>
                  <a:ext uri="{0D108BD9-81ED-4DB2-BD59-A6C34878D82A}">
                    <a16:rowId xmlns:a16="http://schemas.microsoft.com/office/drawing/2014/main" xmlns="" val="10012"/>
                  </a:ext>
                </a:extLst>
              </a:tr>
              <a:tr h="297310">
                <a:tc>
                  <a:txBody>
                    <a:bodyPr/>
                    <a:lstStyle/>
                    <a:p>
                      <a:pPr marL="0" marR="0">
                        <a:lnSpc>
                          <a:spcPct val="115000"/>
                        </a:lnSpc>
                        <a:spcBef>
                          <a:spcPts val="0"/>
                        </a:spcBef>
                        <a:spcAft>
                          <a:spcPts val="0"/>
                        </a:spcAft>
                      </a:pPr>
                      <a:r>
                        <a:rPr lang="en-US" sz="1400">
                          <a:effectLst/>
                        </a:rPr>
                        <a:t>2010</a:t>
                      </a:r>
                      <a:endParaRPr lang="en-US" sz="1400">
                        <a:effectLst/>
                        <a:latin typeface="Calibri"/>
                        <a:ea typeface="宋体"/>
                        <a:cs typeface="Times New Roman"/>
                      </a:endParaRPr>
                    </a:p>
                  </a:txBody>
                  <a:tcPr marL="43196" marR="43196" marT="0" marB="0" anchor="ctr"/>
                </a:tc>
                <a:tc>
                  <a:txBody>
                    <a:bodyPr/>
                    <a:lstStyle/>
                    <a:p>
                      <a:pPr marL="0" marR="0" algn="r">
                        <a:lnSpc>
                          <a:spcPct val="115000"/>
                        </a:lnSpc>
                        <a:spcBef>
                          <a:spcPts val="0"/>
                        </a:spcBef>
                        <a:spcAft>
                          <a:spcPts val="0"/>
                        </a:spcAft>
                      </a:pPr>
                      <a:r>
                        <a:rPr lang="en-US" sz="1400">
                          <a:effectLst/>
                        </a:rPr>
                        <a:t>2,651</a:t>
                      </a:r>
                      <a:endParaRPr lang="en-US" sz="1400">
                        <a:effectLst/>
                        <a:latin typeface="Calibri"/>
                        <a:ea typeface="宋体"/>
                        <a:cs typeface="Times New Roman"/>
                      </a:endParaRPr>
                    </a:p>
                  </a:txBody>
                  <a:tcPr marL="43196" marR="43196" marT="0" marB="0" anchor="ctr"/>
                </a:tc>
                <a:tc>
                  <a:txBody>
                    <a:bodyPr/>
                    <a:lstStyle/>
                    <a:p>
                      <a:pPr marL="0" marR="0" algn="r">
                        <a:lnSpc>
                          <a:spcPct val="115000"/>
                        </a:lnSpc>
                        <a:spcBef>
                          <a:spcPts val="0"/>
                        </a:spcBef>
                        <a:spcAft>
                          <a:spcPts val="0"/>
                        </a:spcAft>
                      </a:pPr>
                      <a:r>
                        <a:rPr lang="en-US" sz="1400">
                          <a:effectLst/>
                        </a:rPr>
                        <a:t>2,535</a:t>
                      </a:r>
                      <a:endParaRPr lang="en-US" sz="1400">
                        <a:effectLst/>
                        <a:latin typeface="Calibri"/>
                        <a:ea typeface="宋体"/>
                        <a:cs typeface="Times New Roman"/>
                      </a:endParaRPr>
                    </a:p>
                  </a:txBody>
                  <a:tcPr marL="43196" marR="43196" marT="0" marB="0" anchor="ctr"/>
                </a:tc>
                <a:tc>
                  <a:txBody>
                    <a:bodyPr/>
                    <a:lstStyle/>
                    <a:p>
                      <a:pPr marL="0" marR="0" algn="r">
                        <a:lnSpc>
                          <a:spcPct val="115000"/>
                        </a:lnSpc>
                        <a:spcBef>
                          <a:spcPts val="0"/>
                        </a:spcBef>
                        <a:spcAft>
                          <a:spcPts val="0"/>
                        </a:spcAft>
                      </a:pPr>
                      <a:r>
                        <a:rPr lang="en-US" sz="1400">
                          <a:effectLst/>
                        </a:rPr>
                        <a:t>9,154</a:t>
                      </a:r>
                      <a:endParaRPr lang="en-US" sz="1400">
                        <a:effectLst/>
                        <a:latin typeface="Calibri"/>
                        <a:ea typeface="宋体"/>
                        <a:cs typeface="Times New Roman"/>
                      </a:endParaRPr>
                    </a:p>
                  </a:txBody>
                  <a:tcPr marL="43196" marR="43196" marT="0" marB="0" anchor="ctr"/>
                </a:tc>
                <a:tc>
                  <a:txBody>
                    <a:bodyPr/>
                    <a:lstStyle/>
                    <a:p>
                      <a:pPr marL="0" marR="0">
                        <a:lnSpc>
                          <a:spcPct val="115000"/>
                        </a:lnSpc>
                        <a:spcBef>
                          <a:spcPts val="0"/>
                        </a:spcBef>
                        <a:spcAft>
                          <a:spcPts val="0"/>
                        </a:spcAft>
                      </a:pPr>
                      <a:r>
                        <a:rPr lang="en-US" sz="1400">
                          <a:effectLst/>
                        </a:rPr>
                        <a:t> </a:t>
                      </a:r>
                      <a:endParaRPr lang="en-US" sz="1400">
                        <a:effectLst/>
                        <a:latin typeface="Calibri"/>
                        <a:ea typeface="宋体"/>
                        <a:cs typeface="Times New Roman"/>
                      </a:endParaRPr>
                    </a:p>
                  </a:txBody>
                  <a:tcPr marL="43196" marR="43196" marT="0" marB="0" anchor="b"/>
                </a:tc>
                <a:tc>
                  <a:txBody>
                    <a:bodyPr/>
                    <a:lstStyle/>
                    <a:p>
                      <a:pPr marL="0" marR="0" algn="r">
                        <a:lnSpc>
                          <a:spcPct val="115000"/>
                        </a:lnSpc>
                        <a:spcBef>
                          <a:spcPts val="0"/>
                        </a:spcBef>
                        <a:spcAft>
                          <a:spcPts val="0"/>
                        </a:spcAft>
                      </a:pPr>
                      <a:r>
                        <a:rPr lang="en-US" sz="1400">
                          <a:effectLst/>
                        </a:rPr>
                        <a:t>6,827</a:t>
                      </a:r>
                      <a:endParaRPr lang="en-US" sz="1400">
                        <a:effectLst/>
                        <a:latin typeface="Calibri"/>
                        <a:ea typeface="宋体"/>
                        <a:cs typeface="Times New Roman"/>
                      </a:endParaRPr>
                    </a:p>
                  </a:txBody>
                  <a:tcPr marL="43196" marR="43196" marT="0" marB="0" anchor="ctr"/>
                </a:tc>
                <a:tc>
                  <a:txBody>
                    <a:bodyPr/>
                    <a:lstStyle/>
                    <a:p>
                      <a:pPr marL="0" marR="0" algn="r">
                        <a:lnSpc>
                          <a:spcPct val="115000"/>
                        </a:lnSpc>
                        <a:spcBef>
                          <a:spcPts val="0"/>
                        </a:spcBef>
                        <a:spcAft>
                          <a:spcPts val="0"/>
                        </a:spcAft>
                      </a:pPr>
                      <a:r>
                        <a:rPr lang="en-US" sz="1400">
                          <a:effectLst/>
                        </a:rPr>
                        <a:t>5,473</a:t>
                      </a:r>
                      <a:endParaRPr lang="en-US" sz="1400">
                        <a:effectLst/>
                        <a:latin typeface="Calibri"/>
                        <a:ea typeface="宋体"/>
                        <a:cs typeface="Times New Roman"/>
                      </a:endParaRPr>
                    </a:p>
                  </a:txBody>
                  <a:tcPr marL="43196" marR="43196" marT="0" marB="0" anchor="ctr"/>
                </a:tc>
                <a:tc>
                  <a:txBody>
                    <a:bodyPr/>
                    <a:lstStyle/>
                    <a:p>
                      <a:pPr marL="0" marR="0" algn="r">
                        <a:lnSpc>
                          <a:spcPct val="115000"/>
                        </a:lnSpc>
                        <a:spcBef>
                          <a:spcPts val="0"/>
                        </a:spcBef>
                        <a:spcAft>
                          <a:spcPts val="0"/>
                        </a:spcAft>
                      </a:pPr>
                      <a:r>
                        <a:rPr lang="en-US" sz="1400">
                          <a:effectLst/>
                        </a:rPr>
                        <a:t>24,838</a:t>
                      </a:r>
                      <a:endParaRPr lang="en-US" sz="1400">
                        <a:effectLst/>
                        <a:latin typeface="Calibri"/>
                        <a:ea typeface="宋体"/>
                        <a:cs typeface="Times New Roman"/>
                      </a:endParaRPr>
                    </a:p>
                  </a:txBody>
                  <a:tcPr marL="43196" marR="43196" marT="0" marB="0" anchor="ctr"/>
                </a:tc>
                <a:tc>
                  <a:txBody>
                    <a:bodyPr/>
                    <a:lstStyle/>
                    <a:p>
                      <a:pPr marL="0" marR="0">
                        <a:lnSpc>
                          <a:spcPct val="115000"/>
                        </a:lnSpc>
                        <a:spcBef>
                          <a:spcPts val="0"/>
                        </a:spcBef>
                        <a:spcAft>
                          <a:spcPts val="0"/>
                        </a:spcAft>
                      </a:pPr>
                      <a:r>
                        <a:rPr lang="en-US" sz="1400">
                          <a:effectLst/>
                        </a:rPr>
                        <a:t> </a:t>
                      </a:r>
                      <a:endParaRPr lang="en-US" sz="1400">
                        <a:effectLst/>
                        <a:latin typeface="Calibri"/>
                        <a:ea typeface="宋体"/>
                        <a:cs typeface="Times New Roman"/>
                      </a:endParaRPr>
                    </a:p>
                  </a:txBody>
                  <a:tcPr marL="43196" marR="43196" marT="0" marB="0" anchor="b"/>
                </a:tc>
                <a:tc>
                  <a:txBody>
                    <a:bodyPr/>
                    <a:lstStyle/>
                    <a:p>
                      <a:pPr marL="0" marR="0" algn="r">
                        <a:lnSpc>
                          <a:spcPct val="115000"/>
                        </a:lnSpc>
                        <a:spcBef>
                          <a:spcPts val="0"/>
                        </a:spcBef>
                        <a:spcAft>
                          <a:spcPts val="0"/>
                        </a:spcAft>
                      </a:pPr>
                      <a:r>
                        <a:rPr lang="en-US" sz="1400" dirty="0">
                          <a:effectLst/>
                        </a:rPr>
                        <a:t>1,724</a:t>
                      </a:r>
                      <a:endParaRPr lang="en-US" sz="1400" dirty="0">
                        <a:effectLst/>
                        <a:latin typeface="Calibri"/>
                        <a:ea typeface="宋体"/>
                        <a:cs typeface="Times New Roman"/>
                      </a:endParaRPr>
                    </a:p>
                  </a:txBody>
                  <a:tcPr marL="43196" marR="43196" marT="0" marB="0" anchor="ctr"/>
                </a:tc>
                <a:tc>
                  <a:txBody>
                    <a:bodyPr/>
                    <a:lstStyle/>
                    <a:p>
                      <a:pPr marL="0" marR="0" algn="r">
                        <a:lnSpc>
                          <a:spcPct val="115000"/>
                        </a:lnSpc>
                        <a:spcBef>
                          <a:spcPts val="0"/>
                        </a:spcBef>
                        <a:spcAft>
                          <a:spcPts val="0"/>
                        </a:spcAft>
                      </a:pPr>
                      <a:r>
                        <a:rPr lang="en-US" sz="1400" dirty="0">
                          <a:effectLst/>
                        </a:rPr>
                        <a:t>1,723</a:t>
                      </a:r>
                      <a:endParaRPr lang="en-US" sz="1400" dirty="0">
                        <a:effectLst/>
                        <a:latin typeface="Calibri"/>
                        <a:ea typeface="宋体"/>
                        <a:cs typeface="Times New Roman"/>
                      </a:endParaRPr>
                    </a:p>
                  </a:txBody>
                  <a:tcPr marL="43196" marR="43196" marT="0" marB="0" anchor="ctr"/>
                </a:tc>
                <a:tc>
                  <a:txBody>
                    <a:bodyPr/>
                    <a:lstStyle/>
                    <a:p>
                      <a:pPr marL="0" marR="0" algn="r">
                        <a:lnSpc>
                          <a:spcPct val="115000"/>
                        </a:lnSpc>
                        <a:spcBef>
                          <a:spcPts val="0"/>
                        </a:spcBef>
                        <a:spcAft>
                          <a:spcPts val="0"/>
                        </a:spcAft>
                      </a:pPr>
                      <a:r>
                        <a:rPr lang="en-US" sz="1400">
                          <a:effectLst/>
                        </a:rPr>
                        <a:t>6,407</a:t>
                      </a:r>
                      <a:endParaRPr lang="en-US" sz="1400">
                        <a:effectLst/>
                        <a:latin typeface="Calibri"/>
                        <a:ea typeface="宋体"/>
                        <a:cs typeface="Times New Roman"/>
                      </a:endParaRPr>
                    </a:p>
                  </a:txBody>
                  <a:tcPr marL="43196" marR="43196" marT="0" marB="0" anchor="ctr"/>
                </a:tc>
                <a:tc>
                  <a:txBody>
                    <a:bodyPr/>
                    <a:lstStyle/>
                    <a:p>
                      <a:pPr marL="0" marR="0">
                        <a:lnSpc>
                          <a:spcPct val="115000"/>
                        </a:lnSpc>
                        <a:spcBef>
                          <a:spcPts val="0"/>
                        </a:spcBef>
                        <a:spcAft>
                          <a:spcPts val="0"/>
                        </a:spcAft>
                      </a:pPr>
                      <a:r>
                        <a:rPr lang="en-US" sz="1400">
                          <a:effectLst/>
                        </a:rPr>
                        <a:t> </a:t>
                      </a:r>
                      <a:endParaRPr lang="en-US" sz="1400">
                        <a:effectLst/>
                        <a:latin typeface="Calibri"/>
                        <a:ea typeface="宋体"/>
                        <a:cs typeface="Times New Roman"/>
                      </a:endParaRPr>
                    </a:p>
                  </a:txBody>
                  <a:tcPr marL="43196" marR="43196" marT="0" marB="0" anchor="b"/>
                </a:tc>
                <a:tc>
                  <a:txBody>
                    <a:bodyPr/>
                    <a:lstStyle/>
                    <a:p>
                      <a:pPr marL="0" marR="0" algn="r">
                        <a:lnSpc>
                          <a:spcPct val="115000"/>
                        </a:lnSpc>
                        <a:spcBef>
                          <a:spcPts val="0"/>
                        </a:spcBef>
                        <a:spcAft>
                          <a:spcPts val="0"/>
                        </a:spcAft>
                      </a:pPr>
                      <a:r>
                        <a:rPr lang="en-US" sz="1400">
                          <a:effectLst/>
                        </a:rPr>
                        <a:t>5,001</a:t>
                      </a:r>
                      <a:endParaRPr lang="en-US" sz="1400">
                        <a:effectLst/>
                        <a:latin typeface="Calibri"/>
                        <a:ea typeface="宋体"/>
                        <a:cs typeface="Times New Roman"/>
                      </a:endParaRPr>
                    </a:p>
                  </a:txBody>
                  <a:tcPr marL="43196" marR="43196" marT="0" marB="0" anchor="ctr"/>
                </a:tc>
                <a:tc>
                  <a:txBody>
                    <a:bodyPr/>
                    <a:lstStyle/>
                    <a:p>
                      <a:pPr marL="0" marR="0" algn="r">
                        <a:lnSpc>
                          <a:spcPct val="115000"/>
                        </a:lnSpc>
                        <a:spcBef>
                          <a:spcPts val="0"/>
                        </a:spcBef>
                        <a:spcAft>
                          <a:spcPts val="0"/>
                        </a:spcAft>
                      </a:pPr>
                      <a:r>
                        <a:rPr lang="en-US" sz="1400">
                          <a:effectLst/>
                        </a:rPr>
                        <a:t>4,688</a:t>
                      </a:r>
                      <a:endParaRPr lang="en-US" sz="1400">
                        <a:effectLst/>
                        <a:latin typeface="Calibri"/>
                        <a:ea typeface="宋体"/>
                        <a:cs typeface="Times New Roman"/>
                      </a:endParaRPr>
                    </a:p>
                  </a:txBody>
                  <a:tcPr marL="43196" marR="43196" marT="0" marB="0" anchor="ctr"/>
                </a:tc>
                <a:tc>
                  <a:txBody>
                    <a:bodyPr/>
                    <a:lstStyle/>
                    <a:p>
                      <a:pPr marL="0" marR="0" algn="r">
                        <a:lnSpc>
                          <a:spcPct val="115000"/>
                        </a:lnSpc>
                        <a:spcBef>
                          <a:spcPts val="0"/>
                        </a:spcBef>
                        <a:spcAft>
                          <a:spcPts val="0"/>
                        </a:spcAft>
                      </a:pPr>
                      <a:r>
                        <a:rPr lang="en-US" sz="1400">
                          <a:effectLst/>
                        </a:rPr>
                        <a:t>18,490</a:t>
                      </a:r>
                      <a:endParaRPr lang="en-US" sz="1400">
                        <a:effectLst/>
                        <a:latin typeface="Calibri"/>
                        <a:ea typeface="宋体"/>
                        <a:cs typeface="Times New Roman"/>
                      </a:endParaRPr>
                    </a:p>
                  </a:txBody>
                  <a:tcPr marL="43196" marR="43196" marT="0" marB="0" anchor="ctr"/>
                </a:tc>
                <a:extLst>
                  <a:ext uri="{0D108BD9-81ED-4DB2-BD59-A6C34878D82A}">
                    <a16:rowId xmlns:a16="http://schemas.microsoft.com/office/drawing/2014/main" xmlns="" val="10013"/>
                  </a:ext>
                </a:extLst>
              </a:tr>
              <a:tr h="297310">
                <a:tc>
                  <a:txBody>
                    <a:bodyPr/>
                    <a:lstStyle/>
                    <a:p>
                      <a:pPr marL="0" marR="0">
                        <a:lnSpc>
                          <a:spcPct val="115000"/>
                        </a:lnSpc>
                        <a:spcBef>
                          <a:spcPts val="0"/>
                        </a:spcBef>
                        <a:spcAft>
                          <a:spcPts val="0"/>
                        </a:spcAft>
                      </a:pPr>
                      <a:r>
                        <a:rPr lang="en-US" sz="1400">
                          <a:effectLst/>
                        </a:rPr>
                        <a:t>2011</a:t>
                      </a:r>
                      <a:endParaRPr lang="en-US" sz="1400">
                        <a:effectLst/>
                        <a:latin typeface="Calibri"/>
                        <a:ea typeface="宋体"/>
                        <a:cs typeface="Times New Roman"/>
                      </a:endParaRPr>
                    </a:p>
                  </a:txBody>
                  <a:tcPr marL="43196" marR="43196" marT="0" marB="0" anchor="ctr"/>
                </a:tc>
                <a:tc>
                  <a:txBody>
                    <a:bodyPr/>
                    <a:lstStyle/>
                    <a:p>
                      <a:pPr marL="0" marR="0" algn="r">
                        <a:lnSpc>
                          <a:spcPct val="115000"/>
                        </a:lnSpc>
                        <a:spcBef>
                          <a:spcPts val="0"/>
                        </a:spcBef>
                        <a:spcAft>
                          <a:spcPts val="0"/>
                        </a:spcAft>
                      </a:pPr>
                      <a:r>
                        <a:rPr lang="en-US" sz="1400">
                          <a:effectLst/>
                        </a:rPr>
                        <a:t>2,831</a:t>
                      </a:r>
                      <a:endParaRPr lang="en-US" sz="1400">
                        <a:effectLst/>
                        <a:latin typeface="Calibri"/>
                        <a:ea typeface="宋体"/>
                        <a:cs typeface="Times New Roman"/>
                      </a:endParaRPr>
                    </a:p>
                  </a:txBody>
                  <a:tcPr marL="43196" marR="43196" marT="0" marB="0" anchor="ctr"/>
                </a:tc>
                <a:tc>
                  <a:txBody>
                    <a:bodyPr/>
                    <a:lstStyle/>
                    <a:p>
                      <a:pPr marL="0" marR="0" algn="r">
                        <a:lnSpc>
                          <a:spcPct val="115000"/>
                        </a:lnSpc>
                        <a:spcBef>
                          <a:spcPts val="0"/>
                        </a:spcBef>
                        <a:spcAft>
                          <a:spcPts val="0"/>
                        </a:spcAft>
                      </a:pPr>
                      <a:r>
                        <a:rPr lang="en-US" sz="1400">
                          <a:effectLst/>
                        </a:rPr>
                        <a:t>2,645</a:t>
                      </a:r>
                      <a:endParaRPr lang="en-US" sz="1400">
                        <a:effectLst/>
                        <a:latin typeface="Calibri"/>
                        <a:ea typeface="宋体"/>
                        <a:cs typeface="Times New Roman"/>
                      </a:endParaRPr>
                    </a:p>
                  </a:txBody>
                  <a:tcPr marL="43196" marR="43196" marT="0" marB="0" anchor="ctr"/>
                </a:tc>
                <a:tc>
                  <a:txBody>
                    <a:bodyPr/>
                    <a:lstStyle/>
                    <a:p>
                      <a:pPr marL="0" marR="0" algn="r">
                        <a:lnSpc>
                          <a:spcPct val="115000"/>
                        </a:lnSpc>
                        <a:spcBef>
                          <a:spcPts val="0"/>
                        </a:spcBef>
                        <a:spcAft>
                          <a:spcPts val="0"/>
                        </a:spcAft>
                      </a:pPr>
                      <a:r>
                        <a:rPr lang="en-US" sz="1400">
                          <a:effectLst/>
                        </a:rPr>
                        <a:t>9,857</a:t>
                      </a:r>
                      <a:endParaRPr lang="en-US" sz="1400">
                        <a:effectLst/>
                        <a:latin typeface="Calibri"/>
                        <a:ea typeface="宋体"/>
                        <a:cs typeface="Times New Roman"/>
                      </a:endParaRPr>
                    </a:p>
                  </a:txBody>
                  <a:tcPr marL="43196" marR="43196" marT="0" marB="0" anchor="ctr"/>
                </a:tc>
                <a:tc>
                  <a:txBody>
                    <a:bodyPr/>
                    <a:lstStyle/>
                    <a:p>
                      <a:pPr marL="0" marR="0">
                        <a:lnSpc>
                          <a:spcPct val="115000"/>
                        </a:lnSpc>
                        <a:spcBef>
                          <a:spcPts val="0"/>
                        </a:spcBef>
                        <a:spcAft>
                          <a:spcPts val="0"/>
                        </a:spcAft>
                      </a:pPr>
                      <a:r>
                        <a:rPr lang="en-US" sz="1400">
                          <a:effectLst/>
                        </a:rPr>
                        <a:t> </a:t>
                      </a:r>
                      <a:endParaRPr lang="en-US" sz="1400">
                        <a:effectLst/>
                        <a:latin typeface="Calibri"/>
                        <a:ea typeface="宋体"/>
                        <a:cs typeface="Times New Roman"/>
                      </a:endParaRPr>
                    </a:p>
                  </a:txBody>
                  <a:tcPr marL="43196" marR="43196" marT="0" marB="0"/>
                </a:tc>
                <a:tc>
                  <a:txBody>
                    <a:bodyPr/>
                    <a:lstStyle/>
                    <a:p>
                      <a:pPr marL="0" marR="0" algn="r">
                        <a:lnSpc>
                          <a:spcPct val="115000"/>
                        </a:lnSpc>
                        <a:spcBef>
                          <a:spcPts val="0"/>
                        </a:spcBef>
                        <a:spcAft>
                          <a:spcPts val="0"/>
                        </a:spcAft>
                      </a:pPr>
                      <a:r>
                        <a:rPr lang="en-US" sz="1400">
                          <a:effectLst/>
                        </a:rPr>
                        <a:t>7,192</a:t>
                      </a:r>
                      <a:endParaRPr lang="en-US" sz="1400">
                        <a:effectLst/>
                        <a:latin typeface="Calibri"/>
                        <a:ea typeface="宋体"/>
                        <a:cs typeface="Times New Roman"/>
                      </a:endParaRPr>
                    </a:p>
                  </a:txBody>
                  <a:tcPr marL="43196" marR="43196" marT="0" marB="0" anchor="ctr"/>
                </a:tc>
                <a:tc>
                  <a:txBody>
                    <a:bodyPr/>
                    <a:lstStyle/>
                    <a:p>
                      <a:pPr marL="0" marR="0" algn="r">
                        <a:lnSpc>
                          <a:spcPct val="115000"/>
                        </a:lnSpc>
                        <a:spcBef>
                          <a:spcPts val="0"/>
                        </a:spcBef>
                        <a:spcAft>
                          <a:spcPts val="0"/>
                        </a:spcAft>
                      </a:pPr>
                      <a:r>
                        <a:rPr lang="en-US" sz="1400">
                          <a:effectLst/>
                        </a:rPr>
                        <a:t>5,521</a:t>
                      </a:r>
                      <a:endParaRPr lang="en-US" sz="1400">
                        <a:effectLst/>
                        <a:latin typeface="Calibri"/>
                        <a:ea typeface="宋体"/>
                        <a:cs typeface="Times New Roman"/>
                      </a:endParaRPr>
                    </a:p>
                  </a:txBody>
                  <a:tcPr marL="43196" marR="43196" marT="0" marB="0" anchor="ctr"/>
                </a:tc>
                <a:tc>
                  <a:txBody>
                    <a:bodyPr/>
                    <a:lstStyle/>
                    <a:p>
                      <a:pPr marL="0" marR="0" algn="r">
                        <a:lnSpc>
                          <a:spcPct val="115000"/>
                        </a:lnSpc>
                        <a:spcBef>
                          <a:spcPts val="0"/>
                        </a:spcBef>
                        <a:spcAft>
                          <a:spcPts val="0"/>
                        </a:spcAft>
                      </a:pPr>
                      <a:r>
                        <a:rPr lang="en-US" sz="1400">
                          <a:effectLst/>
                        </a:rPr>
                        <a:t>25,902</a:t>
                      </a:r>
                      <a:endParaRPr lang="en-US" sz="1400">
                        <a:effectLst/>
                        <a:latin typeface="Calibri"/>
                        <a:ea typeface="宋体"/>
                        <a:cs typeface="Times New Roman"/>
                      </a:endParaRPr>
                    </a:p>
                  </a:txBody>
                  <a:tcPr marL="43196" marR="43196" marT="0" marB="0" anchor="ctr"/>
                </a:tc>
                <a:tc>
                  <a:txBody>
                    <a:bodyPr/>
                    <a:lstStyle/>
                    <a:p>
                      <a:pPr marL="0" marR="0">
                        <a:lnSpc>
                          <a:spcPct val="115000"/>
                        </a:lnSpc>
                        <a:spcBef>
                          <a:spcPts val="0"/>
                        </a:spcBef>
                        <a:spcAft>
                          <a:spcPts val="0"/>
                        </a:spcAft>
                      </a:pPr>
                      <a:r>
                        <a:rPr lang="en-US" sz="1400">
                          <a:effectLst/>
                        </a:rPr>
                        <a:t> </a:t>
                      </a:r>
                      <a:endParaRPr lang="en-US" sz="1400">
                        <a:effectLst/>
                        <a:latin typeface="Calibri"/>
                        <a:ea typeface="宋体"/>
                        <a:cs typeface="Times New Roman"/>
                      </a:endParaRPr>
                    </a:p>
                  </a:txBody>
                  <a:tcPr marL="43196" marR="43196" marT="0" marB="0"/>
                </a:tc>
                <a:tc>
                  <a:txBody>
                    <a:bodyPr/>
                    <a:lstStyle/>
                    <a:p>
                      <a:pPr marL="0" marR="0" algn="r">
                        <a:lnSpc>
                          <a:spcPct val="115000"/>
                        </a:lnSpc>
                        <a:spcBef>
                          <a:spcPts val="0"/>
                        </a:spcBef>
                        <a:spcAft>
                          <a:spcPts val="0"/>
                        </a:spcAft>
                      </a:pPr>
                      <a:r>
                        <a:rPr lang="en-US" sz="1400">
                          <a:effectLst/>
                        </a:rPr>
                        <a:t>1,870</a:t>
                      </a:r>
                      <a:endParaRPr lang="en-US" sz="1400">
                        <a:effectLst/>
                        <a:latin typeface="Calibri"/>
                        <a:ea typeface="宋体"/>
                        <a:cs typeface="Times New Roman"/>
                      </a:endParaRPr>
                    </a:p>
                  </a:txBody>
                  <a:tcPr marL="43196" marR="43196" marT="0" marB="0" anchor="ctr"/>
                </a:tc>
                <a:tc>
                  <a:txBody>
                    <a:bodyPr/>
                    <a:lstStyle/>
                    <a:p>
                      <a:pPr marL="0" marR="0" algn="r">
                        <a:lnSpc>
                          <a:spcPct val="115000"/>
                        </a:lnSpc>
                        <a:spcBef>
                          <a:spcPts val="0"/>
                        </a:spcBef>
                        <a:spcAft>
                          <a:spcPts val="0"/>
                        </a:spcAft>
                      </a:pPr>
                      <a:r>
                        <a:rPr lang="en-US" sz="1400" dirty="0">
                          <a:effectLst/>
                        </a:rPr>
                        <a:t>1,748</a:t>
                      </a:r>
                      <a:endParaRPr lang="en-US" sz="1400" dirty="0">
                        <a:effectLst/>
                        <a:latin typeface="Calibri"/>
                        <a:ea typeface="宋体"/>
                        <a:cs typeface="Times New Roman"/>
                      </a:endParaRPr>
                    </a:p>
                  </a:txBody>
                  <a:tcPr marL="43196" marR="43196" marT="0" marB="0" anchor="ctr"/>
                </a:tc>
                <a:tc>
                  <a:txBody>
                    <a:bodyPr/>
                    <a:lstStyle/>
                    <a:p>
                      <a:pPr marL="0" marR="0" algn="r">
                        <a:lnSpc>
                          <a:spcPct val="115000"/>
                        </a:lnSpc>
                        <a:spcBef>
                          <a:spcPts val="0"/>
                        </a:spcBef>
                        <a:spcAft>
                          <a:spcPts val="0"/>
                        </a:spcAft>
                      </a:pPr>
                      <a:r>
                        <a:rPr lang="en-US" sz="1400">
                          <a:effectLst/>
                        </a:rPr>
                        <a:t>6,832</a:t>
                      </a:r>
                      <a:endParaRPr lang="en-US" sz="1400">
                        <a:effectLst/>
                        <a:latin typeface="Calibri"/>
                        <a:ea typeface="宋体"/>
                        <a:cs typeface="Times New Roman"/>
                      </a:endParaRPr>
                    </a:p>
                  </a:txBody>
                  <a:tcPr marL="43196" marR="43196" marT="0" marB="0" anchor="ctr"/>
                </a:tc>
                <a:tc>
                  <a:txBody>
                    <a:bodyPr/>
                    <a:lstStyle/>
                    <a:p>
                      <a:pPr marL="0" marR="0">
                        <a:lnSpc>
                          <a:spcPct val="115000"/>
                        </a:lnSpc>
                        <a:spcBef>
                          <a:spcPts val="0"/>
                        </a:spcBef>
                        <a:spcAft>
                          <a:spcPts val="0"/>
                        </a:spcAft>
                      </a:pPr>
                      <a:r>
                        <a:rPr lang="en-US" sz="1400">
                          <a:effectLst/>
                        </a:rPr>
                        <a:t> </a:t>
                      </a:r>
                      <a:endParaRPr lang="en-US" sz="1400">
                        <a:effectLst/>
                        <a:latin typeface="Calibri"/>
                        <a:ea typeface="宋体"/>
                        <a:cs typeface="Times New Roman"/>
                      </a:endParaRPr>
                    </a:p>
                  </a:txBody>
                  <a:tcPr marL="43196" marR="43196" marT="0" marB="0"/>
                </a:tc>
                <a:tc>
                  <a:txBody>
                    <a:bodyPr/>
                    <a:lstStyle/>
                    <a:p>
                      <a:pPr marL="0" marR="0" algn="r">
                        <a:lnSpc>
                          <a:spcPct val="115000"/>
                        </a:lnSpc>
                        <a:spcBef>
                          <a:spcPts val="0"/>
                        </a:spcBef>
                        <a:spcAft>
                          <a:spcPts val="0"/>
                        </a:spcAft>
                      </a:pPr>
                      <a:r>
                        <a:rPr lang="en-US" sz="1400">
                          <a:effectLst/>
                        </a:rPr>
                        <a:t>5,180</a:t>
                      </a:r>
                      <a:endParaRPr lang="en-US" sz="1400">
                        <a:effectLst/>
                        <a:latin typeface="Calibri"/>
                        <a:ea typeface="宋体"/>
                        <a:cs typeface="Times New Roman"/>
                      </a:endParaRPr>
                    </a:p>
                  </a:txBody>
                  <a:tcPr marL="43196" marR="43196" marT="0" marB="0" anchor="ctr"/>
                </a:tc>
                <a:tc>
                  <a:txBody>
                    <a:bodyPr/>
                    <a:lstStyle/>
                    <a:p>
                      <a:pPr marL="0" marR="0" algn="r">
                        <a:lnSpc>
                          <a:spcPct val="115000"/>
                        </a:lnSpc>
                        <a:spcBef>
                          <a:spcPts val="0"/>
                        </a:spcBef>
                        <a:spcAft>
                          <a:spcPts val="0"/>
                        </a:spcAft>
                      </a:pPr>
                      <a:r>
                        <a:rPr lang="en-US" sz="1400" dirty="0">
                          <a:effectLst/>
                        </a:rPr>
                        <a:t>4,678</a:t>
                      </a:r>
                      <a:endParaRPr lang="en-US" sz="1400" dirty="0">
                        <a:effectLst/>
                        <a:latin typeface="Calibri"/>
                        <a:ea typeface="宋体"/>
                        <a:cs typeface="Times New Roman"/>
                      </a:endParaRPr>
                    </a:p>
                  </a:txBody>
                  <a:tcPr marL="43196" marR="43196" marT="0" marB="0" anchor="ctr"/>
                </a:tc>
                <a:tc>
                  <a:txBody>
                    <a:bodyPr/>
                    <a:lstStyle/>
                    <a:p>
                      <a:pPr marL="0" marR="0" algn="r">
                        <a:lnSpc>
                          <a:spcPct val="115000"/>
                        </a:lnSpc>
                        <a:spcBef>
                          <a:spcPts val="0"/>
                        </a:spcBef>
                        <a:spcAft>
                          <a:spcPts val="0"/>
                        </a:spcAft>
                      </a:pPr>
                      <a:r>
                        <a:rPr lang="en-US" sz="1400">
                          <a:effectLst/>
                        </a:rPr>
                        <a:t>19,515</a:t>
                      </a:r>
                      <a:endParaRPr lang="en-US" sz="1400">
                        <a:effectLst/>
                        <a:latin typeface="Calibri"/>
                        <a:ea typeface="宋体"/>
                        <a:cs typeface="Times New Roman"/>
                      </a:endParaRPr>
                    </a:p>
                  </a:txBody>
                  <a:tcPr marL="43196" marR="43196" marT="0" marB="0" anchor="ctr"/>
                </a:tc>
                <a:extLst>
                  <a:ext uri="{0D108BD9-81ED-4DB2-BD59-A6C34878D82A}">
                    <a16:rowId xmlns:a16="http://schemas.microsoft.com/office/drawing/2014/main" xmlns="" val="10014"/>
                  </a:ext>
                </a:extLst>
              </a:tr>
              <a:tr h="297310">
                <a:tc>
                  <a:txBody>
                    <a:bodyPr/>
                    <a:lstStyle/>
                    <a:p>
                      <a:pPr marL="0" marR="0">
                        <a:lnSpc>
                          <a:spcPct val="115000"/>
                        </a:lnSpc>
                        <a:spcBef>
                          <a:spcPts val="0"/>
                        </a:spcBef>
                        <a:spcAft>
                          <a:spcPts val="0"/>
                        </a:spcAft>
                      </a:pPr>
                      <a:r>
                        <a:rPr lang="en-US" sz="1400">
                          <a:effectLst/>
                        </a:rPr>
                        <a:t>2012</a:t>
                      </a:r>
                      <a:endParaRPr lang="en-US" sz="1400">
                        <a:effectLst/>
                        <a:latin typeface="Calibri"/>
                        <a:ea typeface="宋体"/>
                        <a:cs typeface="Times New Roman"/>
                      </a:endParaRPr>
                    </a:p>
                  </a:txBody>
                  <a:tcPr marL="43196" marR="43196" marT="0" marB="0" anchor="ctr"/>
                </a:tc>
                <a:tc>
                  <a:txBody>
                    <a:bodyPr/>
                    <a:lstStyle/>
                    <a:p>
                      <a:pPr marL="0" marR="0" algn="r">
                        <a:lnSpc>
                          <a:spcPct val="115000"/>
                        </a:lnSpc>
                        <a:spcBef>
                          <a:spcPts val="0"/>
                        </a:spcBef>
                        <a:spcAft>
                          <a:spcPts val="0"/>
                        </a:spcAft>
                      </a:pPr>
                      <a:r>
                        <a:rPr lang="en-US" sz="1400">
                          <a:effectLst/>
                        </a:rPr>
                        <a:t>2,815</a:t>
                      </a:r>
                      <a:endParaRPr lang="en-US" sz="1400">
                        <a:effectLst/>
                        <a:latin typeface="Calibri"/>
                        <a:ea typeface="宋体"/>
                        <a:cs typeface="Times New Roman"/>
                      </a:endParaRPr>
                    </a:p>
                  </a:txBody>
                  <a:tcPr marL="43196" marR="43196" marT="0" marB="0" anchor="ctr"/>
                </a:tc>
                <a:tc>
                  <a:txBody>
                    <a:bodyPr/>
                    <a:lstStyle/>
                    <a:p>
                      <a:pPr marL="0" marR="0" algn="r">
                        <a:lnSpc>
                          <a:spcPct val="115000"/>
                        </a:lnSpc>
                        <a:spcBef>
                          <a:spcPts val="0"/>
                        </a:spcBef>
                        <a:spcAft>
                          <a:spcPts val="0"/>
                        </a:spcAft>
                      </a:pPr>
                      <a:r>
                        <a:rPr lang="en-US" sz="1400">
                          <a:effectLst/>
                        </a:rPr>
                        <a:t>2,791</a:t>
                      </a:r>
                      <a:endParaRPr lang="en-US" sz="1400">
                        <a:effectLst/>
                        <a:latin typeface="Calibri"/>
                        <a:ea typeface="宋体"/>
                        <a:cs typeface="Times New Roman"/>
                      </a:endParaRPr>
                    </a:p>
                  </a:txBody>
                  <a:tcPr marL="43196" marR="43196" marT="0" marB="0" anchor="ctr"/>
                </a:tc>
                <a:tc>
                  <a:txBody>
                    <a:bodyPr/>
                    <a:lstStyle/>
                    <a:p>
                      <a:pPr marL="0" marR="0" algn="r">
                        <a:lnSpc>
                          <a:spcPct val="115000"/>
                        </a:lnSpc>
                        <a:spcBef>
                          <a:spcPts val="0"/>
                        </a:spcBef>
                        <a:spcAft>
                          <a:spcPts val="0"/>
                        </a:spcAft>
                      </a:pPr>
                      <a:r>
                        <a:rPr lang="en-US" sz="1400">
                          <a:effectLst/>
                        </a:rPr>
                        <a:t>10,290</a:t>
                      </a:r>
                      <a:endParaRPr lang="en-US" sz="1400">
                        <a:effectLst/>
                        <a:latin typeface="Calibri"/>
                        <a:ea typeface="宋体"/>
                        <a:cs typeface="Times New Roman"/>
                      </a:endParaRPr>
                    </a:p>
                  </a:txBody>
                  <a:tcPr marL="43196" marR="43196" marT="0" marB="0" anchor="ctr"/>
                </a:tc>
                <a:tc>
                  <a:txBody>
                    <a:bodyPr/>
                    <a:lstStyle/>
                    <a:p>
                      <a:pPr marL="0" marR="0">
                        <a:lnSpc>
                          <a:spcPct val="115000"/>
                        </a:lnSpc>
                        <a:spcBef>
                          <a:spcPts val="0"/>
                        </a:spcBef>
                        <a:spcAft>
                          <a:spcPts val="0"/>
                        </a:spcAft>
                      </a:pPr>
                      <a:r>
                        <a:rPr lang="en-US" sz="1400">
                          <a:effectLst/>
                        </a:rPr>
                        <a:t> </a:t>
                      </a:r>
                      <a:endParaRPr lang="en-US" sz="1400">
                        <a:effectLst/>
                        <a:latin typeface="Calibri"/>
                        <a:ea typeface="宋体"/>
                        <a:cs typeface="Times New Roman"/>
                      </a:endParaRPr>
                    </a:p>
                  </a:txBody>
                  <a:tcPr marL="43196" marR="43196" marT="0" marB="0" anchor="b"/>
                </a:tc>
                <a:tc>
                  <a:txBody>
                    <a:bodyPr/>
                    <a:lstStyle/>
                    <a:p>
                      <a:pPr marL="0" marR="0" algn="r">
                        <a:lnSpc>
                          <a:spcPct val="115000"/>
                        </a:lnSpc>
                        <a:spcBef>
                          <a:spcPts val="0"/>
                        </a:spcBef>
                        <a:spcAft>
                          <a:spcPts val="0"/>
                        </a:spcAft>
                      </a:pPr>
                      <a:r>
                        <a:rPr lang="en-US" sz="1400">
                          <a:effectLst/>
                        </a:rPr>
                        <a:t>6,916</a:t>
                      </a:r>
                      <a:endParaRPr lang="en-US" sz="1400">
                        <a:effectLst/>
                        <a:latin typeface="Calibri"/>
                        <a:ea typeface="宋体"/>
                        <a:cs typeface="Times New Roman"/>
                      </a:endParaRPr>
                    </a:p>
                  </a:txBody>
                  <a:tcPr marL="43196" marR="43196" marT="0" marB="0" anchor="ctr"/>
                </a:tc>
                <a:tc>
                  <a:txBody>
                    <a:bodyPr/>
                    <a:lstStyle/>
                    <a:p>
                      <a:pPr marL="0" marR="0" algn="r">
                        <a:lnSpc>
                          <a:spcPct val="115000"/>
                        </a:lnSpc>
                        <a:spcBef>
                          <a:spcPts val="0"/>
                        </a:spcBef>
                        <a:spcAft>
                          <a:spcPts val="0"/>
                        </a:spcAft>
                      </a:pPr>
                      <a:r>
                        <a:rPr lang="en-US" sz="1400">
                          <a:effectLst/>
                        </a:rPr>
                        <a:t>5,783</a:t>
                      </a:r>
                      <a:endParaRPr lang="en-US" sz="1400">
                        <a:effectLst/>
                        <a:latin typeface="Calibri"/>
                        <a:ea typeface="宋体"/>
                        <a:cs typeface="Times New Roman"/>
                      </a:endParaRPr>
                    </a:p>
                  </a:txBody>
                  <a:tcPr marL="43196" marR="43196" marT="0" marB="0" anchor="ctr"/>
                </a:tc>
                <a:tc>
                  <a:txBody>
                    <a:bodyPr/>
                    <a:lstStyle/>
                    <a:p>
                      <a:pPr marL="0" marR="0" algn="r">
                        <a:lnSpc>
                          <a:spcPct val="115000"/>
                        </a:lnSpc>
                        <a:spcBef>
                          <a:spcPts val="0"/>
                        </a:spcBef>
                        <a:spcAft>
                          <a:spcPts val="0"/>
                        </a:spcAft>
                      </a:pPr>
                      <a:r>
                        <a:rPr lang="en-US" sz="1400">
                          <a:effectLst/>
                        </a:rPr>
                        <a:t>26,271</a:t>
                      </a:r>
                      <a:endParaRPr lang="en-US" sz="1400">
                        <a:effectLst/>
                        <a:latin typeface="Calibri"/>
                        <a:ea typeface="宋体"/>
                        <a:cs typeface="Times New Roman"/>
                      </a:endParaRPr>
                    </a:p>
                  </a:txBody>
                  <a:tcPr marL="43196" marR="43196" marT="0" marB="0" anchor="ctr"/>
                </a:tc>
                <a:tc>
                  <a:txBody>
                    <a:bodyPr/>
                    <a:lstStyle/>
                    <a:p>
                      <a:pPr marL="0" marR="0">
                        <a:lnSpc>
                          <a:spcPct val="115000"/>
                        </a:lnSpc>
                        <a:spcBef>
                          <a:spcPts val="0"/>
                        </a:spcBef>
                        <a:spcAft>
                          <a:spcPts val="0"/>
                        </a:spcAft>
                      </a:pPr>
                      <a:r>
                        <a:rPr lang="en-US" sz="1400">
                          <a:effectLst/>
                        </a:rPr>
                        <a:t> </a:t>
                      </a:r>
                      <a:endParaRPr lang="en-US" sz="1400">
                        <a:effectLst/>
                        <a:latin typeface="Calibri"/>
                        <a:ea typeface="宋体"/>
                        <a:cs typeface="Times New Roman"/>
                      </a:endParaRPr>
                    </a:p>
                  </a:txBody>
                  <a:tcPr marL="43196" marR="43196" marT="0" marB="0" anchor="b"/>
                </a:tc>
                <a:tc>
                  <a:txBody>
                    <a:bodyPr/>
                    <a:lstStyle/>
                    <a:p>
                      <a:pPr marL="0" marR="0" algn="r">
                        <a:lnSpc>
                          <a:spcPct val="115000"/>
                        </a:lnSpc>
                        <a:spcBef>
                          <a:spcPts val="0"/>
                        </a:spcBef>
                        <a:spcAft>
                          <a:spcPts val="0"/>
                        </a:spcAft>
                      </a:pPr>
                      <a:r>
                        <a:rPr lang="en-US" sz="1400">
                          <a:effectLst/>
                        </a:rPr>
                        <a:t>1,759</a:t>
                      </a:r>
                      <a:endParaRPr lang="en-US" sz="1400">
                        <a:effectLst/>
                        <a:latin typeface="Calibri"/>
                        <a:ea typeface="宋体"/>
                        <a:cs typeface="Times New Roman"/>
                      </a:endParaRPr>
                    </a:p>
                  </a:txBody>
                  <a:tcPr marL="43196" marR="43196" marT="0" marB="0" anchor="ctr"/>
                </a:tc>
                <a:tc>
                  <a:txBody>
                    <a:bodyPr/>
                    <a:lstStyle/>
                    <a:p>
                      <a:pPr marL="0" marR="0" algn="r">
                        <a:lnSpc>
                          <a:spcPct val="115000"/>
                        </a:lnSpc>
                        <a:spcBef>
                          <a:spcPts val="0"/>
                        </a:spcBef>
                        <a:spcAft>
                          <a:spcPts val="0"/>
                        </a:spcAft>
                      </a:pPr>
                      <a:r>
                        <a:rPr lang="en-US" sz="1400" dirty="0">
                          <a:effectLst/>
                        </a:rPr>
                        <a:t>1,802</a:t>
                      </a:r>
                      <a:endParaRPr lang="en-US" sz="1400" dirty="0">
                        <a:effectLst/>
                        <a:latin typeface="Calibri"/>
                        <a:ea typeface="宋体"/>
                        <a:cs typeface="Times New Roman"/>
                      </a:endParaRPr>
                    </a:p>
                  </a:txBody>
                  <a:tcPr marL="43196" marR="43196" marT="0" marB="0" anchor="ctr"/>
                </a:tc>
                <a:tc>
                  <a:txBody>
                    <a:bodyPr/>
                    <a:lstStyle/>
                    <a:p>
                      <a:pPr marL="0" marR="0" algn="r">
                        <a:lnSpc>
                          <a:spcPct val="115000"/>
                        </a:lnSpc>
                        <a:spcBef>
                          <a:spcPts val="0"/>
                        </a:spcBef>
                        <a:spcAft>
                          <a:spcPts val="0"/>
                        </a:spcAft>
                      </a:pPr>
                      <a:r>
                        <a:rPr lang="en-US" sz="1400" dirty="0">
                          <a:effectLst/>
                        </a:rPr>
                        <a:t>6,882</a:t>
                      </a:r>
                      <a:endParaRPr lang="en-US" sz="1400" dirty="0">
                        <a:effectLst/>
                        <a:latin typeface="Calibri"/>
                        <a:ea typeface="宋体"/>
                        <a:cs typeface="Times New Roman"/>
                      </a:endParaRPr>
                    </a:p>
                  </a:txBody>
                  <a:tcPr marL="43196" marR="43196" marT="0" marB="0" anchor="ctr"/>
                </a:tc>
                <a:tc>
                  <a:txBody>
                    <a:bodyPr/>
                    <a:lstStyle/>
                    <a:p>
                      <a:pPr marL="0" marR="0">
                        <a:lnSpc>
                          <a:spcPct val="115000"/>
                        </a:lnSpc>
                        <a:spcBef>
                          <a:spcPts val="0"/>
                        </a:spcBef>
                        <a:spcAft>
                          <a:spcPts val="0"/>
                        </a:spcAft>
                      </a:pPr>
                      <a:r>
                        <a:rPr lang="en-US" sz="1400">
                          <a:effectLst/>
                        </a:rPr>
                        <a:t> </a:t>
                      </a:r>
                      <a:endParaRPr lang="en-US" sz="1400">
                        <a:effectLst/>
                        <a:latin typeface="Calibri"/>
                        <a:ea typeface="宋体"/>
                        <a:cs typeface="Times New Roman"/>
                      </a:endParaRPr>
                    </a:p>
                  </a:txBody>
                  <a:tcPr marL="43196" marR="43196" marT="0" marB="0" anchor="b"/>
                </a:tc>
                <a:tc>
                  <a:txBody>
                    <a:bodyPr/>
                    <a:lstStyle/>
                    <a:p>
                      <a:pPr marL="0" marR="0" algn="r">
                        <a:lnSpc>
                          <a:spcPct val="115000"/>
                        </a:lnSpc>
                        <a:spcBef>
                          <a:spcPts val="0"/>
                        </a:spcBef>
                        <a:spcAft>
                          <a:spcPts val="0"/>
                        </a:spcAft>
                      </a:pPr>
                      <a:r>
                        <a:rPr lang="en-US" sz="1400" dirty="0">
                          <a:effectLst/>
                        </a:rPr>
                        <a:t>4,876</a:t>
                      </a:r>
                      <a:endParaRPr lang="en-US" sz="1400" dirty="0">
                        <a:effectLst/>
                        <a:latin typeface="Calibri"/>
                        <a:ea typeface="宋体"/>
                        <a:cs typeface="Times New Roman"/>
                      </a:endParaRPr>
                    </a:p>
                  </a:txBody>
                  <a:tcPr marL="43196" marR="43196" marT="0" marB="0" anchor="ctr"/>
                </a:tc>
                <a:tc>
                  <a:txBody>
                    <a:bodyPr/>
                    <a:lstStyle/>
                    <a:p>
                      <a:pPr marL="0" marR="0" algn="r">
                        <a:lnSpc>
                          <a:spcPct val="115000"/>
                        </a:lnSpc>
                        <a:spcBef>
                          <a:spcPts val="0"/>
                        </a:spcBef>
                        <a:spcAft>
                          <a:spcPts val="0"/>
                        </a:spcAft>
                      </a:pPr>
                      <a:r>
                        <a:rPr lang="en-US" sz="1400">
                          <a:effectLst/>
                        </a:rPr>
                        <a:t>4,828</a:t>
                      </a:r>
                      <a:endParaRPr lang="en-US" sz="1400">
                        <a:effectLst/>
                        <a:latin typeface="Calibri"/>
                        <a:ea typeface="宋体"/>
                        <a:cs typeface="Times New Roman"/>
                      </a:endParaRPr>
                    </a:p>
                  </a:txBody>
                  <a:tcPr marL="43196" marR="43196" marT="0" marB="0" anchor="ctr"/>
                </a:tc>
                <a:tc>
                  <a:txBody>
                    <a:bodyPr/>
                    <a:lstStyle/>
                    <a:p>
                      <a:pPr marL="0" marR="0" algn="r">
                        <a:lnSpc>
                          <a:spcPct val="115000"/>
                        </a:lnSpc>
                        <a:spcBef>
                          <a:spcPts val="0"/>
                        </a:spcBef>
                        <a:spcAft>
                          <a:spcPts val="0"/>
                        </a:spcAft>
                      </a:pPr>
                      <a:r>
                        <a:rPr lang="en-US" sz="1400" dirty="0">
                          <a:effectLst/>
                        </a:rPr>
                        <a:t>19,622</a:t>
                      </a:r>
                      <a:endParaRPr lang="en-US" sz="1400" dirty="0">
                        <a:effectLst/>
                        <a:latin typeface="Calibri"/>
                        <a:ea typeface="宋体"/>
                        <a:cs typeface="Times New Roman"/>
                      </a:endParaRPr>
                    </a:p>
                  </a:txBody>
                  <a:tcPr marL="43196" marR="43196" marT="0" marB="0" anchor="ctr"/>
                </a:tc>
                <a:extLst>
                  <a:ext uri="{0D108BD9-81ED-4DB2-BD59-A6C34878D82A}">
                    <a16:rowId xmlns:a16="http://schemas.microsoft.com/office/drawing/2014/main" xmlns="" val="10015"/>
                  </a:ext>
                </a:extLst>
              </a:tr>
              <a:tr h="297310">
                <a:tc>
                  <a:txBody>
                    <a:bodyPr/>
                    <a:lstStyle/>
                    <a:p>
                      <a:pPr marL="0" marR="0">
                        <a:lnSpc>
                          <a:spcPct val="115000"/>
                        </a:lnSpc>
                        <a:spcBef>
                          <a:spcPts val="0"/>
                        </a:spcBef>
                        <a:spcAft>
                          <a:spcPts val="0"/>
                        </a:spcAft>
                      </a:pPr>
                      <a:r>
                        <a:rPr lang="en-US" sz="1400" dirty="0">
                          <a:effectLst/>
                          <a:latin typeface="Calibri"/>
                          <a:ea typeface="宋体"/>
                          <a:cs typeface="Times New Roman"/>
                        </a:rPr>
                        <a:t>2013</a:t>
                      </a:r>
                    </a:p>
                  </a:txBody>
                  <a:tcPr marL="43196" marR="43196" marT="0" marB="0" anchor="ctr"/>
                </a:tc>
                <a:tc>
                  <a:txBody>
                    <a:bodyPr/>
                    <a:lstStyle/>
                    <a:p>
                      <a:pPr marL="0" marR="0" algn="r">
                        <a:lnSpc>
                          <a:spcPct val="115000"/>
                        </a:lnSpc>
                        <a:spcBef>
                          <a:spcPts val="0"/>
                        </a:spcBef>
                        <a:spcAft>
                          <a:spcPts val="0"/>
                        </a:spcAft>
                      </a:pPr>
                      <a:r>
                        <a:rPr lang="en-US" sz="1400" dirty="0">
                          <a:effectLst/>
                          <a:latin typeface="Calibri"/>
                          <a:ea typeface="宋体"/>
                          <a:cs typeface="Times New Roman"/>
                        </a:rPr>
                        <a:t>2.951</a:t>
                      </a:r>
                    </a:p>
                  </a:txBody>
                  <a:tcPr marL="43196" marR="43196" marT="0" marB="0" anchor="ctr"/>
                </a:tc>
                <a:tc>
                  <a:txBody>
                    <a:bodyPr/>
                    <a:lstStyle/>
                    <a:p>
                      <a:pPr marL="0" marR="0" algn="r">
                        <a:lnSpc>
                          <a:spcPct val="115000"/>
                        </a:lnSpc>
                        <a:spcBef>
                          <a:spcPts val="0"/>
                        </a:spcBef>
                        <a:spcAft>
                          <a:spcPts val="0"/>
                        </a:spcAft>
                      </a:pPr>
                      <a:r>
                        <a:rPr lang="en-US" sz="1400" dirty="0">
                          <a:effectLst/>
                          <a:latin typeface="Calibri"/>
                          <a:ea typeface="宋体"/>
                          <a:cs typeface="Times New Roman"/>
                        </a:rPr>
                        <a:t>3,189</a:t>
                      </a:r>
                    </a:p>
                  </a:txBody>
                  <a:tcPr marL="43196" marR="43196" marT="0" marB="0" anchor="ctr"/>
                </a:tc>
                <a:tc>
                  <a:txBody>
                    <a:bodyPr/>
                    <a:lstStyle/>
                    <a:p>
                      <a:pPr marL="0" marR="0" algn="r">
                        <a:lnSpc>
                          <a:spcPct val="115000"/>
                        </a:lnSpc>
                        <a:spcBef>
                          <a:spcPts val="0"/>
                        </a:spcBef>
                        <a:spcAft>
                          <a:spcPts val="0"/>
                        </a:spcAft>
                      </a:pPr>
                      <a:r>
                        <a:rPr lang="en-US" sz="1400" dirty="0">
                          <a:effectLst/>
                          <a:latin typeface="Calibri"/>
                          <a:ea typeface="宋体"/>
                          <a:cs typeface="Times New Roman"/>
                        </a:rPr>
                        <a:t>11,121</a:t>
                      </a:r>
                    </a:p>
                  </a:txBody>
                  <a:tcPr marL="43196" marR="43196" marT="0" marB="0" anchor="ctr"/>
                </a:tc>
                <a:tc>
                  <a:txBody>
                    <a:bodyPr/>
                    <a:lstStyle/>
                    <a:p>
                      <a:pPr marL="0" marR="0">
                        <a:lnSpc>
                          <a:spcPct val="115000"/>
                        </a:lnSpc>
                        <a:spcBef>
                          <a:spcPts val="0"/>
                        </a:spcBef>
                        <a:spcAft>
                          <a:spcPts val="0"/>
                        </a:spcAft>
                      </a:pPr>
                      <a:endParaRPr lang="en-US" sz="1400" dirty="0">
                        <a:effectLst/>
                        <a:latin typeface="Calibri"/>
                        <a:ea typeface="宋体"/>
                        <a:cs typeface="Times New Roman"/>
                      </a:endParaRPr>
                    </a:p>
                  </a:txBody>
                  <a:tcPr marL="43196" marR="43196" marT="0" marB="0" anchor="b"/>
                </a:tc>
                <a:tc>
                  <a:txBody>
                    <a:bodyPr/>
                    <a:lstStyle/>
                    <a:p>
                      <a:pPr marL="0" marR="0" algn="r">
                        <a:lnSpc>
                          <a:spcPct val="115000"/>
                        </a:lnSpc>
                        <a:spcBef>
                          <a:spcPts val="0"/>
                        </a:spcBef>
                        <a:spcAft>
                          <a:spcPts val="0"/>
                        </a:spcAft>
                      </a:pPr>
                      <a:r>
                        <a:rPr lang="en-US" sz="1400" dirty="0">
                          <a:effectLst/>
                          <a:latin typeface="Calibri"/>
                          <a:ea typeface="宋体"/>
                          <a:cs typeface="Times New Roman"/>
                        </a:rPr>
                        <a:t>6,895</a:t>
                      </a:r>
                    </a:p>
                  </a:txBody>
                  <a:tcPr marL="43196" marR="43196" marT="0" marB="0" anchor="ctr"/>
                </a:tc>
                <a:tc>
                  <a:txBody>
                    <a:bodyPr/>
                    <a:lstStyle/>
                    <a:p>
                      <a:pPr marL="0" marR="0" algn="r">
                        <a:lnSpc>
                          <a:spcPct val="115000"/>
                        </a:lnSpc>
                        <a:spcBef>
                          <a:spcPts val="0"/>
                        </a:spcBef>
                        <a:spcAft>
                          <a:spcPts val="0"/>
                        </a:spcAft>
                      </a:pPr>
                      <a:r>
                        <a:rPr lang="en-US" sz="1400" dirty="0">
                          <a:effectLst/>
                          <a:latin typeface="Calibri"/>
                          <a:ea typeface="宋体"/>
                          <a:cs typeface="Times New Roman"/>
                        </a:rPr>
                        <a:t>5,976</a:t>
                      </a:r>
                    </a:p>
                  </a:txBody>
                  <a:tcPr marL="43196" marR="43196" marT="0" marB="0" anchor="ctr"/>
                </a:tc>
                <a:tc>
                  <a:txBody>
                    <a:bodyPr/>
                    <a:lstStyle/>
                    <a:p>
                      <a:pPr marL="0" marR="0" algn="r">
                        <a:lnSpc>
                          <a:spcPct val="115000"/>
                        </a:lnSpc>
                        <a:spcBef>
                          <a:spcPts val="0"/>
                        </a:spcBef>
                        <a:spcAft>
                          <a:spcPts val="0"/>
                        </a:spcAft>
                      </a:pPr>
                      <a:r>
                        <a:rPr lang="en-US" sz="1400" dirty="0">
                          <a:effectLst/>
                          <a:latin typeface="Calibri"/>
                          <a:ea typeface="宋体"/>
                          <a:cs typeface="Times New Roman"/>
                        </a:rPr>
                        <a:t>27,243</a:t>
                      </a:r>
                    </a:p>
                  </a:txBody>
                  <a:tcPr marL="43196" marR="43196" marT="0" marB="0" anchor="ctr"/>
                </a:tc>
                <a:tc>
                  <a:txBody>
                    <a:bodyPr/>
                    <a:lstStyle/>
                    <a:p>
                      <a:pPr marL="0" marR="0">
                        <a:lnSpc>
                          <a:spcPct val="115000"/>
                        </a:lnSpc>
                        <a:spcBef>
                          <a:spcPts val="0"/>
                        </a:spcBef>
                        <a:spcAft>
                          <a:spcPts val="0"/>
                        </a:spcAft>
                      </a:pPr>
                      <a:endParaRPr lang="en-US" sz="1400" dirty="0">
                        <a:effectLst/>
                        <a:latin typeface="Calibri"/>
                        <a:ea typeface="宋体"/>
                        <a:cs typeface="Times New Roman"/>
                      </a:endParaRPr>
                    </a:p>
                  </a:txBody>
                  <a:tcPr marL="43196" marR="43196" marT="0" marB="0" anchor="b"/>
                </a:tc>
                <a:tc>
                  <a:txBody>
                    <a:bodyPr/>
                    <a:lstStyle/>
                    <a:p>
                      <a:pPr marL="0" marR="0" algn="r">
                        <a:lnSpc>
                          <a:spcPct val="115000"/>
                        </a:lnSpc>
                        <a:spcBef>
                          <a:spcPts val="0"/>
                        </a:spcBef>
                        <a:spcAft>
                          <a:spcPts val="0"/>
                        </a:spcAft>
                      </a:pPr>
                      <a:r>
                        <a:rPr lang="en-US" sz="1400" dirty="0">
                          <a:effectLst/>
                          <a:latin typeface="Calibri"/>
                          <a:ea typeface="宋体"/>
                          <a:cs typeface="Times New Roman"/>
                        </a:rPr>
                        <a:t>1,803</a:t>
                      </a:r>
                    </a:p>
                  </a:txBody>
                  <a:tcPr marL="43196" marR="43196" marT="0" marB="0" anchor="ctr"/>
                </a:tc>
                <a:tc>
                  <a:txBody>
                    <a:bodyPr/>
                    <a:lstStyle/>
                    <a:p>
                      <a:pPr marL="0" marR="0" algn="r">
                        <a:lnSpc>
                          <a:spcPct val="115000"/>
                        </a:lnSpc>
                        <a:spcBef>
                          <a:spcPts val="0"/>
                        </a:spcBef>
                        <a:spcAft>
                          <a:spcPts val="0"/>
                        </a:spcAft>
                      </a:pPr>
                      <a:r>
                        <a:rPr lang="en-US" sz="1400" dirty="0">
                          <a:effectLst/>
                          <a:latin typeface="Calibri"/>
                          <a:ea typeface="宋体"/>
                          <a:cs typeface="Times New Roman"/>
                        </a:rPr>
                        <a:t>1,981</a:t>
                      </a:r>
                    </a:p>
                  </a:txBody>
                  <a:tcPr marL="43196" marR="43196" marT="0" marB="0" anchor="ctr"/>
                </a:tc>
                <a:tc>
                  <a:txBody>
                    <a:bodyPr/>
                    <a:lstStyle/>
                    <a:p>
                      <a:pPr marL="0" marR="0" algn="r">
                        <a:lnSpc>
                          <a:spcPct val="115000"/>
                        </a:lnSpc>
                        <a:spcBef>
                          <a:spcPts val="0"/>
                        </a:spcBef>
                        <a:spcAft>
                          <a:spcPts val="0"/>
                        </a:spcAft>
                      </a:pPr>
                      <a:r>
                        <a:rPr lang="en-US" sz="1400" dirty="0">
                          <a:effectLst/>
                          <a:latin typeface="Calibri"/>
                          <a:ea typeface="宋体"/>
                          <a:cs typeface="Times New Roman"/>
                        </a:rPr>
                        <a:t>7,305</a:t>
                      </a:r>
                    </a:p>
                  </a:txBody>
                  <a:tcPr marL="43196" marR="43196" marT="0" marB="0" anchor="ctr"/>
                </a:tc>
                <a:tc>
                  <a:txBody>
                    <a:bodyPr/>
                    <a:lstStyle/>
                    <a:p>
                      <a:pPr marL="0" marR="0">
                        <a:lnSpc>
                          <a:spcPct val="115000"/>
                        </a:lnSpc>
                        <a:spcBef>
                          <a:spcPts val="0"/>
                        </a:spcBef>
                        <a:spcAft>
                          <a:spcPts val="0"/>
                        </a:spcAft>
                      </a:pPr>
                      <a:endParaRPr lang="en-US" sz="1400" dirty="0">
                        <a:effectLst/>
                        <a:latin typeface="Calibri"/>
                        <a:ea typeface="宋体"/>
                        <a:cs typeface="Times New Roman"/>
                      </a:endParaRPr>
                    </a:p>
                  </a:txBody>
                  <a:tcPr marL="43196" marR="43196" marT="0" marB="0" anchor="b"/>
                </a:tc>
                <a:tc>
                  <a:txBody>
                    <a:bodyPr/>
                    <a:lstStyle/>
                    <a:p>
                      <a:pPr marL="0" marR="0" algn="r">
                        <a:lnSpc>
                          <a:spcPct val="115000"/>
                        </a:lnSpc>
                        <a:spcBef>
                          <a:spcPts val="0"/>
                        </a:spcBef>
                        <a:spcAft>
                          <a:spcPts val="0"/>
                        </a:spcAft>
                      </a:pPr>
                      <a:r>
                        <a:rPr lang="en-US" sz="1400" dirty="0">
                          <a:effectLst/>
                          <a:latin typeface="Calibri"/>
                          <a:ea typeface="宋体"/>
                          <a:cs typeface="Times New Roman"/>
                        </a:rPr>
                        <a:t>5,341</a:t>
                      </a:r>
                    </a:p>
                  </a:txBody>
                  <a:tcPr marL="43196" marR="43196" marT="0" marB="0" anchor="ctr"/>
                </a:tc>
                <a:tc>
                  <a:txBody>
                    <a:bodyPr/>
                    <a:lstStyle/>
                    <a:p>
                      <a:pPr marL="0" marR="0" algn="r">
                        <a:lnSpc>
                          <a:spcPct val="115000"/>
                        </a:lnSpc>
                        <a:spcBef>
                          <a:spcPts val="0"/>
                        </a:spcBef>
                        <a:spcAft>
                          <a:spcPts val="0"/>
                        </a:spcAft>
                      </a:pPr>
                      <a:r>
                        <a:rPr lang="en-US" sz="1400" dirty="0">
                          <a:effectLst/>
                          <a:latin typeface="Calibri"/>
                          <a:ea typeface="宋体"/>
                          <a:cs typeface="Times New Roman"/>
                        </a:rPr>
                        <a:t>4,988</a:t>
                      </a:r>
                    </a:p>
                  </a:txBody>
                  <a:tcPr marL="43196" marR="43196" marT="0" marB="0" anchor="ctr"/>
                </a:tc>
                <a:tc>
                  <a:txBody>
                    <a:bodyPr/>
                    <a:lstStyle/>
                    <a:p>
                      <a:pPr marL="0" marR="0" algn="r">
                        <a:lnSpc>
                          <a:spcPct val="115000"/>
                        </a:lnSpc>
                        <a:spcBef>
                          <a:spcPts val="0"/>
                        </a:spcBef>
                        <a:spcAft>
                          <a:spcPts val="0"/>
                        </a:spcAft>
                      </a:pPr>
                      <a:r>
                        <a:rPr lang="en-US" sz="1400" dirty="0">
                          <a:effectLst/>
                          <a:latin typeface="Calibri"/>
                          <a:ea typeface="宋体"/>
                          <a:cs typeface="Times New Roman"/>
                        </a:rPr>
                        <a:t>20,344</a:t>
                      </a:r>
                    </a:p>
                  </a:txBody>
                  <a:tcPr marL="43196" marR="43196" marT="0" marB="0" anchor="ctr"/>
                </a:tc>
                <a:extLst>
                  <a:ext uri="{0D108BD9-81ED-4DB2-BD59-A6C34878D82A}">
                    <a16:rowId xmlns:a16="http://schemas.microsoft.com/office/drawing/2014/main" xmlns="" val="10016"/>
                  </a:ext>
                </a:extLst>
              </a:tr>
              <a:tr h="297310">
                <a:tc>
                  <a:txBody>
                    <a:bodyPr/>
                    <a:lstStyle/>
                    <a:p>
                      <a:pPr marL="0" marR="0">
                        <a:lnSpc>
                          <a:spcPct val="115000"/>
                        </a:lnSpc>
                        <a:spcBef>
                          <a:spcPts val="0"/>
                        </a:spcBef>
                        <a:spcAft>
                          <a:spcPts val="0"/>
                        </a:spcAft>
                      </a:pPr>
                      <a:r>
                        <a:rPr lang="en-US" sz="1400" dirty="0">
                          <a:effectLst/>
                        </a:rPr>
                        <a:t>2014</a:t>
                      </a:r>
                      <a:endParaRPr lang="en-US" sz="1400" dirty="0">
                        <a:effectLst/>
                        <a:latin typeface="Calibri"/>
                        <a:ea typeface="宋体"/>
                        <a:cs typeface="Times New Roman"/>
                      </a:endParaRPr>
                    </a:p>
                  </a:txBody>
                  <a:tcPr marL="43196" marR="43196" marT="0" marB="0" anchor="ctr"/>
                </a:tc>
                <a:tc>
                  <a:txBody>
                    <a:bodyPr/>
                    <a:lstStyle/>
                    <a:p>
                      <a:pPr marL="0" marR="0" algn="r">
                        <a:lnSpc>
                          <a:spcPct val="115000"/>
                        </a:lnSpc>
                        <a:spcBef>
                          <a:spcPts val="0"/>
                        </a:spcBef>
                        <a:spcAft>
                          <a:spcPts val="0"/>
                        </a:spcAft>
                      </a:pPr>
                      <a:r>
                        <a:rPr lang="en-US" sz="1400" dirty="0">
                          <a:effectLst/>
                        </a:rPr>
                        <a:t>3,116</a:t>
                      </a:r>
                      <a:endParaRPr lang="en-US" sz="1400" dirty="0">
                        <a:effectLst/>
                        <a:latin typeface="Calibri"/>
                        <a:ea typeface="宋体"/>
                        <a:cs typeface="Times New Roman"/>
                      </a:endParaRPr>
                    </a:p>
                  </a:txBody>
                  <a:tcPr marL="43196" marR="43196" marT="0" marB="0" anchor="ctr"/>
                </a:tc>
                <a:tc>
                  <a:txBody>
                    <a:bodyPr/>
                    <a:lstStyle/>
                    <a:p>
                      <a:pPr marL="0" marR="0" algn="r">
                        <a:lnSpc>
                          <a:spcPct val="115000"/>
                        </a:lnSpc>
                        <a:spcBef>
                          <a:spcPts val="0"/>
                        </a:spcBef>
                        <a:spcAft>
                          <a:spcPts val="0"/>
                        </a:spcAft>
                      </a:pPr>
                      <a:r>
                        <a:rPr lang="en-US" sz="1400" dirty="0">
                          <a:effectLst/>
                        </a:rPr>
                        <a:t>3,357</a:t>
                      </a:r>
                      <a:endParaRPr lang="en-US" sz="1400" dirty="0">
                        <a:effectLst/>
                        <a:latin typeface="Calibri"/>
                        <a:ea typeface="宋体"/>
                        <a:cs typeface="Times New Roman"/>
                      </a:endParaRPr>
                    </a:p>
                  </a:txBody>
                  <a:tcPr marL="43196" marR="43196" marT="0" marB="0" anchor="ctr"/>
                </a:tc>
                <a:tc>
                  <a:txBody>
                    <a:bodyPr/>
                    <a:lstStyle/>
                    <a:p>
                      <a:pPr marL="0" marR="0" algn="r">
                        <a:lnSpc>
                          <a:spcPct val="115000"/>
                        </a:lnSpc>
                        <a:spcBef>
                          <a:spcPts val="0"/>
                        </a:spcBef>
                        <a:spcAft>
                          <a:spcPts val="0"/>
                        </a:spcAft>
                      </a:pPr>
                      <a:r>
                        <a:rPr lang="en-US" sz="1400" dirty="0">
                          <a:effectLst/>
                        </a:rPr>
                        <a:t>11,412</a:t>
                      </a:r>
                      <a:endParaRPr lang="en-US" sz="1400" dirty="0">
                        <a:effectLst/>
                        <a:latin typeface="Calibri"/>
                        <a:ea typeface="宋体"/>
                        <a:cs typeface="Times New Roman"/>
                      </a:endParaRPr>
                    </a:p>
                  </a:txBody>
                  <a:tcPr marL="43196" marR="43196" marT="0" marB="0" anchor="ctr"/>
                </a:tc>
                <a:tc>
                  <a:txBody>
                    <a:bodyPr/>
                    <a:lstStyle/>
                    <a:p>
                      <a:pPr marL="0" marR="0">
                        <a:lnSpc>
                          <a:spcPct val="115000"/>
                        </a:lnSpc>
                        <a:spcBef>
                          <a:spcPts val="0"/>
                        </a:spcBef>
                        <a:spcAft>
                          <a:spcPts val="0"/>
                        </a:spcAft>
                      </a:pPr>
                      <a:r>
                        <a:rPr lang="en-US" sz="1400" dirty="0">
                          <a:effectLst/>
                        </a:rPr>
                        <a:t> </a:t>
                      </a:r>
                      <a:endParaRPr lang="en-US" sz="1400" dirty="0">
                        <a:effectLst/>
                        <a:latin typeface="Calibri"/>
                        <a:ea typeface="宋体"/>
                        <a:cs typeface="Times New Roman"/>
                      </a:endParaRPr>
                    </a:p>
                  </a:txBody>
                  <a:tcPr marL="43196" marR="43196" marT="0" marB="0"/>
                </a:tc>
                <a:tc>
                  <a:txBody>
                    <a:bodyPr/>
                    <a:lstStyle/>
                    <a:p>
                      <a:pPr marL="0" marR="0" algn="r">
                        <a:lnSpc>
                          <a:spcPct val="115000"/>
                        </a:lnSpc>
                        <a:spcBef>
                          <a:spcPts val="0"/>
                        </a:spcBef>
                        <a:spcAft>
                          <a:spcPts val="0"/>
                        </a:spcAft>
                      </a:pPr>
                      <a:r>
                        <a:rPr lang="en-US" sz="1400" dirty="0">
                          <a:effectLst/>
                        </a:rPr>
                        <a:t>7,131</a:t>
                      </a:r>
                      <a:endParaRPr lang="en-US" sz="1400" dirty="0">
                        <a:effectLst/>
                        <a:latin typeface="Calibri"/>
                        <a:ea typeface="宋体"/>
                        <a:cs typeface="Times New Roman"/>
                      </a:endParaRPr>
                    </a:p>
                  </a:txBody>
                  <a:tcPr marL="43196" marR="43196" marT="0" marB="0" anchor="ctr"/>
                </a:tc>
                <a:tc>
                  <a:txBody>
                    <a:bodyPr/>
                    <a:lstStyle/>
                    <a:p>
                      <a:pPr marL="0" marR="0" algn="r">
                        <a:lnSpc>
                          <a:spcPct val="115000"/>
                        </a:lnSpc>
                        <a:spcBef>
                          <a:spcPts val="0"/>
                        </a:spcBef>
                        <a:spcAft>
                          <a:spcPts val="0"/>
                        </a:spcAft>
                      </a:pPr>
                      <a:r>
                        <a:rPr lang="en-US" sz="1400" dirty="0">
                          <a:effectLst/>
                        </a:rPr>
                        <a:t>6,132</a:t>
                      </a:r>
                      <a:endParaRPr lang="en-US" sz="1400" dirty="0">
                        <a:effectLst/>
                        <a:latin typeface="Calibri"/>
                        <a:ea typeface="宋体"/>
                        <a:cs typeface="Times New Roman"/>
                      </a:endParaRPr>
                    </a:p>
                  </a:txBody>
                  <a:tcPr marL="43196" marR="43196" marT="0" marB="0" anchor="ctr"/>
                </a:tc>
                <a:tc>
                  <a:txBody>
                    <a:bodyPr/>
                    <a:lstStyle/>
                    <a:p>
                      <a:pPr marL="0" marR="0" algn="r">
                        <a:lnSpc>
                          <a:spcPct val="115000"/>
                        </a:lnSpc>
                        <a:spcBef>
                          <a:spcPts val="0"/>
                        </a:spcBef>
                        <a:spcAft>
                          <a:spcPts val="0"/>
                        </a:spcAft>
                      </a:pPr>
                      <a:r>
                        <a:rPr lang="en-US" sz="1400" dirty="0">
                          <a:effectLst/>
                        </a:rPr>
                        <a:t>27,772</a:t>
                      </a:r>
                      <a:endParaRPr lang="en-US" sz="1400" dirty="0">
                        <a:effectLst/>
                        <a:latin typeface="Calibri"/>
                        <a:ea typeface="宋体"/>
                        <a:cs typeface="Times New Roman"/>
                      </a:endParaRPr>
                    </a:p>
                  </a:txBody>
                  <a:tcPr marL="43196" marR="43196" marT="0" marB="0" anchor="ctr"/>
                </a:tc>
                <a:tc>
                  <a:txBody>
                    <a:bodyPr/>
                    <a:lstStyle/>
                    <a:p>
                      <a:pPr marL="0" marR="0">
                        <a:lnSpc>
                          <a:spcPct val="115000"/>
                        </a:lnSpc>
                        <a:spcBef>
                          <a:spcPts val="0"/>
                        </a:spcBef>
                        <a:spcAft>
                          <a:spcPts val="0"/>
                        </a:spcAft>
                      </a:pPr>
                      <a:r>
                        <a:rPr lang="en-US" sz="1400" dirty="0">
                          <a:effectLst/>
                        </a:rPr>
                        <a:t> </a:t>
                      </a:r>
                      <a:endParaRPr lang="en-US" sz="1400" dirty="0">
                        <a:effectLst/>
                        <a:latin typeface="Calibri"/>
                        <a:ea typeface="宋体"/>
                        <a:cs typeface="Times New Roman"/>
                      </a:endParaRPr>
                    </a:p>
                  </a:txBody>
                  <a:tcPr marL="43196" marR="43196" marT="0" marB="0"/>
                </a:tc>
                <a:tc>
                  <a:txBody>
                    <a:bodyPr/>
                    <a:lstStyle/>
                    <a:p>
                      <a:pPr marL="0" marR="0" algn="r">
                        <a:lnSpc>
                          <a:spcPct val="115000"/>
                        </a:lnSpc>
                        <a:spcBef>
                          <a:spcPts val="0"/>
                        </a:spcBef>
                        <a:spcAft>
                          <a:spcPts val="0"/>
                        </a:spcAft>
                      </a:pPr>
                      <a:r>
                        <a:rPr lang="en-US" sz="1400" dirty="0">
                          <a:effectLst/>
                        </a:rPr>
                        <a:t>1,847</a:t>
                      </a:r>
                      <a:endParaRPr lang="en-US" sz="1400" dirty="0">
                        <a:effectLst/>
                        <a:latin typeface="Calibri"/>
                        <a:ea typeface="宋体"/>
                        <a:cs typeface="Times New Roman"/>
                      </a:endParaRPr>
                    </a:p>
                  </a:txBody>
                  <a:tcPr marL="43196" marR="43196" marT="0" marB="0" anchor="ctr"/>
                </a:tc>
                <a:tc>
                  <a:txBody>
                    <a:bodyPr/>
                    <a:lstStyle/>
                    <a:p>
                      <a:pPr marL="0" marR="0" algn="r">
                        <a:lnSpc>
                          <a:spcPct val="115000"/>
                        </a:lnSpc>
                        <a:spcBef>
                          <a:spcPts val="0"/>
                        </a:spcBef>
                        <a:spcAft>
                          <a:spcPts val="0"/>
                        </a:spcAft>
                      </a:pPr>
                      <a:r>
                        <a:rPr lang="en-US" sz="1400" dirty="0">
                          <a:effectLst/>
                        </a:rPr>
                        <a:t>2,164</a:t>
                      </a:r>
                      <a:endParaRPr lang="en-US" sz="1400" dirty="0">
                        <a:effectLst/>
                        <a:latin typeface="Calibri"/>
                        <a:ea typeface="宋体"/>
                        <a:cs typeface="Times New Roman"/>
                      </a:endParaRPr>
                    </a:p>
                  </a:txBody>
                  <a:tcPr marL="43196" marR="43196" marT="0" marB="0" anchor="ctr"/>
                </a:tc>
                <a:tc>
                  <a:txBody>
                    <a:bodyPr/>
                    <a:lstStyle/>
                    <a:p>
                      <a:pPr marL="0" marR="0" algn="r">
                        <a:lnSpc>
                          <a:spcPct val="115000"/>
                        </a:lnSpc>
                        <a:spcBef>
                          <a:spcPts val="0"/>
                        </a:spcBef>
                        <a:spcAft>
                          <a:spcPts val="0"/>
                        </a:spcAft>
                      </a:pPr>
                      <a:r>
                        <a:rPr lang="en-US" sz="1400" dirty="0">
                          <a:effectLst/>
                        </a:rPr>
                        <a:t>7,584</a:t>
                      </a:r>
                      <a:endParaRPr lang="en-US" sz="1400" dirty="0">
                        <a:effectLst/>
                        <a:latin typeface="Calibri"/>
                        <a:ea typeface="宋体"/>
                        <a:cs typeface="Times New Roman"/>
                      </a:endParaRPr>
                    </a:p>
                  </a:txBody>
                  <a:tcPr marL="43196" marR="43196" marT="0" marB="0" anchor="ctr"/>
                </a:tc>
                <a:tc>
                  <a:txBody>
                    <a:bodyPr/>
                    <a:lstStyle/>
                    <a:p>
                      <a:pPr marL="0" marR="0">
                        <a:lnSpc>
                          <a:spcPct val="115000"/>
                        </a:lnSpc>
                        <a:spcBef>
                          <a:spcPts val="0"/>
                        </a:spcBef>
                        <a:spcAft>
                          <a:spcPts val="0"/>
                        </a:spcAft>
                      </a:pPr>
                      <a:r>
                        <a:rPr lang="en-US" sz="1400" dirty="0">
                          <a:effectLst/>
                        </a:rPr>
                        <a:t> </a:t>
                      </a:r>
                      <a:endParaRPr lang="en-US" sz="1400" dirty="0">
                        <a:effectLst/>
                        <a:latin typeface="Calibri"/>
                        <a:ea typeface="宋体"/>
                        <a:cs typeface="Times New Roman"/>
                      </a:endParaRPr>
                    </a:p>
                  </a:txBody>
                  <a:tcPr marL="43196" marR="43196" marT="0" marB="0"/>
                </a:tc>
                <a:tc>
                  <a:txBody>
                    <a:bodyPr/>
                    <a:lstStyle/>
                    <a:p>
                      <a:pPr marL="0" marR="0" algn="r">
                        <a:lnSpc>
                          <a:spcPct val="115000"/>
                        </a:lnSpc>
                        <a:spcBef>
                          <a:spcPts val="0"/>
                        </a:spcBef>
                        <a:spcAft>
                          <a:spcPts val="0"/>
                        </a:spcAft>
                      </a:pPr>
                      <a:r>
                        <a:rPr lang="en-US" sz="1400" dirty="0">
                          <a:effectLst/>
                        </a:rPr>
                        <a:t>5,130</a:t>
                      </a:r>
                      <a:endParaRPr lang="en-US" sz="1400" dirty="0">
                        <a:effectLst/>
                        <a:latin typeface="Calibri"/>
                        <a:ea typeface="宋体"/>
                        <a:cs typeface="Times New Roman"/>
                      </a:endParaRPr>
                    </a:p>
                  </a:txBody>
                  <a:tcPr marL="43196" marR="43196" marT="0" marB="0" anchor="ctr"/>
                </a:tc>
                <a:tc>
                  <a:txBody>
                    <a:bodyPr/>
                    <a:lstStyle/>
                    <a:p>
                      <a:pPr marL="0" marR="0" algn="r">
                        <a:lnSpc>
                          <a:spcPct val="115000"/>
                        </a:lnSpc>
                        <a:spcBef>
                          <a:spcPts val="0"/>
                        </a:spcBef>
                        <a:spcAft>
                          <a:spcPts val="0"/>
                        </a:spcAft>
                      </a:pPr>
                      <a:r>
                        <a:rPr lang="en-US" sz="1400" dirty="0">
                          <a:effectLst/>
                        </a:rPr>
                        <a:t>5,183</a:t>
                      </a:r>
                      <a:endParaRPr lang="en-US" sz="1400" dirty="0">
                        <a:effectLst/>
                        <a:latin typeface="Calibri"/>
                        <a:ea typeface="宋体"/>
                        <a:cs typeface="Times New Roman"/>
                      </a:endParaRPr>
                    </a:p>
                  </a:txBody>
                  <a:tcPr marL="43196" marR="43196" marT="0" marB="0" anchor="ctr"/>
                </a:tc>
                <a:tc>
                  <a:txBody>
                    <a:bodyPr/>
                    <a:lstStyle/>
                    <a:p>
                      <a:pPr marL="0" marR="0" algn="r">
                        <a:lnSpc>
                          <a:spcPct val="115000"/>
                        </a:lnSpc>
                        <a:spcBef>
                          <a:spcPts val="0"/>
                        </a:spcBef>
                        <a:spcAft>
                          <a:spcPts val="0"/>
                        </a:spcAft>
                      </a:pPr>
                      <a:r>
                        <a:rPr lang="en-US" sz="1400" dirty="0">
                          <a:effectLst/>
                        </a:rPr>
                        <a:t>20,197</a:t>
                      </a:r>
                      <a:endParaRPr lang="en-US" sz="1400" dirty="0">
                        <a:effectLst/>
                        <a:latin typeface="Calibri"/>
                        <a:ea typeface="宋体"/>
                        <a:cs typeface="Times New Roman"/>
                      </a:endParaRPr>
                    </a:p>
                  </a:txBody>
                  <a:tcPr marL="43196" marR="43196" marT="0" marB="0" anchor="ctr"/>
                </a:tc>
                <a:extLst>
                  <a:ext uri="{0D108BD9-81ED-4DB2-BD59-A6C34878D82A}">
                    <a16:rowId xmlns:a16="http://schemas.microsoft.com/office/drawing/2014/main" xmlns="" val="10017"/>
                  </a:ext>
                </a:extLst>
              </a:tr>
              <a:tr h="297310">
                <a:tc>
                  <a:txBody>
                    <a:bodyPr/>
                    <a:lstStyle/>
                    <a:p>
                      <a:pPr marL="0" marR="0">
                        <a:lnSpc>
                          <a:spcPct val="115000"/>
                        </a:lnSpc>
                        <a:spcBef>
                          <a:spcPts val="0"/>
                        </a:spcBef>
                        <a:spcAft>
                          <a:spcPts val="0"/>
                        </a:spcAft>
                      </a:pPr>
                      <a:r>
                        <a:rPr lang="en-US" sz="1400" dirty="0">
                          <a:effectLst/>
                          <a:latin typeface="Calibri"/>
                          <a:ea typeface="宋体"/>
                          <a:cs typeface="Times New Roman"/>
                        </a:rPr>
                        <a:t>2015</a:t>
                      </a:r>
                    </a:p>
                  </a:txBody>
                  <a:tcPr marL="43196" marR="43196" marT="0" marB="0" anchor="ctr"/>
                </a:tc>
                <a:tc>
                  <a:txBody>
                    <a:bodyPr/>
                    <a:lstStyle/>
                    <a:p>
                      <a:pPr marL="0" marR="0" algn="r">
                        <a:lnSpc>
                          <a:spcPct val="115000"/>
                        </a:lnSpc>
                        <a:spcBef>
                          <a:spcPts val="0"/>
                        </a:spcBef>
                        <a:spcAft>
                          <a:spcPts val="0"/>
                        </a:spcAft>
                      </a:pPr>
                      <a:r>
                        <a:rPr lang="en-US" sz="1400" dirty="0">
                          <a:effectLst/>
                          <a:latin typeface="Calibri"/>
                          <a:ea typeface="宋体"/>
                          <a:cs typeface="Times New Roman"/>
                        </a:rPr>
                        <a:t>3.208</a:t>
                      </a:r>
                    </a:p>
                  </a:txBody>
                  <a:tcPr marL="43196" marR="43196" marT="0" marB="0" anchor="ctr"/>
                </a:tc>
                <a:tc>
                  <a:txBody>
                    <a:bodyPr/>
                    <a:lstStyle/>
                    <a:p>
                      <a:pPr marL="0" marR="0" algn="r">
                        <a:lnSpc>
                          <a:spcPct val="115000"/>
                        </a:lnSpc>
                        <a:spcBef>
                          <a:spcPts val="0"/>
                        </a:spcBef>
                        <a:spcAft>
                          <a:spcPts val="0"/>
                        </a:spcAft>
                      </a:pPr>
                      <a:r>
                        <a:rPr lang="en-US" sz="1400" dirty="0">
                          <a:effectLst/>
                          <a:latin typeface="Calibri"/>
                          <a:ea typeface="宋体"/>
                          <a:cs typeface="Times New Roman"/>
                        </a:rPr>
                        <a:t>3,538</a:t>
                      </a:r>
                    </a:p>
                  </a:txBody>
                  <a:tcPr marL="43196" marR="43196" marT="0" marB="0" anchor="ctr"/>
                </a:tc>
                <a:tc>
                  <a:txBody>
                    <a:bodyPr/>
                    <a:lstStyle/>
                    <a:p>
                      <a:pPr marL="0" marR="0" algn="r">
                        <a:lnSpc>
                          <a:spcPct val="115000"/>
                        </a:lnSpc>
                        <a:spcBef>
                          <a:spcPts val="0"/>
                        </a:spcBef>
                        <a:spcAft>
                          <a:spcPts val="0"/>
                        </a:spcAft>
                      </a:pPr>
                      <a:r>
                        <a:rPr lang="en-US" sz="1400" dirty="0">
                          <a:effectLst/>
                          <a:latin typeface="Calibri"/>
                          <a:ea typeface="宋体"/>
                          <a:cs typeface="Times New Roman"/>
                        </a:rPr>
                        <a:t>12,026</a:t>
                      </a:r>
                    </a:p>
                  </a:txBody>
                  <a:tcPr marL="43196" marR="43196" marT="0" marB="0" anchor="ctr"/>
                </a:tc>
                <a:tc>
                  <a:txBody>
                    <a:bodyPr/>
                    <a:lstStyle/>
                    <a:p>
                      <a:pPr marL="0" marR="0">
                        <a:lnSpc>
                          <a:spcPct val="115000"/>
                        </a:lnSpc>
                        <a:spcBef>
                          <a:spcPts val="0"/>
                        </a:spcBef>
                        <a:spcAft>
                          <a:spcPts val="0"/>
                        </a:spcAft>
                      </a:pPr>
                      <a:endParaRPr lang="en-US" sz="1400" dirty="0">
                        <a:effectLst/>
                        <a:latin typeface="Calibri"/>
                        <a:ea typeface="宋体"/>
                        <a:cs typeface="Times New Roman"/>
                      </a:endParaRPr>
                    </a:p>
                  </a:txBody>
                  <a:tcPr marL="43196" marR="43196" marT="0" marB="0"/>
                </a:tc>
                <a:tc>
                  <a:txBody>
                    <a:bodyPr/>
                    <a:lstStyle/>
                    <a:p>
                      <a:pPr marL="0" marR="0" algn="r">
                        <a:lnSpc>
                          <a:spcPct val="115000"/>
                        </a:lnSpc>
                        <a:spcBef>
                          <a:spcPts val="0"/>
                        </a:spcBef>
                        <a:spcAft>
                          <a:spcPts val="0"/>
                        </a:spcAft>
                      </a:pPr>
                      <a:r>
                        <a:rPr lang="en-US" sz="1400" dirty="0">
                          <a:effectLst/>
                          <a:latin typeface="Calibri"/>
                          <a:ea typeface="宋体"/>
                          <a:cs typeface="Times New Roman"/>
                        </a:rPr>
                        <a:t>7,248</a:t>
                      </a:r>
                    </a:p>
                  </a:txBody>
                  <a:tcPr marL="43196" marR="43196" marT="0" marB="0" anchor="ctr"/>
                </a:tc>
                <a:tc>
                  <a:txBody>
                    <a:bodyPr/>
                    <a:lstStyle/>
                    <a:p>
                      <a:pPr marL="0" marR="0" algn="r">
                        <a:lnSpc>
                          <a:spcPct val="115000"/>
                        </a:lnSpc>
                        <a:spcBef>
                          <a:spcPts val="0"/>
                        </a:spcBef>
                        <a:spcAft>
                          <a:spcPts val="0"/>
                        </a:spcAft>
                      </a:pPr>
                      <a:r>
                        <a:rPr lang="en-US" sz="1400" dirty="0">
                          <a:effectLst/>
                          <a:latin typeface="Calibri"/>
                          <a:ea typeface="宋体"/>
                          <a:cs typeface="Times New Roman"/>
                        </a:rPr>
                        <a:t>6,192</a:t>
                      </a:r>
                    </a:p>
                  </a:txBody>
                  <a:tcPr marL="43196" marR="43196" marT="0" marB="0" anchor="ctr"/>
                </a:tc>
                <a:tc>
                  <a:txBody>
                    <a:bodyPr/>
                    <a:lstStyle/>
                    <a:p>
                      <a:pPr marL="0" marR="0" algn="r">
                        <a:lnSpc>
                          <a:spcPct val="115000"/>
                        </a:lnSpc>
                        <a:spcBef>
                          <a:spcPts val="0"/>
                        </a:spcBef>
                        <a:spcAft>
                          <a:spcPts val="0"/>
                        </a:spcAft>
                      </a:pPr>
                      <a:r>
                        <a:rPr lang="en-US" sz="1400" dirty="0">
                          <a:effectLst/>
                          <a:latin typeface="Calibri"/>
                          <a:ea typeface="宋体"/>
                          <a:cs typeface="Times New Roman"/>
                        </a:rPr>
                        <a:t>28,875</a:t>
                      </a:r>
                    </a:p>
                  </a:txBody>
                  <a:tcPr marL="43196" marR="43196" marT="0" marB="0" anchor="ctr"/>
                </a:tc>
                <a:tc>
                  <a:txBody>
                    <a:bodyPr/>
                    <a:lstStyle/>
                    <a:p>
                      <a:pPr marL="0" marR="0">
                        <a:lnSpc>
                          <a:spcPct val="115000"/>
                        </a:lnSpc>
                        <a:spcBef>
                          <a:spcPts val="0"/>
                        </a:spcBef>
                        <a:spcAft>
                          <a:spcPts val="0"/>
                        </a:spcAft>
                      </a:pPr>
                      <a:endParaRPr lang="en-US" sz="1400" dirty="0">
                        <a:effectLst/>
                        <a:latin typeface="Calibri"/>
                        <a:ea typeface="宋体"/>
                        <a:cs typeface="Times New Roman"/>
                      </a:endParaRPr>
                    </a:p>
                  </a:txBody>
                  <a:tcPr marL="43196" marR="43196" marT="0" marB="0"/>
                </a:tc>
                <a:tc>
                  <a:txBody>
                    <a:bodyPr/>
                    <a:lstStyle/>
                    <a:p>
                      <a:pPr marL="0" marR="0" algn="r">
                        <a:lnSpc>
                          <a:spcPct val="115000"/>
                        </a:lnSpc>
                        <a:spcBef>
                          <a:spcPts val="0"/>
                        </a:spcBef>
                        <a:spcAft>
                          <a:spcPts val="0"/>
                        </a:spcAft>
                      </a:pPr>
                      <a:r>
                        <a:rPr lang="en-US" sz="1400" dirty="0">
                          <a:effectLst/>
                          <a:latin typeface="Calibri"/>
                          <a:ea typeface="宋体"/>
                          <a:cs typeface="Times New Roman"/>
                        </a:rPr>
                        <a:t>1,800</a:t>
                      </a:r>
                    </a:p>
                  </a:txBody>
                  <a:tcPr marL="43196" marR="43196" marT="0" marB="0" anchor="ctr"/>
                </a:tc>
                <a:tc>
                  <a:txBody>
                    <a:bodyPr/>
                    <a:lstStyle/>
                    <a:p>
                      <a:pPr marL="0" marR="0" algn="r">
                        <a:lnSpc>
                          <a:spcPct val="115000"/>
                        </a:lnSpc>
                        <a:spcBef>
                          <a:spcPts val="0"/>
                        </a:spcBef>
                        <a:spcAft>
                          <a:spcPts val="0"/>
                        </a:spcAft>
                      </a:pPr>
                      <a:r>
                        <a:rPr lang="en-US" sz="1400" dirty="0">
                          <a:effectLst/>
                          <a:latin typeface="Calibri"/>
                          <a:ea typeface="宋体"/>
                          <a:cs typeface="Times New Roman"/>
                        </a:rPr>
                        <a:t>2,150</a:t>
                      </a:r>
                    </a:p>
                  </a:txBody>
                  <a:tcPr marL="43196" marR="43196" marT="0" marB="0" anchor="ctr"/>
                </a:tc>
                <a:tc>
                  <a:txBody>
                    <a:bodyPr/>
                    <a:lstStyle/>
                    <a:p>
                      <a:pPr marL="0" marR="0" algn="r">
                        <a:lnSpc>
                          <a:spcPct val="115000"/>
                        </a:lnSpc>
                        <a:spcBef>
                          <a:spcPts val="0"/>
                        </a:spcBef>
                        <a:spcAft>
                          <a:spcPts val="0"/>
                        </a:spcAft>
                      </a:pPr>
                      <a:r>
                        <a:rPr lang="en-US" sz="1400" dirty="0">
                          <a:effectLst/>
                          <a:latin typeface="Calibri"/>
                          <a:ea typeface="宋体"/>
                          <a:cs typeface="Times New Roman"/>
                        </a:rPr>
                        <a:t>7,918</a:t>
                      </a:r>
                    </a:p>
                  </a:txBody>
                  <a:tcPr marL="43196" marR="43196" marT="0" marB="0" anchor="ctr"/>
                </a:tc>
                <a:tc>
                  <a:txBody>
                    <a:bodyPr/>
                    <a:lstStyle/>
                    <a:p>
                      <a:pPr marL="0" marR="0">
                        <a:lnSpc>
                          <a:spcPct val="115000"/>
                        </a:lnSpc>
                        <a:spcBef>
                          <a:spcPts val="0"/>
                        </a:spcBef>
                        <a:spcAft>
                          <a:spcPts val="0"/>
                        </a:spcAft>
                      </a:pPr>
                      <a:endParaRPr lang="en-US" sz="1400" dirty="0">
                        <a:effectLst/>
                        <a:latin typeface="Calibri"/>
                        <a:ea typeface="宋体"/>
                        <a:cs typeface="Times New Roman"/>
                      </a:endParaRPr>
                    </a:p>
                  </a:txBody>
                  <a:tcPr marL="43196" marR="43196" marT="0" marB="0"/>
                </a:tc>
                <a:tc>
                  <a:txBody>
                    <a:bodyPr/>
                    <a:lstStyle/>
                    <a:p>
                      <a:pPr marL="0" marR="0" algn="r">
                        <a:lnSpc>
                          <a:spcPct val="115000"/>
                        </a:lnSpc>
                        <a:spcBef>
                          <a:spcPts val="0"/>
                        </a:spcBef>
                        <a:spcAft>
                          <a:spcPts val="0"/>
                        </a:spcAft>
                      </a:pPr>
                      <a:r>
                        <a:rPr lang="en-US" sz="1400" dirty="0">
                          <a:effectLst/>
                          <a:latin typeface="Calibri"/>
                          <a:ea typeface="宋体"/>
                          <a:cs typeface="Times New Roman"/>
                        </a:rPr>
                        <a:t>5,355</a:t>
                      </a:r>
                    </a:p>
                  </a:txBody>
                  <a:tcPr marL="43196" marR="43196" marT="0" marB="0" anchor="ctr"/>
                </a:tc>
                <a:tc>
                  <a:txBody>
                    <a:bodyPr/>
                    <a:lstStyle/>
                    <a:p>
                      <a:pPr marL="0" marR="0" algn="r">
                        <a:lnSpc>
                          <a:spcPct val="115000"/>
                        </a:lnSpc>
                        <a:spcBef>
                          <a:spcPts val="0"/>
                        </a:spcBef>
                        <a:spcAft>
                          <a:spcPts val="0"/>
                        </a:spcAft>
                      </a:pPr>
                      <a:r>
                        <a:rPr lang="en-US" sz="1400" dirty="0">
                          <a:effectLst/>
                          <a:latin typeface="Calibri"/>
                          <a:ea typeface="宋体"/>
                          <a:cs typeface="Times New Roman"/>
                        </a:rPr>
                        <a:t>5,380</a:t>
                      </a:r>
                    </a:p>
                  </a:txBody>
                  <a:tcPr marL="43196" marR="43196" marT="0" marB="0" anchor="ctr"/>
                </a:tc>
                <a:tc>
                  <a:txBody>
                    <a:bodyPr/>
                    <a:lstStyle/>
                    <a:p>
                      <a:pPr marL="0" marR="0" algn="r">
                        <a:lnSpc>
                          <a:spcPct val="115000"/>
                        </a:lnSpc>
                        <a:spcBef>
                          <a:spcPts val="0"/>
                        </a:spcBef>
                        <a:spcAft>
                          <a:spcPts val="0"/>
                        </a:spcAft>
                      </a:pPr>
                      <a:r>
                        <a:rPr lang="en-US" sz="1400" dirty="0">
                          <a:effectLst/>
                          <a:latin typeface="Calibri"/>
                          <a:ea typeface="宋体"/>
                          <a:cs typeface="Times New Roman"/>
                        </a:rPr>
                        <a:t>21,160</a:t>
                      </a:r>
                    </a:p>
                  </a:txBody>
                  <a:tcPr marL="43196" marR="43196" marT="0" marB="0" anchor="ctr"/>
                </a:tc>
                <a:extLst>
                  <a:ext uri="{0D108BD9-81ED-4DB2-BD59-A6C34878D82A}">
                    <a16:rowId xmlns:a16="http://schemas.microsoft.com/office/drawing/2014/main" xmlns="" val="1695154263"/>
                  </a:ext>
                </a:extLst>
              </a:tr>
              <a:tr h="332424">
                <a:tc>
                  <a:txBody>
                    <a:bodyPr/>
                    <a:lstStyle/>
                    <a:p>
                      <a:pPr marL="0" marR="0">
                        <a:lnSpc>
                          <a:spcPct val="115000"/>
                        </a:lnSpc>
                        <a:spcBef>
                          <a:spcPts val="600"/>
                        </a:spcBef>
                        <a:spcAft>
                          <a:spcPts val="0"/>
                        </a:spcAft>
                      </a:pPr>
                      <a:r>
                        <a:rPr lang="en-US" sz="1400" dirty="0">
                          <a:effectLst/>
                        </a:rPr>
                        <a:t>MAD</a:t>
                      </a:r>
                      <a:endParaRPr lang="en-US" sz="1400" dirty="0">
                        <a:effectLst/>
                        <a:latin typeface="Calibri"/>
                        <a:ea typeface="宋体"/>
                        <a:cs typeface="Times New Roman"/>
                      </a:endParaRPr>
                    </a:p>
                  </a:txBody>
                  <a:tcPr marL="43196" marR="43196" marT="0" marB="0"/>
                </a:tc>
                <a:tc>
                  <a:txBody>
                    <a:bodyPr/>
                    <a:lstStyle/>
                    <a:p>
                      <a:pPr marL="0" marR="0" algn="r">
                        <a:lnSpc>
                          <a:spcPct val="115000"/>
                        </a:lnSpc>
                        <a:spcBef>
                          <a:spcPts val="600"/>
                        </a:spcBef>
                        <a:spcAft>
                          <a:spcPts val="0"/>
                        </a:spcAft>
                      </a:pPr>
                      <a:r>
                        <a:rPr lang="en-US" sz="1400" dirty="0">
                          <a:solidFill>
                            <a:srgbClr val="00B050"/>
                          </a:solidFill>
                          <a:effectLst/>
                        </a:rPr>
                        <a:t> 116</a:t>
                      </a:r>
                      <a:endParaRPr lang="en-US" sz="1400" dirty="0">
                        <a:solidFill>
                          <a:srgbClr val="00B050"/>
                        </a:solidFill>
                        <a:effectLst/>
                        <a:latin typeface="Calibri"/>
                        <a:ea typeface="宋体"/>
                        <a:cs typeface="Times New Roman"/>
                      </a:endParaRPr>
                    </a:p>
                  </a:txBody>
                  <a:tcPr marL="43196" marR="43196" marT="0" marB="0"/>
                </a:tc>
                <a:tc>
                  <a:txBody>
                    <a:bodyPr/>
                    <a:lstStyle/>
                    <a:p>
                      <a:pPr marL="0" marR="0" algn="r">
                        <a:lnSpc>
                          <a:spcPct val="115000"/>
                        </a:lnSpc>
                        <a:spcBef>
                          <a:spcPts val="600"/>
                        </a:spcBef>
                        <a:spcAft>
                          <a:spcPts val="0"/>
                        </a:spcAft>
                      </a:pPr>
                      <a:r>
                        <a:rPr lang="en-US" sz="1400" dirty="0">
                          <a:solidFill>
                            <a:srgbClr val="00B050"/>
                          </a:solidFill>
                          <a:effectLst/>
                        </a:rPr>
                        <a:t> 140</a:t>
                      </a:r>
                      <a:endParaRPr lang="en-US" sz="1400" dirty="0">
                        <a:solidFill>
                          <a:srgbClr val="00B050"/>
                        </a:solidFill>
                        <a:effectLst/>
                        <a:latin typeface="Calibri"/>
                        <a:ea typeface="宋体"/>
                        <a:cs typeface="Times New Roman"/>
                      </a:endParaRPr>
                    </a:p>
                  </a:txBody>
                  <a:tcPr marL="43196" marR="43196" marT="0" marB="0"/>
                </a:tc>
                <a:tc>
                  <a:txBody>
                    <a:bodyPr/>
                    <a:lstStyle/>
                    <a:p>
                      <a:pPr marL="0" marR="0" algn="r">
                        <a:lnSpc>
                          <a:spcPct val="115000"/>
                        </a:lnSpc>
                        <a:spcBef>
                          <a:spcPts val="600"/>
                        </a:spcBef>
                        <a:spcAft>
                          <a:spcPts val="0"/>
                        </a:spcAft>
                      </a:pPr>
                      <a:r>
                        <a:rPr lang="en-US" sz="1400" dirty="0">
                          <a:solidFill>
                            <a:srgbClr val="00B050"/>
                          </a:solidFill>
                          <a:effectLst/>
                        </a:rPr>
                        <a:t> 470</a:t>
                      </a:r>
                      <a:endParaRPr lang="en-US" sz="1400" dirty="0">
                        <a:solidFill>
                          <a:srgbClr val="00B050"/>
                        </a:solidFill>
                        <a:effectLst/>
                        <a:latin typeface="Calibri"/>
                        <a:ea typeface="宋体"/>
                        <a:cs typeface="Times New Roman"/>
                      </a:endParaRPr>
                    </a:p>
                  </a:txBody>
                  <a:tcPr marL="43196" marR="43196" marT="0" marB="0"/>
                </a:tc>
                <a:tc>
                  <a:txBody>
                    <a:bodyPr/>
                    <a:lstStyle/>
                    <a:p>
                      <a:pPr marL="0" marR="0" algn="r">
                        <a:lnSpc>
                          <a:spcPct val="115000"/>
                        </a:lnSpc>
                        <a:spcBef>
                          <a:spcPts val="600"/>
                        </a:spcBef>
                        <a:spcAft>
                          <a:spcPts val="0"/>
                        </a:spcAft>
                      </a:pPr>
                      <a:r>
                        <a:rPr lang="en-US" sz="1400" dirty="0">
                          <a:solidFill>
                            <a:srgbClr val="00B050"/>
                          </a:solidFill>
                          <a:effectLst/>
                        </a:rPr>
                        <a:t> </a:t>
                      </a:r>
                      <a:endParaRPr lang="en-US" sz="1400" dirty="0">
                        <a:solidFill>
                          <a:srgbClr val="00B050"/>
                        </a:solidFill>
                        <a:effectLst/>
                        <a:latin typeface="Calibri"/>
                        <a:ea typeface="宋体"/>
                        <a:cs typeface="Times New Roman"/>
                      </a:endParaRPr>
                    </a:p>
                  </a:txBody>
                  <a:tcPr marL="43196" marR="43196" marT="0" marB="0"/>
                </a:tc>
                <a:tc>
                  <a:txBody>
                    <a:bodyPr/>
                    <a:lstStyle/>
                    <a:p>
                      <a:pPr marL="0" marR="0" algn="r">
                        <a:lnSpc>
                          <a:spcPct val="115000"/>
                        </a:lnSpc>
                        <a:spcBef>
                          <a:spcPts val="600"/>
                        </a:spcBef>
                        <a:spcAft>
                          <a:spcPts val="0"/>
                        </a:spcAft>
                      </a:pPr>
                      <a:r>
                        <a:rPr lang="en-US" sz="1400" dirty="0">
                          <a:solidFill>
                            <a:srgbClr val="00B050"/>
                          </a:solidFill>
                          <a:effectLst/>
                        </a:rPr>
                        <a:t> 145</a:t>
                      </a:r>
                      <a:endParaRPr lang="en-US" sz="1400" dirty="0">
                        <a:solidFill>
                          <a:srgbClr val="00B050"/>
                        </a:solidFill>
                        <a:effectLst/>
                        <a:latin typeface="Calibri"/>
                        <a:ea typeface="宋体"/>
                        <a:cs typeface="Times New Roman"/>
                      </a:endParaRPr>
                    </a:p>
                  </a:txBody>
                  <a:tcPr marL="43196" marR="43196" marT="0" marB="0"/>
                </a:tc>
                <a:tc>
                  <a:txBody>
                    <a:bodyPr/>
                    <a:lstStyle/>
                    <a:p>
                      <a:pPr marL="0" marR="0" algn="r">
                        <a:lnSpc>
                          <a:spcPct val="115000"/>
                        </a:lnSpc>
                        <a:spcBef>
                          <a:spcPts val="600"/>
                        </a:spcBef>
                        <a:spcAft>
                          <a:spcPts val="0"/>
                        </a:spcAft>
                      </a:pPr>
                      <a:r>
                        <a:rPr lang="en-US" sz="1400" dirty="0">
                          <a:solidFill>
                            <a:srgbClr val="00B050"/>
                          </a:solidFill>
                          <a:effectLst/>
                        </a:rPr>
                        <a:t> 191</a:t>
                      </a:r>
                      <a:endParaRPr lang="en-US" sz="1400" dirty="0">
                        <a:solidFill>
                          <a:srgbClr val="00B050"/>
                        </a:solidFill>
                        <a:effectLst/>
                        <a:latin typeface="Calibri"/>
                        <a:ea typeface="宋体"/>
                        <a:cs typeface="Times New Roman"/>
                      </a:endParaRPr>
                    </a:p>
                  </a:txBody>
                  <a:tcPr marL="43196" marR="43196" marT="0" marB="0"/>
                </a:tc>
                <a:tc>
                  <a:txBody>
                    <a:bodyPr/>
                    <a:lstStyle/>
                    <a:p>
                      <a:pPr marL="0" marR="0" algn="r">
                        <a:lnSpc>
                          <a:spcPct val="115000"/>
                        </a:lnSpc>
                        <a:spcBef>
                          <a:spcPts val="600"/>
                        </a:spcBef>
                        <a:spcAft>
                          <a:spcPts val="0"/>
                        </a:spcAft>
                      </a:pPr>
                      <a:r>
                        <a:rPr lang="en-US" sz="1400" dirty="0">
                          <a:solidFill>
                            <a:srgbClr val="00B050"/>
                          </a:solidFill>
                          <a:effectLst/>
                        </a:rPr>
                        <a:t> 680</a:t>
                      </a:r>
                      <a:endParaRPr lang="en-US" sz="1400" dirty="0">
                        <a:solidFill>
                          <a:srgbClr val="00B050"/>
                        </a:solidFill>
                        <a:effectLst/>
                        <a:latin typeface="Calibri"/>
                        <a:ea typeface="宋体"/>
                        <a:cs typeface="Times New Roman"/>
                      </a:endParaRPr>
                    </a:p>
                  </a:txBody>
                  <a:tcPr marL="43196" marR="43196" marT="0" marB="0"/>
                </a:tc>
                <a:tc>
                  <a:txBody>
                    <a:bodyPr/>
                    <a:lstStyle/>
                    <a:p>
                      <a:pPr marL="0" marR="0" algn="r">
                        <a:lnSpc>
                          <a:spcPct val="115000"/>
                        </a:lnSpc>
                        <a:spcBef>
                          <a:spcPts val="600"/>
                        </a:spcBef>
                        <a:spcAft>
                          <a:spcPts val="0"/>
                        </a:spcAft>
                      </a:pPr>
                      <a:r>
                        <a:rPr lang="en-US" sz="1400" dirty="0">
                          <a:solidFill>
                            <a:srgbClr val="00B050"/>
                          </a:solidFill>
                          <a:effectLst/>
                        </a:rPr>
                        <a:t> </a:t>
                      </a:r>
                      <a:endParaRPr lang="en-US" sz="1400" dirty="0">
                        <a:solidFill>
                          <a:srgbClr val="00B050"/>
                        </a:solidFill>
                        <a:effectLst/>
                        <a:latin typeface="Calibri"/>
                        <a:ea typeface="宋体"/>
                        <a:cs typeface="Times New Roman"/>
                      </a:endParaRPr>
                    </a:p>
                  </a:txBody>
                  <a:tcPr marL="43196" marR="43196" marT="0" marB="0"/>
                </a:tc>
                <a:tc>
                  <a:txBody>
                    <a:bodyPr/>
                    <a:lstStyle/>
                    <a:p>
                      <a:pPr marL="0" marR="0" algn="r">
                        <a:lnSpc>
                          <a:spcPct val="115000"/>
                        </a:lnSpc>
                        <a:spcBef>
                          <a:spcPts val="600"/>
                        </a:spcBef>
                        <a:spcAft>
                          <a:spcPts val="0"/>
                        </a:spcAft>
                      </a:pPr>
                      <a:r>
                        <a:rPr lang="en-US" sz="1400" dirty="0">
                          <a:solidFill>
                            <a:srgbClr val="00B050"/>
                          </a:solidFill>
                          <a:effectLst/>
                        </a:rPr>
                        <a:t>71</a:t>
                      </a:r>
                      <a:endParaRPr lang="en-US" sz="1400" dirty="0">
                        <a:solidFill>
                          <a:srgbClr val="00B050"/>
                        </a:solidFill>
                        <a:effectLst/>
                        <a:latin typeface="Calibri"/>
                        <a:ea typeface="宋体"/>
                        <a:cs typeface="Times New Roman"/>
                      </a:endParaRPr>
                    </a:p>
                  </a:txBody>
                  <a:tcPr marL="43196" marR="43196" marT="0" marB="0"/>
                </a:tc>
                <a:tc>
                  <a:txBody>
                    <a:bodyPr/>
                    <a:lstStyle/>
                    <a:p>
                      <a:pPr marL="0" marR="0" algn="r">
                        <a:lnSpc>
                          <a:spcPct val="115000"/>
                        </a:lnSpc>
                        <a:spcBef>
                          <a:spcPts val="600"/>
                        </a:spcBef>
                        <a:spcAft>
                          <a:spcPts val="0"/>
                        </a:spcAft>
                      </a:pPr>
                      <a:r>
                        <a:rPr lang="en-US" sz="1400" dirty="0">
                          <a:solidFill>
                            <a:srgbClr val="00B050"/>
                          </a:solidFill>
                          <a:effectLst/>
                        </a:rPr>
                        <a:t> 77</a:t>
                      </a:r>
                      <a:endParaRPr lang="en-US" sz="1400" dirty="0">
                        <a:solidFill>
                          <a:srgbClr val="00B050"/>
                        </a:solidFill>
                        <a:effectLst/>
                        <a:latin typeface="Calibri"/>
                        <a:ea typeface="宋体"/>
                        <a:cs typeface="Times New Roman"/>
                      </a:endParaRPr>
                    </a:p>
                  </a:txBody>
                  <a:tcPr marL="43196" marR="43196" marT="0" marB="0"/>
                </a:tc>
                <a:tc>
                  <a:txBody>
                    <a:bodyPr/>
                    <a:lstStyle/>
                    <a:p>
                      <a:pPr marL="0" marR="0" algn="r">
                        <a:lnSpc>
                          <a:spcPct val="115000"/>
                        </a:lnSpc>
                        <a:spcBef>
                          <a:spcPts val="600"/>
                        </a:spcBef>
                        <a:spcAft>
                          <a:spcPts val="0"/>
                        </a:spcAft>
                      </a:pPr>
                      <a:r>
                        <a:rPr lang="en-US" sz="1400" dirty="0">
                          <a:solidFill>
                            <a:srgbClr val="00B050"/>
                          </a:solidFill>
                          <a:effectLst/>
                        </a:rPr>
                        <a:t> 289</a:t>
                      </a:r>
                      <a:endParaRPr lang="en-US" sz="1400" dirty="0">
                        <a:solidFill>
                          <a:srgbClr val="00B050"/>
                        </a:solidFill>
                        <a:effectLst/>
                        <a:latin typeface="Calibri"/>
                        <a:ea typeface="宋体"/>
                        <a:cs typeface="Times New Roman"/>
                      </a:endParaRPr>
                    </a:p>
                  </a:txBody>
                  <a:tcPr marL="43196" marR="43196" marT="0" marB="0"/>
                </a:tc>
                <a:tc>
                  <a:txBody>
                    <a:bodyPr/>
                    <a:lstStyle/>
                    <a:p>
                      <a:pPr marL="0" marR="0" algn="r">
                        <a:lnSpc>
                          <a:spcPct val="115000"/>
                        </a:lnSpc>
                        <a:spcBef>
                          <a:spcPts val="600"/>
                        </a:spcBef>
                        <a:spcAft>
                          <a:spcPts val="0"/>
                        </a:spcAft>
                      </a:pPr>
                      <a:r>
                        <a:rPr lang="en-US" sz="1400" dirty="0">
                          <a:solidFill>
                            <a:srgbClr val="00B050"/>
                          </a:solidFill>
                          <a:effectLst/>
                        </a:rPr>
                        <a:t> </a:t>
                      </a:r>
                      <a:endParaRPr lang="en-US" sz="1400" dirty="0">
                        <a:solidFill>
                          <a:srgbClr val="00B050"/>
                        </a:solidFill>
                        <a:effectLst/>
                        <a:latin typeface="Calibri"/>
                        <a:ea typeface="宋体"/>
                        <a:cs typeface="Times New Roman"/>
                      </a:endParaRPr>
                    </a:p>
                  </a:txBody>
                  <a:tcPr marL="43196" marR="43196" marT="0" marB="0"/>
                </a:tc>
                <a:tc>
                  <a:txBody>
                    <a:bodyPr/>
                    <a:lstStyle/>
                    <a:p>
                      <a:pPr marL="0" marR="0" algn="r">
                        <a:lnSpc>
                          <a:spcPct val="115000"/>
                        </a:lnSpc>
                        <a:spcBef>
                          <a:spcPts val="600"/>
                        </a:spcBef>
                        <a:spcAft>
                          <a:spcPts val="0"/>
                        </a:spcAft>
                      </a:pPr>
                      <a:r>
                        <a:rPr lang="en-US" sz="1400" dirty="0">
                          <a:solidFill>
                            <a:srgbClr val="00B050"/>
                          </a:solidFill>
                          <a:effectLst/>
                        </a:rPr>
                        <a:t> 100</a:t>
                      </a:r>
                      <a:endParaRPr lang="en-US" sz="1400" dirty="0">
                        <a:solidFill>
                          <a:srgbClr val="00B050"/>
                        </a:solidFill>
                        <a:effectLst/>
                        <a:latin typeface="Calibri"/>
                        <a:ea typeface="宋体"/>
                        <a:cs typeface="Times New Roman"/>
                      </a:endParaRPr>
                    </a:p>
                  </a:txBody>
                  <a:tcPr marL="43196" marR="43196" marT="0" marB="0"/>
                </a:tc>
                <a:tc>
                  <a:txBody>
                    <a:bodyPr/>
                    <a:lstStyle/>
                    <a:p>
                      <a:pPr marL="0" marR="0" algn="r">
                        <a:lnSpc>
                          <a:spcPct val="115000"/>
                        </a:lnSpc>
                        <a:spcBef>
                          <a:spcPts val="600"/>
                        </a:spcBef>
                        <a:spcAft>
                          <a:spcPts val="0"/>
                        </a:spcAft>
                      </a:pPr>
                      <a:r>
                        <a:rPr lang="en-US" sz="1400" dirty="0">
                          <a:solidFill>
                            <a:srgbClr val="00B050"/>
                          </a:solidFill>
                          <a:effectLst/>
                        </a:rPr>
                        <a:t> 166</a:t>
                      </a:r>
                      <a:endParaRPr lang="en-US" sz="1400" dirty="0">
                        <a:solidFill>
                          <a:srgbClr val="00B050"/>
                        </a:solidFill>
                        <a:effectLst/>
                        <a:latin typeface="Calibri"/>
                        <a:ea typeface="宋体"/>
                        <a:cs typeface="Times New Roman"/>
                      </a:endParaRPr>
                    </a:p>
                  </a:txBody>
                  <a:tcPr marL="43196" marR="43196" marT="0" marB="0"/>
                </a:tc>
                <a:tc>
                  <a:txBody>
                    <a:bodyPr/>
                    <a:lstStyle/>
                    <a:p>
                      <a:pPr marL="0" marR="0" algn="r">
                        <a:lnSpc>
                          <a:spcPct val="115000"/>
                        </a:lnSpc>
                        <a:spcBef>
                          <a:spcPts val="600"/>
                        </a:spcBef>
                        <a:spcAft>
                          <a:spcPts val="0"/>
                        </a:spcAft>
                      </a:pPr>
                      <a:r>
                        <a:rPr lang="en-US" sz="1400" dirty="0">
                          <a:solidFill>
                            <a:srgbClr val="00B050"/>
                          </a:solidFill>
                          <a:effectLst/>
                        </a:rPr>
                        <a:t> 562</a:t>
                      </a:r>
                      <a:endParaRPr lang="en-US" sz="1400" dirty="0">
                        <a:solidFill>
                          <a:srgbClr val="00B050"/>
                        </a:solidFill>
                        <a:effectLst/>
                        <a:latin typeface="Calibri"/>
                        <a:ea typeface="宋体"/>
                        <a:cs typeface="Times New Roman"/>
                      </a:endParaRPr>
                    </a:p>
                  </a:txBody>
                  <a:tcPr marL="43196" marR="43196" marT="0" marB="0"/>
                </a:tc>
                <a:extLst>
                  <a:ext uri="{0D108BD9-81ED-4DB2-BD59-A6C34878D82A}">
                    <a16:rowId xmlns:a16="http://schemas.microsoft.com/office/drawing/2014/main" xmlns="" val="10020"/>
                  </a:ext>
                </a:extLst>
              </a:tr>
              <a:tr h="341167">
                <a:tc>
                  <a:txBody>
                    <a:bodyPr/>
                    <a:lstStyle/>
                    <a:p>
                      <a:pPr marL="0" marR="0">
                        <a:lnSpc>
                          <a:spcPct val="115000"/>
                        </a:lnSpc>
                        <a:spcBef>
                          <a:spcPts val="0"/>
                        </a:spcBef>
                        <a:spcAft>
                          <a:spcPts val="0"/>
                        </a:spcAft>
                      </a:pPr>
                      <a:r>
                        <a:rPr lang="en-US" sz="1400" dirty="0">
                          <a:effectLst/>
                        </a:rPr>
                        <a:t>MARC</a:t>
                      </a:r>
                      <a:endParaRPr lang="en-US" sz="1400" dirty="0">
                        <a:effectLst/>
                        <a:latin typeface="Calibri"/>
                        <a:ea typeface="宋体"/>
                        <a:cs typeface="Times New Roman"/>
                      </a:endParaRPr>
                    </a:p>
                  </a:txBody>
                  <a:tcPr marL="43196" marR="43196" marT="0" marB="0"/>
                </a:tc>
                <a:tc>
                  <a:txBody>
                    <a:bodyPr/>
                    <a:lstStyle/>
                    <a:p>
                      <a:pPr marL="0" marR="0" algn="r">
                        <a:lnSpc>
                          <a:spcPct val="115000"/>
                        </a:lnSpc>
                        <a:spcBef>
                          <a:spcPts val="0"/>
                        </a:spcBef>
                        <a:spcAft>
                          <a:spcPts val="0"/>
                        </a:spcAft>
                      </a:pPr>
                      <a:r>
                        <a:rPr lang="en-US" sz="1400" dirty="0">
                          <a:solidFill>
                            <a:srgbClr val="00B050"/>
                          </a:solidFill>
                          <a:effectLst/>
                        </a:rPr>
                        <a:t>9.8%</a:t>
                      </a:r>
                      <a:endParaRPr lang="en-US" sz="1400" dirty="0">
                        <a:solidFill>
                          <a:srgbClr val="00B050"/>
                        </a:solidFill>
                        <a:effectLst/>
                        <a:latin typeface="Calibri"/>
                        <a:ea typeface="宋体"/>
                        <a:cs typeface="Times New Roman"/>
                      </a:endParaRPr>
                    </a:p>
                  </a:txBody>
                  <a:tcPr marL="43196" marR="43196" marT="0" marB="0"/>
                </a:tc>
                <a:tc>
                  <a:txBody>
                    <a:bodyPr/>
                    <a:lstStyle/>
                    <a:p>
                      <a:pPr marL="0" marR="0" algn="r">
                        <a:lnSpc>
                          <a:spcPct val="115000"/>
                        </a:lnSpc>
                        <a:spcBef>
                          <a:spcPts val="0"/>
                        </a:spcBef>
                        <a:spcAft>
                          <a:spcPts val="0"/>
                        </a:spcAft>
                      </a:pPr>
                      <a:r>
                        <a:rPr lang="en-US" sz="1400" dirty="0">
                          <a:solidFill>
                            <a:srgbClr val="00B050"/>
                          </a:solidFill>
                          <a:effectLst/>
                        </a:rPr>
                        <a:t>  14.9%</a:t>
                      </a:r>
                      <a:endParaRPr lang="en-US" sz="1400" dirty="0">
                        <a:solidFill>
                          <a:srgbClr val="00B050"/>
                        </a:solidFill>
                        <a:effectLst/>
                        <a:latin typeface="Calibri"/>
                        <a:ea typeface="宋体"/>
                        <a:cs typeface="Times New Roman"/>
                      </a:endParaRPr>
                    </a:p>
                  </a:txBody>
                  <a:tcPr marL="43196" marR="43196" marT="0" marB="0"/>
                </a:tc>
                <a:tc>
                  <a:txBody>
                    <a:bodyPr/>
                    <a:lstStyle/>
                    <a:p>
                      <a:pPr marL="0" marR="0" indent="-11430" algn="r">
                        <a:lnSpc>
                          <a:spcPct val="115000"/>
                        </a:lnSpc>
                        <a:spcBef>
                          <a:spcPts val="0"/>
                        </a:spcBef>
                        <a:spcAft>
                          <a:spcPts val="0"/>
                        </a:spcAft>
                      </a:pPr>
                      <a:r>
                        <a:rPr lang="en-US" sz="1400" dirty="0">
                          <a:solidFill>
                            <a:srgbClr val="00B050"/>
                          </a:solidFill>
                          <a:effectLst/>
                        </a:rPr>
                        <a:t>14.0%</a:t>
                      </a:r>
                      <a:endParaRPr lang="en-US" sz="1400" dirty="0">
                        <a:solidFill>
                          <a:srgbClr val="00B050"/>
                        </a:solidFill>
                        <a:effectLst/>
                        <a:latin typeface="Calibri"/>
                        <a:ea typeface="宋体"/>
                        <a:cs typeface="Times New Roman"/>
                      </a:endParaRPr>
                    </a:p>
                  </a:txBody>
                  <a:tcPr marL="43196" marR="43196" marT="0" marB="0"/>
                </a:tc>
                <a:tc>
                  <a:txBody>
                    <a:bodyPr/>
                    <a:lstStyle/>
                    <a:p>
                      <a:pPr marL="0" marR="0" algn="r">
                        <a:lnSpc>
                          <a:spcPct val="115000"/>
                        </a:lnSpc>
                        <a:spcBef>
                          <a:spcPts val="0"/>
                        </a:spcBef>
                        <a:spcAft>
                          <a:spcPts val="0"/>
                        </a:spcAft>
                      </a:pPr>
                      <a:r>
                        <a:rPr lang="en-US" sz="1400" dirty="0">
                          <a:solidFill>
                            <a:srgbClr val="00B050"/>
                          </a:solidFill>
                          <a:effectLst/>
                        </a:rPr>
                        <a:t> </a:t>
                      </a:r>
                      <a:endParaRPr lang="en-US" sz="1400" dirty="0">
                        <a:solidFill>
                          <a:srgbClr val="00B050"/>
                        </a:solidFill>
                        <a:effectLst/>
                        <a:latin typeface="Calibri"/>
                        <a:ea typeface="宋体"/>
                        <a:cs typeface="Times New Roman"/>
                      </a:endParaRPr>
                    </a:p>
                  </a:txBody>
                  <a:tcPr marL="43196" marR="43196" marT="0" marB="0"/>
                </a:tc>
                <a:tc>
                  <a:txBody>
                    <a:bodyPr/>
                    <a:lstStyle/>
                    <a:p>
                      <a:pPr marL="0" marR="0" algn="r">
                        <a:lnSpc>
                          <a:spcPct val="115000"/>
                        </a:lnSpc>
                        <a:spcBef>
                          <a:spcPts val="0"/>
                        </a:spcBef>
                        <a:spcAft>
                          <a:spcPts val="0"/>
                        </a:spcAft>
                      </a:pPr>
                      <a:r>
                        <a:rPr lang="en-US" sz="1400" dirty="0">
                          <a:solidFill>
                            <a:srgbClr val="00B050"/>
                          </a:solidFill>
                          <a:effectLst/>
                        </a:rPr>
                        <a:t>3.1%</a:t>
                      </a:r>
                      <a:endParaRPr lang="en-US" sz="1400" dirty="0">
                        <a:solidFill>
                          <a:srgbClr val="00B050"/>
                        </a:solidFill>
                        <a:effectLst/>
                        <a:latin typeface="Calibri"/>
                        <a:ea typeface="宋体"/>
                        <a:cs typeface="Times New Roman"/>
                      </a:endParaRPr>
                    </a:p>
                  </a:txBody>
                  <a:tcPr marL="43196" marR="43196" marT="0" marB="0"/>
                </a:tc>
                <a:tc>
                  <a:txBody>
                    <a:bodyPr/>
                    <a:lstStyle/>
                    <a:p>
                      <a:pPr marL="0" marR="0" algn="r">
                        <a:lnSpc>
                          <a:spcPct val="115000"/>
                        </a:lnSpc>
                        <a:spcBef>
                          <a:spcPts val="0"/>
                        </a:spcBef>
                        <a:spcAft>
                          <a:spcPts val="0"/>
                        </a:spcAft>
                      </a:pPr>
                      <a:r>
                        <a:rPr lang="en-US" sz="1400" dirty="0">
                          <a:solidFill>
                            <a:srgbClr val="00B050"/>
                          </a:solidFill>
                          <a:effectLst/>
                        </a:rPr>
                        <a:t>6.6%</a:t>
                      </a:r>
                      <a:endParaRPr lang="en-US" sz="1400" dirty="0">
                        <a:solidFill>
                          <a:srgbClr val="00B050"/>
                        </a:solidFill>
                        <a:effectLst/>
                        <a:latin typeface="Calibri"/>
                        <a:ea typeface="宋体"/>
                        <a:cs typeface="Times New Roman"/>
                      </a:endParaRPr>
                    </a:p>
                  </a:txBody>
                  <a:tcPr marL="43196" marR="43196" marT="0" marB="0"/>
                </a:tc>
                <a:tc>
                  <a:txBody>
                    <a:bodyPr/>
                    <a:lstStyle/>
                    <a:p>
                      <a:pPr marL="0" marR="0" algn="r">
                        <a:lnSpc>
                          <a:spcPct val="115000"/>
                        </a:lnSpc>
                        <a:spcBef>
                          <a:spcPts val="0"/>
                        </a:spcBef>
                        <a:spcAft>
                          <a:spcPts val="0"/>
                        </a:spcAft>
                      </a:pPr>
                      <a:r>
                        <a:rPr lang="en-US" sz="1400" dirty="0">
                          <a:solidFill>
                            <a:srgbClr val="00B050"/>
                          </a:solidFill>
                          <a:effectLst/>
                        </a:rPr>
                        <a:t>4.5%</a:t>
                      </a:r>
                      <a:endParaRPr lang="en-US" sz="1400" dirty="0">
                        <a:solidFill>
                          <a:srgbClr val="00B050"/>
                        </a:solidFill>
                        <a:effectLst/>
                        <a:latin typeface="Calibri"/>
                        <a:ea typeface="宋体"/>
                        <a:cs typeface="Times New Roman"/>
                      </a:endParaRPr>
                    </a:p>
                  </a:txBody>
                  <a:tcPr marL="43196" marR="43196" marT="0" marB="0"/>
                </a:tc>
                <a:tc>
                  <a:txBody>
                    <a:bodyPr/>
                    <a:lstStyle/>
                    <a:p>
                      <a:pPr marL="0" marR="0" algn="r">
                        <a:lnSpc>
                          <a:spcPct val="115000"/>
                        </a:lnSpc>
                        <a:spcBef>
                          <a:spcPts val="0"/>
                        </a:spcBef>
                        <a:spcAft>
                          <a:spcPts val="0"/>
                        </a:spcAft>
                      </a:pPr>
                      <a:r>
                        <a:rPr lang="en-US" sz="1400" dirty="0">
                          <a:solidFill>
                            <a:srgbClr val="00B050"/>
                          </a:solidFill>
                          <a:effectLst/>
                        </a:rPr>
                        <a:t> </a:t>
                      </a:r>
                      <a:endParaRPr lang="en-US" sz="1400" dirty="0">
                        <a:solidFill>
                          <a:srgbClr val="00B050"/>
                        </a:solidFill>
                        <a:effectLst/>
                        <a:latin typeface="Calibri"/>
                        <a:ea typeface="宋体"/>
                        <a:cs typeface="Times New Roman"/>
                      </a:endParaRPr>
                    </a:p>
                  </a:txBody>
                  <a:tcPr marL="43196" marR="43196" marT="0" marB="0"/>
                </a:tc>
                <a:tc>
                  <a:txBody>
                    <a:bodyPr/>
                    <a:lstStyle/>
                    <a:p>
                      <a:pPr marL="0" marR="0" indent="11430" algn="r">
                        <a:lnSpc>
                          <a:spcPct val="115000"/>
                        </a:lnSpc>
                        <a:spcBef>
                          <a:spcPts val="0"/>
                        </a:spcBef>
                        <a:spcAft>
                          <a:spcPts val="0"/>
                        </a:spcAft>
                        <a:tabLst>
                          <a:tab pos="388620" algn="l"/>
                        </a:tabLst>
                      </a:pPr>
                      <a:r>
                        <a:rPr lang="en-US" sz="1400" dirty="0">
                          <a:solidFill>
                            <a:srgbClr val="00B050"/>
                          </a:solidFill>
                          <a:effectLst/>
                        </a:rPr>
                        <a:t>11.5%</a:t>
                      </a:r>
                      <a:endParaRPr lang="en-US" sz="1400" dirty="0">
                        <a:solidFill>
                          <a:srgbClr val="00B050"/>
                        </a:solidFill>
                        <a:effectLst/>
                        <a:latin typeface="Calibri"/>
                        <a:ea typeface="宋体"/>
                        <a:cs typeface="Times New Roman"/>
                      </a:endParaRPr>
                    </a:p>
                  </a:txBody>
                  <a:tcPr marL="43196" marR="43196" marT="0" marB="0"/>
                </a:tc>
                <a:tc>
                  <a:txBody>
                    <a:bodyPr/>
                    <a:lstStyle/>
                    <a:p>
                      <a:pPr marL="0" marR="0" algn="r">
                        <a:lnSpc>
                          <a:spcPct val="115000"/>
                        </a:lnSpc>
                        <a:spcBef>
                          <a:spcPts val="0"/>
                        </a:spcBef>
                        <a:spcAft>
                          <a:spcPts val="0"/>
                        </a:spcAft>
                      </a:pPr>
                      <a:r>
                        <a:rPr lang="en-US" sz="1400" dirty="0">
                          <a:solidFill>
                            <a:srgbClr val="00B050"/>
                          </a:solidFill>
                          <a:effectLst/>
                        </a:rPr>
                        <a:t>10.4%</a:t>
                      </a:r>
                      <a:endParaRPr lang="en-US" sz="1400" dirty="0">
                        <a:solidFill>
                          <a:srgbClr val="00B050"/>
                        </a:solidFill>
                        <a:effectLst/>
                        <a:latin typeface="Calibri"/>
                        <a:ea typeface="宋体"/>
                        <a:cs typeface="Times New Roman"/>
                      </a:endParaRPr>
                    </a:p>
                  </a:txBody>
                  <a:tcPr marL="43196" marR="43196" marT="0" marB="0"/>
                </a:tc>
                <a:tc>
                  <a:txBody>
                    <a:bodyPr/>
                    <a:lstStyle/>
                    <a:p>
                      <a:pPr marL="0" marR="0" algn="r">
                        <a:lnSpc>
                          <a:spcPct val="115000"/>
                        </a:lnSpc>
                        <a:spcBef>
                          <a:spcPts val="0"/>
                        </a:spcBef>
                        <a:spcAft>
                          <a:spcPts val="0"/>
                        </a:spcAft>
                      </a:pPr>
                      <a:r>
                        <a:rPr lang="en-US" sz="1400" dirty="0">
                          <a:solidFill>
                            <a:srgbClr val="00B050"/>
                          </a:solidFill>
                          <a:effectLst/>
                        </a:rPr>
                        <a:t>11.6%</a:t>
                      </a:r>
                      <a:endParaRPr lang="en-US" sz="1400" dirty="0">
                        <a:solidFill>
                          <a:srgbClr val="00B050"/>
                        </a:solidFill>
                        <a:effectLst/>
                        <a:latin typeface="Calibri"/>
                        <a:ea typeface="宋体"/>
                        <a:cs typeface="Times New Roman"/>
                      </a:endParaRPr>
                    </a:p>
                  </a:txBody>
                  <a:tcPr marL="43196" marR="43196" marT="0" marB="0"/>
                </a:tc>
                <a:tc>
                  <a:txBody>
                    <a:bodyPr/>
                    <a:lstStyle/>
                    <a:p>
                      <a:pPr marL="0" marR="0" algn="r">
                        <a:lnSpc>
                          <a:spcPct val="115000"/>
                        </a:lnSpc>
                        <a:spcBef>
                          <a:spcPts val="0"/>
                        </a:spcBef>
                        <a:spcAft>
                          <a:spcPts val="0"/>
                        </a:spcAft>
                      </a:pPr>
                      <a:r>
                        <a:rPr lang="en-US" sz="1400" dirty="0">
                          <a:solidFill>
                            <a:srgbClr val="00B050"/>
                          </a:solidFill>
                          <a:effectLst/>
                        </a:rPr>
                        <a:t> </a:t>
                      </a:r>
                      <a:endParaRPr lang="en-US" sz="1400" dirty="0">
                        <a:solidFill>
                          <a:srgbClr val="00B050"/>
                        </a:solidFill>
                        <a:effectLst/>
                        <a:latin typeface="Calibri"/>
                        <a:ea typeface="宋体"/>
                        <a:cs typeface="Times New Roman"/>
                      </a:endParaRPr>
                    </a:p>
                  </a:txBody>
                  <a:tcPr marL="43196" marR="43196" marT="0" marB="0"/>
                </a:tc>
                <a:tc>
                  <a:txBody>
                    <a:bodyPr/>
                    <a:lstStyle/>
                    <a:p>
                      <a:pPr marL="0" marR="0" algn="r">
                        <a:lnSpc>
                          <a:spcPct val="115000"/>
                        </a:lnSpc>
                        <a:spcBef>
                          <a:spcPts val="0"/>
                        </a:spcBef>
                        <a:spcAft>
                          <a:spcPts val="0"/>
                        </a:spcAft>
                      </a:pPr>
                      <a:r>
                        <a:rPr lang="en-US" sz="1400" dirty="0">
                          <a:solidFill>
                            <a:srgbClr val="00B050"/>
                          </a:solidFill>
                          <a:effectLst/>
                        </a:rPr>
                        <a:t>3.0%</a:t>
                      </a:r>
                      <a:endParaRPr lang="en-US" sz="1400" dirty="0">
                        <a:solidFill>
                          <a:srgbClr val="00B050"/>
                        </a:solidFill>
                        <a:effectLst/>
                        <a:latin typeface="Calibri"/>
                        <a:ea typeface="宋体"/>
                        <a:cs typeface="Times New Roman"/>
                      </a:endParaRPr>
                    </a:p>
                  </a:txBody>
                  <a:tcPr marL="43196" marR="43196" marT="0" marB="0"/>
                </a:tc>
                <a:tc>
                  <a:txBody>
                    <a:bodyPr/>
                    <a:lstStyle/>
                    <a:p>
                      <a:pPr marL="0" marR="0" algn="r">
                        <a:lnSpc>
                          <a:spcPct val="115000"/>
                        </a:lnSpc>
                        <a:spcBef>
                          <a:spcPts val="0"/>
                        </a:spcBef>
                        <a:spcAft>
                          <a:spcPts val="0"/>
                        </a:spcAft>
                      </a:pPr>
                      <a:r>
                        <a:rPr lang="en-US" sz="1400" dirty="0">
                          <a:solidFill>
                            <a:srgbClr val="00B050"/>
                          </a:solidFill>
                          <a:effectLst/>
                        </a:rPr>
                        <a:t>7.1%</a:t>
                      </a:r>
                      <a:endParaRPr lang="en-US" sz="1400" dirty="0">
                        <a:solidFill>
                          <a:srgbClr val="00B050"/>
                        </a:solidFill>
                        <a:effectLst/>
                        <a:latin typeface="Calibri"/>
                        <a:ea typeface="宋体"/>
                        <a:cs typeface="Times New Roman"/>
                      </a:endParaRPr>
                    </a:p>
                  </a:txBody>
                  <a:tcPr marL="43196" marR="43196" marT="0" marB="0"/>
                </a:tc>
                <a:tc>
                  <a:txBody>
                    <a:bodyPr/>
                    <a:lstStyle/>
                    <a:p>
                      <a:pPr marL="0" marR="0" algn="r">
                        <a:lnSpc>
                          <a:spcPct val="115000"/>
                        </a:lnSpc>
                        <a:spcBef>
                          <a:spcPts val="0"/>
                        </a:spcBef>
                        <a:spcAft>
                          <a:spcPts val="600"/>
                        </a:spcAft>
                      </a:pPr>
                      <a:r>
                        <a:rPr lang="en-US" sz="1400" dirty="0">
                          <a:solidFill>
                            <a:srgbClr val="00B050"/>
                          </a:solidFill>
                          <a:effectLst/>
                        </a:rPr>
                        <a:t>5.7%</a:t>
                      </a:r>
                      <a:endParaRPr lang="en-US" sz="1400" dirty="0">
                        <a:solidFill>
                          <a:srgbClr val="00B050"/>
                        </a:solidFill>
                        <a:effectLst/>
                        <a:latin typeface="Calibri"/>
                        <a:ea typeface="宋体"/>
                        <a:cs typeface="Times New Roman"/>
                      </a:endParaRPr>
                    </a:p>
                  </a:txBody>
                  <a:tcPr marL="43196" marR="43196" marT="0" marB="0"/>
                </a:tc>
                <a:extLst>
                  <a:ext uri="{0D108BD9-81ED-4DB2-BD59-A6C34878D82A}">
                    <a16:rowId xmlns:a16="http://schemas.microsoft.com/office/drawing/2014/main" xmlns="" val="10021"/>
                  </a:ext>
                </a:extLst>
              </a:tr>
            </a:tbl>
          </a:graphicData>
        </a:graphic>
      </p:graphicFrame>
      <p:cxnSp>
        <p:nvCxnSpPr>
          <p:cNvPr id="21" name="Straight Arrow Connector 20"/>
          <p:cNvCxnSpPr/>
          <p:nvPr/>
        </p:nvCxnSpPr>
        <p:spPr>
          <a:xfrm flipV="1">
            <a:off x="1295400" y="6017895"/>
            <a:ext cx="0" cy="209550"/>
          </a:xfrm>
          <a:prstGeom prst="straightConnector1">
            <a:avLst/>
          </a:prstGeom>
          <a:ln w="28575">
            <a:solidFill>
              <a:srgbClr val="0FDB53"/>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1828800" y="6017895"/>
            <a:ext cx="0" cy="209550"/>
          </a:xfrm>
          <a:prstGeom prst="straightConnector1">
            <a:avLst/>
          </a:prstGeom>
          <a:ln w="28575">
            <a:solidFill>
              <a:srgbClr val="0FDB53"/>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2514600" y="6017895"/>
            <a:ext cx="0" cy="209550"/>
          </a:xfrm>
          <a:prstGeom prst="straightConnector1">
            <a:avLst/>
          </a:prstGeom>
          <a:ln w="28575">
            <a:solidFill>
              <a:srgbClr val="0FDB53"/>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3505200" y="6017895"/>
            <a:ext cx="0" cy="209550"/>
          </a:xfrm>
          <a:prstGeom prst="straightConnector1">
            <a:avLst/>
          </a:prstGeom>
          <a:ln w="28575">
            <a:solidFill>
              <a:srgbClr val="0FDB53"/>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4098699" y="6017895"/>
            <a:ext cx="0" cy="209550"/>
          </a:xfrm>
          <a:prstGeom prst="straightConnector1">
            <a:avLst/>
          </a:prstGeom>
          <a:ln w="28575">
            <a:solidFill>
              <a:srgbClr val="0FDB53"/>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4800600" y="6017895"/>
            <a:ext cx="0" cy="209550"/>
          </a:xfrm>
          <a:prstGeom prst="straightConnector1">
            <a:avLst/>
          </a:prstGeom>
          <a:ln w="28575">
            <a:solidFill>
              <a:srgbClr val="0FDB53"/>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5410200" y="6017895"/>
            <a:ext cx="0" cy="209550"/>
          </a:xfrm>
          <a:prstGeom prst="straightConnector1">
            <a:avLst/>
          </a:prstGeom>
          <a:ln w="28575">
            <a:solidFill>
              <a:srgbClr val="0FDB5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6096000" y="6017895"/>
            <a:ext cx="0" cy="230505"/>
          </a:xfrm>
          <a:prstGeom prst="straightConnector1">
            <a:avLst/>
          </a:prstGeom>
          <a:ln w="28575">
            <a:solidFill>
              <a:srgbClr val="0FDB53"/>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6705600" y="6017895"/>
            <a:ext cx="0" cy="209550"/>
          </a:xfrm>
          <a:prstGeom prst="straightConnector1">
            <a:avLst/>
          </a:prstGeom>
          <a:ln w="28575">
            <a:solidFill>
              <a:srgbClr val="0FDB53"/>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7467600" y="6017895"/>
            <a:ext cx="0" cy="209550"/>
          </a:xfrm>
          <a:prstGeom prst="straightConnector1">
            <a:avLst/>
          </a:prstGeom>
          <a:ln w="28575">
            <a:solidFill>
              <a:srgbClr val="0FDB53"/>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8077200" y="6017895"/>
            <a:ext cx="0" cy="209550"/>
          </a:xfrm>
          <a:prstGeom prst="straightConnector1">
            <a:avLst/>
          </a:prstGeom>
          <a:ln w="28575">
            <a:solidFill>
              <a:srgbClr val="0FDB53"/>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8686800" y="6017895"/>
            <a:ext cx="0" cy="209550"/>
          </a:xfrm>
          <a:prstGeom prst="straightConnector1">
            <a:avLst/>
          </a:prstGeom>
          <a:ln w="28575">
            <a:solidFill>
              <a:srgbClr val="0FDB53"/>
            </a:solidFill>
            <a:tailEnd type="arrow"/>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1" y="6334780"/>
            <a:ext cx="9144000" cy="523220"/>
          </a:xfrm>
          <a:prstGeom prst="rect">
            <a:avLst/>
          </a:prstGeom>
        </p:spPr>
        <p:txBody>
          <a:bodyPr wrap="square">
            <a:spAutoFit/>
          </a:bodyPr>
          <a:lstStyle/>
          <a:p>
            <a:r>
              <a:rPr lang="en-US" sz="1400" i="1" dirty="0"/>
              <a:t>Note</a:t>
            </a:r>
            <a:r>
              <a:rPr lang="en-US" sz="1400" dirty="0"/>
              <a:t>: MAD = Mean Annual Difference, MARC = Mean Annual Rate of Change, as the ratio of MAD over the enrollment in 1996.</a:t>
            </a:r>
          </a:p>
        </p:txBody>
      </p:sp>
    </p:spTree>
    <p:extLst>
      <p:ext uri="{BB962C8B-B14F-4D97-AF65-F5344CB8AC3E}">
        <p14:creationId xmlns:p14="http://schemas.microsoft.com/office/powerpoint/2010/main" val="14170208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ctrTitle" idx="4294967295"/>
          </p:nvPr>
        </p:nvSpPr>
        <p:spPr>
          <a:xfrm>
            <a:off x="0" y="0"/>
            <a:ext cx="9144000" cy="1676400"/>
          </a:xfrm>
          <a:solidFill>
            <a:srgbClr val="FF6600"/>
          </a:solidFill>
        </p:spPr>
        <p:txBody>
          <a:bodyPr/>
          <a:lstStyle/>
          <a:p>
            <a:pPr>
              <a:defRPr sz="1200" b="1" i="0" u="none" strike="noStrike" kern="1200" baseline="0">
                <a:solidFill>
                  <a:sysClr val="windowText" lastClr="000000"/>
                </a:solidFill>
                <a:latin typeface="+mn-lt"/>
                <a:ea typeface="+mn-ea"/>
                <a:cs typeface="+mn-cs"/>
              </a:defRPr>
            </a:pPr>
            <a:r>
              <a:rPr lang="en-US" sz="2400" b="1" dirty="0">
                <a:solidFill>
                  <a:sysClr val="windowText" lastClr="000000"/>
                </a:solidFill>
              </a:rPr>
              <a:t>High School Graduates Enrolled in </a:t>
            </a:r>
            <a:r>
              <a:rPr lang="en-US" sz="2400" b="1" dirty="0">
                <a:solidFill>
                  <a:schemeClr val="bg1"/>
                </a:solidFill>
              </a:rPr>
              <a:t>2-year Higher Education </a:t>
            </a:r>
            <a:r>
              <a:rPr lang="en-US" sz="2400" b="1" dirty="0">
                <a:solidFill>
                  <a:sysClr val="windowText" lastClr="000000"/>
                </a:solidFill>
              </a:rPr>
              <a:t>from 1996 to 2015 in Four North Texas Counties</a:t>
            </a:r>
          </a:p>
        </p:txBody>
      </p:sp>
      <p:graphicFrame>
        <p:nvGraphicFramePr>
          <p:cNvPr id="4" name="Chart 3"/>
          <p:cNvGraphicFramePr/>
          <p:nvPr>
            <p:extLst>
              <p:ext uri="{D42A27DB-BD31-4B8C-83A1-F6EECF244321}">
                <p14:modId xmlns:p14="http://schemas.microsoft.com/office/powerpoint/2010/main" val="2109956313"/>
              </p:ext>
            </p:extLst>
          </p:nvPr>
        </p:nvGraphicFramePr>
        <p:xfrm>
          <a:off x="152400" y="1752600"/>
          <a:ext cx="8915400" cy="4953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278102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ctrTitle" idx="4294967295"/>
          </p:nvPr>
        </p:nvSpPr>
        <p:spPr>
          <a:xfrm>
            <a:off x="0" y="0"/>
            <a:ext cx="9144000" cy="1676400"/>
          </a:xfrm>
          <a:solidFill>
            <a:srgbClr val="FF6600"/>
          </a:solidFill>
        </p:spPr>
        <p:txBody>
          <a:bodyPr/>
          <a:lstStyle/>
          <a:p>
            <a:pPr>
              <a:defRPr sz="1200" b="1" i="0" u="none" strike="noStrike" kern="1200" baseline="0">
                <a:solidFill>
                  <a:sysClr val="windowText" lastClr="000000"/>
                </a:solidFill>
                <a:latin typeface="+mn-lt"/>
                <a:ea typeface="+mn-ea"/>
                <a:cs typeface="+mn-cs"/>
              </a:defRPr>
            </a:pPr>
            <a:r>
              <a:rPr lang="en-US" sz="2400" b="1" dirty="0">
                <a:solidFill>
                  <a:sysClr val="windowText" lastClr="000000"/>
                </a:solidFill>
              </a:rPr>
              <a:t>High School Graduates Enrolled in </a:t>
            </a:r>
            <a:r>
              <a:rPr lang="en-US" sz="2400" b="1" dirty="0">
                <a:solidFill>
                  <a:schemeClr val="bg1"/>
                </a:solidFill>
              </a:rPr>
              <a:t>4-year Higher Education </a:t>
            </a:r>
            <a:r>
              <a:rPr lang="en-US" sz="2400" b="1" dirty="0">
                <a:solidFill>
                  <a:sysClr val="windowText" lastClr="000000"/>
                </a:solidFill>
              </a:rPr>
              <a:t>from 1996 to 2015 in Four North Texas Counties</a:t>
            </a:r>
          </a:p>
        </p:txBody>
      </p:sp>
      <p:graphicFrame>
        <p:nvGraphicFramePr>
          <p:cNvPr id="5" name="Chart 4"/>
          <p:cNvGraphicFramePr/>
          <p:nvPr>
            <p:extLst>
              <p:ext uri="{D42A27DB-BD31-4B8C-83A1-F6EECF244321}">
                <p14:modId xmlns:p14="http://schemas.microsoft.com/office/powerpoint/2010/main" val="2677447144"/>
              </p:ext>
            </p:extLst>
          </p:nvPr>
        </p:nvGraphicFramePr>
        <p:xfrm>
          <a:off x="152400" y="1828800"/>
          <a:ext cx="8915400" cy="4953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764699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ctrTitle" idx="4294967295"/>
          </p:nvPr>
        </p:nvSpPr>
        <p:spPr>
          <a:xfrm>
            <a:off x="0" y="0"/>
            <a:ext cx="9144000" cy="1676400"/>
          </a:xfrm>
          <a:solidFill>
            <a:srgbClr val="FF6600"/>
          </a:solidFill>
        </p:spPr>
        <p:txBody>
          <a:bodyPr/>
          <a:lstStyle/>
          <a:p>
            <a:r>
              <a:rPr lang="en-US" sz="2400" b="1" dirty="0"/>
              <a:t>College-Going Rate </a:t>
            </a:r>
            <a:r>
              <a:rPr lang="en-US" sz="2400" b="1" dirty="0">
                <a:solidFill>
                  <a:schemeClr val="bg1"/>
                </a:solidFill>
              </a:rPr>
              <a:t>by Ethnicity </a:t>
            </a:r>
            <a:r>
              <a:rPr lang="en-US" sz="2400" b="1" dirty="0"/>
              <a:t>of</a:t>
            </a:r>
            <a:r>
              <a:rPr lang="en-US" sz="2400" b="1" dirty="0">
                <a:solidFill>
                  <a:schemeClr val="bg1"/>
                </a:solidFill>
              </a:rPr>
              <a:t> </a:t>
            </a:r>
            <a:r>
              <a:rPr lang="en-US" sz="2400" b="1" dirty="0"/>
              <a:t>High School Graduates Enrolled in Texas Postsecondary Education and Mean Annual Rate of Change    from 2004 to 2015 in State, ESC 10, and ESC 11</a:t>
            </a:r>
            <a:endParaRPr lang="en-US" sz="2400" b="1" dirty="0">
              <a:solidFill>
                <a:schemeClr val="bg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127521200"/>
              </p:ext>
            </p:extLst>
          </p:nvPr>
        </p:nvGraphicFramePr>
        <p:xfrm>
          <a:off x="0" y="1648095"/>
          <a:ext cx="9067801" cy="4752704"/>
        </p:xfrm>
        <a:graphic>
          <a:graphicData uri="http://schemas.openxmlformats.org/drawingml/2006/table">
            <a:tbl>
              <a:tblPr firstRow="1" firstCol="1" bandRow="1">
                <a:tableStyleId>{5C22544A-7EE6-4342-B048-85BDC9FD1C3A}</a:tableStyleId>
              </a:tblPr>
              <a:tblGrid>
                <a:gridCol w="849606">
                  <a:extLst>
                    <a:ext uri="{9D8B030D-6E8A-4147-A177-3AD203B41FA5}">
                      <a16:colId xmlns:a16="http://schemas.microsoft.com/office/drawing/2014/main" xmlns="" val="20000"/>
                    </a:ext>
                  </a:extLst>
                </a:gridCol>
                <a:gridCol w="1007892">
                  <a:extLst>
                    <a:ext uri="{9D8B030D-6E8A-4147-A177-3AD203B41FA5}">
                      <a16:colId xmlns:a16="http://schemas.microsoft.com/office/drawing/2014/main" xmlns="" val="20001"/>
                    </a:ext>
                  </a:extLst>
                </a:gridCol>
                <a:gridCol w="852831">
                  <a:extLst>
                    <a:ext uri="{9D8B030D-6E8A-4147-A177-3AD203B41FA5}">
                      <a16:colId xmlns:a16="http://schemas.microsoft.com/office/drawing/2014/main" xmlns="" val="20002"/>
                    </a:ext>
                  </a:extLst>
                </a:gridCol>
                <a:gridCol w="687434">
                  <a:extLst>
                    <a:ext uri="{9D8B030D-6E8A-4147-A177-3AD203B41FA5}">
                      <a16:colId xmlns:a16="http://schemas.microsoft.com/office/drawing/2014/main" xmlns="" val="20003"/>
                    </a:ext>
                  </a:extLst>
                </a:gridCol>
                <a:gridCol w="165398">
                  <a:extLst>
                    <a:ext uri="{9D8B030D-6E8A-4147-A177-3AD203B41FA5}">
                      <a16:colId xmlns:a16="http://schemas.microsoft.com/office/drawing/2014/main" xmlns="" val="20004"/>
                    </a:ext>
                  </a:extLst>
                </a:gridCol>
                <a:gridCol w="1007892">
                  <a:extLst>
                    <a:ext uri="{9D8B030D-6E8A-4147-A177-3AD203B41FA5}">
                      <a16:colId xmlns:a16="http://schemas.microsoft.com/office/drawing/2014/main" xmlns="" val="20005"/>
                    </a:ext>
                  </a:extLst>
                </a:gridCol>
                <a:gridCol w="930362">
                  <a:extLst>
                    <a:ext uri="{9D8B030D-6E8A-4147-A177-3AD203B41FA5}">
                      <a16:colId xmlns:a16="http://schemas.microsoft.com/office/drawing/2014/main" xmlns="" val="20006"/>
                    </a:ext>
                  </a:extLst>
                </a:gridCol>
                <a:gridCol w="687434">
                  <a:extLst>
                    <a:ext uri="{9D8B030D-6E8A-4147-A177-3AD203B41FA5}">
                      <a16:colId xmlns:a16="http://schemas.microsoft.com/office/drawing/2014/main" xmlns="" val="20007"/>
                    </a:ext>
                  </a:extLst>
                </a:gridCol>
                <a:gridCol w="165398">
                  <a:extLst>
                    <a:ext uri="{9D8B030D-6E8A-4147-A177-3AD203B41FA5}">
                      <a16:colId xmlns:a16="http://schemas.microsoft.com/office/drawing/2014/main" xmlns="" val="20008"/>
                    </a:ext>
                  </a:extLst>
                </a:gridCol>
                <a:gridCol w="1085422">
                  <a:extLst>
                    <a:ext uri="{9D8B030D-6E8A-4147-A177-3AD203B41FA5}">
                      <a16:colId xmlns:a16="http://schemas.microsoft.com/office/drawing/2014/main" xmlns="" val="20009"/>
                    </a:ext>
                  </a:extLst>
                </a:gridCol>
                <a:gridCol w="852831">
                  <a:extLst>
                    <a:ext uri="{9D8B030D-6E8A-4147-A177-3AD203B41FA5}">
                      <a16:colId xmlns:a16="http://schemas.microsoft.com/office/drawing/2014/main" xmlns="" val="20010"/>
                    </a:ext>
                  </a:extLst>
                </a:gridCol>
                <a:gridCol w="775301">
                  <a:extLst>
                    <a:ext uri="{9D8B030D-6E8A-4147-A177-3AD203B41FA5}">
                      <a16:colId xmlns:a16="http://schemas.microsoft.com/office/drawing/2014/main" xmlns="" val="20011"/>
                    </a:ext>
                  </a:extLst>
                </a:gridCol>
              </a:tblGrid>
              <a:tr h="282349">
                <a:tc rowSpan="2">
                  <a:txBody>
                    <a:bodyPr/>
                    <a:lstStyle/>
                    <a:p>
                      <a:pPr marL="0" marR="0">
                        <a:lnSpc>
                          <a:spcPct val="115000"/>
                        </a:lnSpc>
                        <a:spcBef>
                          <a:spcPts val="600"/>
                        </a:spcBef>
                        <a:spcAft>
                          <a:spcPts val="0"/>
                        </a:spcAft>
                      </a:pPr>
                      <a:r>
                        <a:rPr lang="en-US" sz="1600" dirty="0">
                          <a:effectLst/>
                        </a:rPr>
                        <a:t>Year/</a:t>
                      </a:r>
                    </a:p>
                    <a:p>
                      <a:pPr marL="0" marR="0">
                        <a:lnSpc>
                          <a:spcPct val="115000"/>
                        </a:lnSpc>
                        <a:spcBef>
                          <a:spcPts val="600"/>
                        </a:spcBef>
                        <a:spcAft>
                          <a:spcPts val="0"/>
                        </a:spcAft>
                      </a:pPr>
                      <a:r>
                        <a:rPr lang="en-US" sz="1600" dirty="0">
                          <a:effectLst/>
                        </a:rPr>
                        <a:t>MARC</a:t>
                      </a:r>
                      <a:endParaRPr lang="en-US" sz="1600" dirty="0">
                        <a:effectLst/>
                        <a:latin typeface="Calibri"/>
                        <a:ea typeface="宋体"/>
                        <a:cs typeface="Times New Roman"/>
                      </a:endParaRPr>
                    </a:p>
                  </a:txBody>
                  <a:tcPr marL="68580" marR="68580" marT="0" marB="0"/>
                </a:tc>
                <a:tc gridSpan="3">
                  <a:txBody>
                    <a:bodyPr/>
                    <a:lstStyle/>
                    <a:p>
                      <a:pPr marL="0" marR="0" algn="ctr">
                        <a:lnSpc>
                          <a:spcPct val="115000"/>
                        </a:lnSpc>
                        <a:spcBef>
                          <a:spcPts val="600"/>
                        </a:spcBef>
                        <a:spcAft>
                          <a:spcPts val="0"/>
                        </a:spcAft>
                      </a:pPr>
                      <a:r>
                        <a:rPr lang="en-US" sz="1600">
                          <a:effectLst/>
                        </a:rPr>
                        <a:t>State</a:t>
                      </a:r>
                      <a:endParaRPr lang="en-US" sz="1600">
                        <a:effectLst/>
                        <a:latin typeface="Calibri"/>
                        <a:ea typeface="宋体"/>
                        <a:cs typeface="Times New Roman"/>
                      </a:endParaRPr>
                    </a:p>
                  </a:txBody>
                  <a:tcPr marL="68580" marR="68580" marT="0" marB="0"/>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600"/>
                        </a:spcBef>
                        <a:spcAft>
                          <a:spcPts val="0"/>
                        </a:spcAft>
                      </a:pPr>
                      <a:r>
                        <a:rPr lang="en-US" sz="1600">
                          <a:effectLst/>
                        </a:rPr>
                        <a:t> </a:t>
                      </a:r>
                      <a:endParaRPr lang="en-US" sz="1600">
                        <a:effectLst/>
                        <a:latin typeface="Calibri"/>
                        <a:ea typeface="宋体"/>
                        <a:cs typeface="Times New Roman"/>
                      </a:endParaRPr>
                    </a:p>
                  </a:txBody>
                  <a:tcPr marL="68580" marR="68580" marT="0" marB="0"/>
                </a:tc>
                <a:tc gridSpan="3">
                  <a:txBody>
                    <a:bodyPr/>
                    <a:lstStyle/>
                    <a:p>
                      <a:pPr marL="0" marR="0" algn="ctr">
                        <a:lnSpc>
                          <a:spcPct val="115000"/>
                        </a:lnSpc>
                        <a:spcBef>
                          <a:spcPts val="600"/>
                        </a:spcBef>
                        <a:spcAft>
                          <a:spcPts val="0"/>
                        </a:spcAft>
                      </a:pPr>
                      <a:r>
                        <a:rPr lang="en-US" sz="1600">
                          <a:effectLst/>
                        </a:rPr>
                        <a:t>ESC 10</a:t>
                      </a:r>
                      <a:endParaRPr lang="en-US" sz="1600">
                        <a:effectLst/>
                        <a:latin typeface="Calibri"/>
                        <a:ea typeface="宋体"/>
                        <a:cs typeface="Times New Roman"/>
                      </a:endParaRPr>
                    </a:p>
                  </a:txBody>
                  <a:tcPr marL="68580" marR="68580" marT="0" marB="0"/>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600"/>
                        </a:spcBef>
                        <a:spcAft>
                          <a:spcPts val="0"/>
                        </a:spcAft>
                      </a:pPr>
                      <a:r>
                        <a:rPr lang="en-US" sz="1600">
                          <a:effectLst/>
                        </a:rPr>
                        <a:t> </a:t>
                      </a:r>
                      <a:endParaRPr lang="en-US" sz="1600">
                        <a:effectLst/>
                        <a:latin typeface="Calibri"/>
                        <a:ea typeface="宋体"/>
                        <a:cs typeface="Times New Roman"/>
                      </a:endParaRPr>
                    </a:p>
                  </a:txBody>
                  <a:tcPr marL="68580" marR="68580" marT="0" marB="0"/>
                </a:tc>
                <a:tc gridSpan="3">
                  <a:txBody>
                    <a:bodyPr/>
                    <a:lstStyle/>
                    <a:p>
                      <a:pPr marL="0" marR="0" algn="ctr">
                        <a:lnSpc>
                          <a:spcPct val="115000"/>
                        </a:lnSpc>
                        <a:spcBef>
                          <a:spcPts val="600"/>
                        </a:spcBef>
                        <a:spcAft>
                          <a:spcPts val="0"/>
                        </a:spcAft>
                      </a:pPr>
                      <a:r>
                        <a:rPr lang="en-US" sz="1600">
                          <a:effectLst/>
                        </a:rPr>
                        <a:t>ESC 11</a:t>
                      </a:r>
                      <a:endParaRPr lang="en-US" sz="1600">
                        <a:effectLst/>
                        <a:latin typeface="Calibri"/>
                        <a:ea typeface="宋体"/>
                        <a:cs typeface="Times New Roman"/>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582362">
                <a:tc vMerge="1">
                  <a:txBody>
                    <a:bodyPr/>
                    <a:lstStyle/>
                    <a:p>
                      <a:endParaRPr lang="en-US"/>
                    </a:p>
                  </a:txBody>
                  <a:tcPr/>
                </a:tc>
                <a:tc>
                  <a:txBody>
                    <a:bodyPr/>
                    <a:lstStyle/>
                    <a:p>
                      <a:pPr marL="0" marR="0">
                        <a:lnSpc>
                          <a:spcPct val="115000"/>
                        </a:lnSpc>
                        <a:spcBef>
                          <a:spcPts val="0"/>
                        </a:spcBef>
                        <a:spcAft>
                          <a:spcPts val="600"/>
                        </a:spcAft>
                      </a:pPr>
                      <a:r>
                        <a:rPr lang="en-US" sz="1600">
                          <a:effectLst/>
                        </a:rPr>
                        <a:t>African American</a:t>
                      </a:r>
                      <a:endParaRPr lang="en-US" sz="1600">
                        <a:effectLst/>
                        <a:latin typeface="Calibri"/>
                        <a:ea typeface="宋体"/>
                        <a:cs typeface="Times New Roman"/>
                      </a:endParaRPr>
                    </a:p>
                  </a:txBody>
                  <a:tcPr marL="68580" marR="68580" marT="0" marB="0"/>
                </a:tc>
                <a:tc>
                  <a:txBody>
                    <a:bodyPr/>
                    <a:lstStyle/>
                    <a:p>
                      <a:pPr marL="0" marR="0">
                        <a:lnSpc>
                          <a:spcPct val="115000"/>
                        </a:lnSpc>
                        <a:spcBef>
                          <a:spcPts val="0"/>
                        </a:spcBef>
                        <a:spcAft>
                          <a:spcPts val="600"/>
                        </a:spcAft>
                      </a:pPr>
                      <a:r>
                        <a:rPr lang="en-US" sz="1600">
                          <a:effectLst/>
                        </a:rPr>
                        <a:t>Hispanic</a:t>
                      </a:r>
                      <a:endParaRPr lang="en-US" sz="1600">
                        <a:effectLst/>
                        <a:latin typeface="Calibri"/>
                        <a:ea typeface="宋体"/>
                        <a:cs typeface="Times New Roman"/>
                      </a:endParaRPr>
                    </a:p>
                  </a:txBody>
                  <a:tcPr marL="68580" marR="68580" marT="0" marB="0"/>
                </a:tc>
                <a:tc>
                  <a:txBody>
                    <a:bodyPr/>
                    <a:lstStyle/>
                    <a:p>
                      <a:pPr marL="0" marR="0">
                        <a:lnSpc>
                          <a:spcPct val="115000"/>
                        </a:lnSpc>
                        <a:spcBef>
                          <a:spcPts val="0"/>
                        </a:spcBef>
                        <a:spcAft>
                          <a:spcPts val="600"/>
                        </a:spcAft>
                      </a:pPr>
                      <a:r>
                        <a:rPr lang="en-US" sz="1600">
                          <a:effectLst/>
                        </a:rPr>
                        <a:t>White</a:t>
                      </a:r>
                      <a:endParaRPr lang="en-US" sz="1600">
                        <a:effectLst/>
                        <a:latin typeface="Calibri"/>
                        <a:ea typeface="宋体"/>
                        <a:cs typeface="Times New Roman"/>
                      </a:endParaRPr>
                    </a:p>
                  </a:txBody>
                  <a:tcPr marL="68580" marR="68580" marT="0" marB="0"/>
                </a:tc>
                <a:tc>
                  <a:txBody>
                    <a:bodyPr/>
                    <a:lstStyle/>
                    <a:p>
                      <a:pPr marL="0" marR="0">
                        <a:lnSpc>
                          <a:spcPct val="115000"/>
                        </a:lnSpc>
                        <a:spcBef>
                          <a:spcPts val="0"/>
                        </a:spcBef>
                        <a:spcAft>
                          <a:spcPts val="600"/>
                        </a:spcAft>
                      </a:pPr>
                      <a:r>
                        <a:rPr lang="en-US" sz="1600">
                          <a:effectLst/>
                        </a:rPr>
                        <a:t> </a:t>
                      </a:r>
                      <a:endParaRPr lang="en-US" sz="1600">
                        <a:effectLst/>
                        <a:latin typeface="Calibri"/>
                        <a:ea typeface="宋体"/>
                        <a:cs typeface="Times New Roman"/>
                      </a:endParaRPr>
                    </a:p>
                  </a:txBody>
                  <a:tcPr marL="68580" marR="68580" marT="0" marB="0"/>
                </a:tc>
                <a:tc>
                  <a:txBody>
                    <a:bodyPr/>
                    <a:lstStyle/>
                    <a:p>
                      <a:pPr marL="0" marR="0">
                        <a:lnSpc>
                          <a:spcPct val="115000"/>
                        </a:lnSpc>
                        <a:spcBef>
                          <a:spcPts val="0"/>
                        </a:spcBef>
                        <a:spcAft>
                          <a:spcPts val="600"/>
                        </a:spcAft>
                      </a:pPr>
                      <a:r>
                        <a:rPr lang="en-US" sz="1600">
                          <a:effectLst/>
                        </a:rPr>
                        <a:t>African American</a:t>
                      </a:r>
                      <a:endParaRPr lang="en-US" sz="1600">
                        <a:effectLst/>
                        <a:latin typeface="Calibri"/>
                        <a:ea typeface="宋体"/>
                        <a:cs typeface="Times New Roman"/>
                      </a:endParaRPr>
                    </a:p>
                  </a:txBody>
                  <a:tcPr marL="68580" marR="68580" marT="0" marB="0"/>
                </a:tc>
                <a:tc>
                  <a:txBody>
                    <a:bodyPr/>
                    <a:lstStyle/>
                    <a:p>
                      <a:pPr marL="0" marR="0">
                        <a:lnSpc>
                          <a:spcPct val="115000"/>
                        </a:lnSpc>
                        <a:spcBef>
                          <a:spcPts val="0"/>
                        </a:spcBef>
                        <a:spcAft>
                          <a:spcPts val="600"/>
                        </a:spcAft>
                      </a:pPr>
                      <a:r>
                        <a:rPr lang="en-US" sz="1600">
                          <a:effectLst/>
                        </a:rPr>
                        <a:t>Hispanic</a:t>
                      </a:r>
                      <a:endParaRPr lang="en-US" sz="1600">
                        <a:effectLst/>
                        <a:latin typeface="Calibri"/>
                        <a:ea typeface="宋体"/>
                        <a:cs typeface="Times New Roman"/>
                      </a:endParaRPr>
                    </a:p>
                  </a:txBody>
                  <a:tcPr marL="68580" marR="68580" marT="0" marB="0"/>
                </a:tc>
                <a:tc>
                  <a:txBody>
                    <a:bodyPr/>
                    <a:lstStyle/>
                    <a:p>
                      <a:pPr marL="0" marR="0">
                        <a:lnSpc>
                          <a:spcPct val="115000"/>
                        </a:lnSpc>
                        <a:spcBef>
                          <a:spcPts val="0"/>
                        </a:spcBef>
                        <a:spcAft>
                          <a:spcPts val="600"/>
                        </a:spcAft>
                      </a:pPr>
                      <a:r>
                        <a:rPr lang="en-US" sz="1600">
                          <a:effectLst/>
                        </a:rPr>
                        <a:t>White</a:t>
                      </a:r>
                      <a:endParaRPr lang="en-US" sz="1600">
                        <a:effectLst/>
                        <a:latin typeface="Calibri"/>
                        <a:ea typeface="宋体"/>
                        <a:cs typeface="Times New Roman"/>
                      </a:endParaRPr>
                    </a:p>
                  </a:txBody>
                  <a:tcPr marL="68580" marR="68580" marT="0" marB="0"/>
                </a:tc>
                <a:tc>
                  <a:txBody>
                    <a:bodyPr/>
                    <a:lstStyle/>
                    <a:p>
                      <a:pPr marL="0" marR="0">
                        <a:lnSpc>
                          <a:spcPct val="115000"/>
                        </a:lnSpc>
                        <a:spcBef>
                          <a:spcPts val="0"/>
                        </a:spcBef>
                        <a:spcAft>
                          <a:spcPts val="600"/>
                        </a:spcAft>
                      </a:pPr>
                      <a:r>
                        <a:rPr lang="en-US" sz="1600">
                          <a:effectLst/>
                        </a:rPr>
                        <a:t> </a:t>
                      </a:r>
                      <a:endParaRPr lang="en-US" sz="1600">
                        <a:effectLst/>
                        <a:latin typeface="Calibri"/>
                        <a:ea typeface="宋体"/>
                        <a:cs typeface="Times New Roman"/>
                      </a:endParaRPr>
                    </a:p>
                  </a:txBody>
                  <a:tcPr marL="68580" marR="68580" marT="0" marB="0"/>
                </a:tc>
                <a:tc>
                  <a:txBody>
                    <a:bodyPr/>
                    <a:lstStyle/>
                    <a:p>
                      <a:pPr marL="0" marR="0">
                        <a:lnSpc>
                          <a:spcPct val="115000"/>
                        </a:lnSpc>
                        <a:spcBef>
                          <a:spcPts val="0"/>
                        </a:spcBef>
                        <a:spcAft>
                          <a:spcPts val="600"/>
                        </a:spcAft>
                      </a:pPr>
                      <a:r>
                        <a:rPr lang="en-US" sz="1600">
                          <a:effectLst/>
                        </a:rPr>
                        <a:t>African American</a:t>
                      </a:r>
                      <a:endParaRPr lang="en-US" sz="1600">
                        <a:effectLst/>
                        <a:latin typeface="Calibri"/>
                        <a:ea typeface="宋体"/>
                        <a:cs typeface="Times New Roman"/>
                      </a:endParaRPr>
                    </a:p>
                  </a:txBody>
                  <a:tcPr marL="68580" marR="68580" marT="0" marB="0"/>
                </a:tc>
                <a:tc>
                  <a:txBody>
                    <a:bodyPr/>
                    <a:lstStyle/>
                    <a:p>
                      <a:pPr marL="0" marR="0">
                        <a:lnSpc>
                          <a:spcPct val="115000"/>
                        </a:lnSpc>
                        <a:spcBef>
                          <a:spcPts val="0"/>
                        </a:spcBef>
                        <a:spcAft>
                          <a:spcPts val="600"/>
                        </a:spcAft>
                      </a:pPr>
                      <a:r>
                        <a:rPr lang="en-US" sz="1600">
                          <a:effectLst/>
                        </a:rPr>
                        <a:t>Hispanic</a:t>
                      </a:r>
                      <a:endParaRPr lang="en-US" sz="1600">
                        <a:effectLst/>
                        <a:latin typeface="Calibri"/>
                        <a:ea typeface="宋体"/>
                        <a:cs typeface="Times New Roman"/>
                      </a:endParaRPr>
                    </a:p>
                  </a:txBody>
                  <a:tcPr marL="68580" marR="68580" marT="0" marB="0"/>
                </a:tc>
                <a:tc>
                  <a:txBody>
                    <a:bodyPr/>
                    <a:lstStyle/>
                    <a:p>
                      <a:pPr marL="0" marR="0">
                        <a:lnSpc>
                          <a:spcPct val="115000"/>
                        </a:lnSpc>
                        <a:spcBef>
                          <a:spcPts val="0"/>
                        </a:spcBef>
                        <a:spcAft>
                          <a:spcPts val="600"/>
                        </a:spcAft>
                      </a:pPr>
                      <a:r>
                        <a:rPr lang="en-US" sz="1600">
                          <a:effectLst/>
                        </a:rPr>
                        <a:t>White</a:t>
                      </a:r>
                      <a:endParaRPr lang="en-US" sz="1600">
                        <a:effectLst/>
                        <a:latin typeface="Calibri"/>
                        <a:ea typeface="宋体"/>
                        <a:cs typeface="Times New Roman"/>
                      </a:endParaRPr>
                    </a:p>
                  </a:txBody>
                  <a:tcPr marL="68580" marR="68580" marT="0" marB="0"/>
                </a:tc>
                <a:extLst>
                  <a:ext uri="{0D108BD9-81ED-4DB2-BD59-A6C34878D82A}">
                    <a16:rowId xmlns:a16="http://schemas.microsoft.com/office/drawing/2014/main" xmlns="" val="10001"/>
                  </a:ext>
                </a:extLst>
              </a:tr>
              <a:tr h="282349">
                <a:tc>
                  <a:txBody>
                    <a:bodyPr/>
                    <a:lstStyle/>
                    <a:p>
                      <a:pPr marL="0" marR="0">
                        <a:lnSpc>
                          <a:spcPct val="115000"/>
                        </a:lnSpc>
                        <a:spcBef>
                          <a:spcPts val="600"/>
                        </a:spcBef>
                        <a:spcAft>
                          <a:spcPts val="0"/>
                        </a:spcAft>
                      </a:pPr>
                      <a:r>
                        <a:rPr lang="en-US" sz="1600">
                          <a:effectLst/>
                        </a:rPr>
                        <a:t>2004</a:t>
                      </a:r>
                      <a:endParaRPr lang="en-US" sz="1600">
                        <a:effectLst/>
                        <a:latin typeface="Calibri"/>
                        <a:ea typeface="宋体"/>
                        <a:cs typeface="Times New Roman"/>
                      </a:endParaRPr>
                    </a:p>
                  </a:txBody>
                  <a:tcPr marL="68580" marR="68580" marT="0" marB="0"/>
                </a:tc>
                <a:tc>
                  <a:txBody>
                    <a:bodyPr/>
                    <a:lstStyle/>
                    <a:p>
                      <a:pPr marL="0" marR="0" algn="r">
                        <a:lnSpc>
                          <a:spcPct val="115000"/>
                        </a:lnSpc>
                        <a:spcBef>
                          <a:spcPts val="600"/>
                        </a:spcBef>
                        <a:spcAft>
                          <a:spcPts val="0"/>
                        </a:spcAft>
                      </a:pPr>
                      <a:r>
                        <a:rPr lang="en-US" sz="1600" dirty="0">
                          <a:effectLst/>
                        </a:rPr>
                        <a:t>43%</a:t>
                      </a:r>
                      <a:endParaRPr lang="en-US" sz="1600" dirty="0">
                        <a:effectLst/>
                        <a:latin typeface="Calibri"/>
                        <a:ea typeface="宋体"/>
                        <a:cs typeface="Times New Roman"/>
                      </a:endParaRPr>
                    </a:p>
                  </a:txBody>
                  <a:tcPr marL="68580" marR="68580" marT="0" marB="0" anchor="ctr"/>
                </a:tc>
                <a:tc>
                  <a:txBody>
                    <a:bodyPr/>
                    <a:lstStyle/>
                    <a:p>
                      <a:pPr marL="0" marR="0" algn="r">
                        <a:lnSpc>
                          <a:spcPct val="115000"/>
                        </a:lnSpc>
                        <a:spcBef>
                          <a:spcPts val="600"/>
                        </a:spcBef>
                        <a:spcAft>
                          <a:spcPts val="0"/>
                        </a:spcAft>
                      </a:pPr>
                      <a:r>
                        <a:rPr lang="en-US" sz="1600">
                          <a:effectLst/>
                        </a:rPr>
                        <a:t>39%</a:t>
                      </a:r>
                      <a:endParaRPr lang="en-US" sz="1600">
                        <a:effectLst/>
                        <a:latin typeface="Calibri"/>
                        <a:ea typeface="宋体"/>
                        <a:cs typeface="Times New Roman"/>
                      </a:endParaRPr>
                    </a:p>
                  </a:txBody>
                  <a:tcPr marL="68580" marR="68580" marT="0" marB="0" anchor="ctr"/>
                </a:tc>
                <a:tc>
                  <a:txBody>
                    <a:bodyPr/>
                    <a:lstStyle/>
                    <a:p>
                      <a:pPr marL="0" marR="0" algn="r">
                        <a:lnSpc>
                          <a:spcPct val="115000"/>
                        </a:lnSpc>
                        <a:spcBef>
                          <a:spcPts val="600"/>
                        </a:spcBef>
                        <a:spcAft>
                          <a:spcPts val="0"/>
                        </a:spcAft>
                      </a:pPr>
                      <a:r>
                        <a:rPr lang="en-US" sz="1600">
                          <a:effectLst/>
                        </a:rPr>
                        <a:t>56%</a:t>
                      </a:r>
                      <a:endParaRPr lang="en-US" sz="1600">
                        <a:effectLst/>
                        <a:latin typeface="Calibri"/>
                        <a:ea typeface="宋体"/>
                        <a:cs typeface="Times New Roman"/>
                      </a:endParaRPr>
                    </a:p>
                  </a:txBody>
                  <a:tcPr marL="68580" marR="68580" marT="0" marB="0" anchor="ctr"/>
                </a:tc>
                <a:tc>
                  <a:txBody>
                    <a:bodyPr/>
                    <a:lstStyle/>
                    <a:p>
                      <a:pPr marL="0" marR="0" algn="r">
                        <a:lnSpc>
                          <a:spcPct val="115000"/>
                        </a:lnSpc>
                        <a:spcBef>
                          <a:spcPts val="600"/>
                        </a:spcBef>
                        <a:spcAft>
                          <a:spcPts val="0"/>
                        </a:spcAft>
                      </a:pPr>
                      <a:r>
                        <a:rPr lang="en-US" sz="1600">
                          <a:effectLst/>
                        </a:rPr>
                        <a:t> </a:t>
                      </a:r>
                      <a:endParaRPr lang="en-US" sz="1600">
                        <a:effectLst/>
                        <a:latin typeface="Calibri"/>
                        <a:ea typeface="宋体"/>
                        <a:cs typeface="Times New Roman"/>
                      </a:endParaRPr>
                    </a:p>
                  </a:txBody>
                  <a:tcPr marL="68580" marR="68580" marT="0" marB="0" anchor="ctr"/>
                </a:tc>
                <a:tc>
                  <a:txBody>
                    <a:bodyPr/>
                    <a:lstStyle/>
                    <a:p>
                      <a:pPr marL="0" marR="0" algn="r">
                        <a:lnSpc>
                          <a:spcPct val="115000"/>
                        </a:lnSpc>
                        <a:spcBef>
                          <a:spcPts val="600"/>
                        </a:spcBef>
                        <a:spcAft>
                          <a:spcPts val="0"/>
                        </a:spcAft>
                      </a:pPr>
                      <a:r>
                        <a:rPr lang="en-US" sz="1600">
                          <a:effectLst/>
                        </a:rPr>
                        <a:t>42%</a:t>
                      </a:r>
                      <a:endParaRPr lang="en-US" sz="1600">
                        <a:effectLst/>
                        <a:latin typeface="Calibri"/>
                        <a:ea typeface="宋体"/>
                        <a:cs typeface="Times New Roman"/>
                      </a:endParaRPr>
                    </a:p>
                  </a:txBody>
                  <a:tcPr marL="68580" marR="68580" marT="0" marB="0" anchor="ctr"/>
                </a:tc>
                <a:tc>
                  <a:txBody>
                    <a:bodyPr/>
                    <a:lstStyle/>
                    <a:p>
                      <a:pPr marL="0" marR="0" algn="r">
                        <a:lnSpc>
                          <a:spcPct val="115000"/>
                        </a:lnSpc>
                        <a:spcBef>
                          <a:spcPts val="600"/>
                        </a:spcBef>
                        <a:spcAft>
                          <a:spcPts val="0"/>
                        </a:spcAft>
                      </a:pPr>
                      <a:r>
                        <a:rPr lang="en-US" sz="1600">
                          <a:effectLst/>
                        </a:rPr>
                        <a:t>29%</a:t>
                      </a:r>
                      <a:endParaRPr lang="en-US" sz="1600">
                        <a:effectLst/>
                        <a:latin typeface="Calibri"/>
                        <a:ea typeface="宋体"/>
                        <a:cs typeface="Times New Roman"/>
                      </a:endParaRPr>
                    </a:p>
                  </a:txBody>
                  <a:tcPr marL="68580" marR="68580" marT="0" marB="0" anchor="ctr"/>
                </a:tc>
                <a:tc>
                  <a:txBody>
                    <a:bodyPr/>
                    <a:lstStyle/>
                    <a:p>
                      <a:pPr marL="0" marR="0" algn="r">
                        <a:lnSpc>
                          <a:spcPct val="115000"/>
                        </a:lnSpc>
                        <a:spcBef>
                          <a:spcPts val="600"/>
                        </a:spcBef>
                        <a:spcAft>
                          <a:spcPts val="0"/>
                        </a:spcAft>
                      </a:pPr>
                      <a:r>
                        <a:rPr lang="en-US" sz="1600">
                          <a:effectLst/>
                        </a:rPr>
                        <a:t>53%</a:t>
                      </a:r>
                      <a:endParaRPr lang="en-US" sz="1600">
                        <a:effectLst/>
                        <a:latin typeface="Calibri"/>
                        <a:ea typeface="宋体"/>
                        <a:cs typeface="Times New Roman"/>
                      </a:endParaRPr>
                    </a:p>
                  </a:txBody>
                  <a:tcPr marL="68580" marR="68580" marT="0" marB="0" anchor="ctr"/>
                </a:tc>
                <a:tc>
                  <a:txBody>
                    <a:bodyPr/>
                    <a:lstStyle/>
                    <a:p>
                      <a:pPr marL="0" marR="0" algn="r">
                        <a:lnSpc>
                          <a:spcPct val="115000"/>
                        </a:lnSpc>
                        <a:spcBef>
                          <a:spcPts val="600"/>
                        </a:spcBef>
                        <a:spcAft>
                          <a:spcPts val="0"/>
                        </a:spcAft>
                      </a:pPr>
                      <a:r>
                        <a:rPr lang="en-US" sz="1600">
                          <a:effectLst/>
                        </a:rPr>
                        <a:t> </a:t>
                      </a:r>
                      <a:endParaRPr lang="en-US" sz="1600">
                        <a:effectLst/>
                        <a:latin typeface="Calibri"/>
                        <a:ea typeface="宋体"/>
                        <a:cs typeface="Times New Roman"/>
                      </a:endParaRPr>
                    </a:p>
                  </a:txBody>
                  <a:tcPr marL="68580" marR="68580" marT="0" marB="0" anchor="ctr"/>
                </a:tc>
                <a:tc>
                  <a:txBody>
                    <a:bodyPr/>
                    <a:lstStyle/>
                    <a:p>
                      <a:pPr marL="0" marR="0" algn="r">
                        <a:lnSpc>
                          <a:spcPct val="115000"/>
                        </a:lnSpc>
                        <a:spcBef>
                          <a:spcPts val="600"/>
                        </a:spcBef>
                        <a:spcAft>
                          <a:spcPts val="0"/>
                        </a:spcAft>
                      </a:pPr>
                      <a:r>
                        <a:rPr lang="en-US" sz="1600">
                          <a:effectLst/>
                        </a:rPr>
                        <a:t>43%</a:t>
                      </a:r>
                      <a:endParaRPr lang="en-US" sz="1600">
                        <a:effectLst/>
                        <a:latin typeface="Calibri"/>
                        <a:ea typeface="宋体"/>
                        <a:cs typeface="Times New Roman"/>
                      </a:endParaRPr>
                    </a:p>
                  </a:txBody>
                  <a:tcPr marL="68580" marR="68580" marT="0" marB="0" anchor="ctr"/>
                </a:tc>
                <a:tc>
                  <a:txBody>
                    <a:bodyPr/>
                    <a:lstStyle/>
                    <a:p>
                      <a:pPr marL="0" marR="0" algn="r">
                        <a:lnSpc>
                          <a:spcPct val="115000"/>
                        </a:lnSpc>
                        <a:spcBef>
                          <a:spcPts val="600"/>
                        </a:spcBef>
                        <a:spcAft>
                          <a:spcPts val="0"/>
                        </a:spcAft>
                      </a:pPr>
                      <a:r>
                        <a:rPr lang="en-US" sz="1600">
                          <a:effectLst/>
                        </a:rPr>
                        <a:t>30%</a:t>
                      </a:r>
                      <a:endParaRPr lang="en-US" sz="1600">
                        <a:effectLst/>
                        <a:latin typeface="Calibri"/>
                        <a:ea typeface="宋体"/>
                        <a:cs typeface="Times New Roman"/>
                      </a:endParaRPr>
                    </a:p>
                  </a:txBody>
                  <a:tcPr marL="68580" marR="68580" marT="0" marB="0" anchor="ctr"/>
                </a:tc>
                <a:tc>
                  <a:txBody>
                    <a:bodyPr/>
                    <a:lstStyle/>
                    <a:p>
                      <a:pPr marL="0" marR="0" algn="r">
                        <a:lnSpc>
                          <a:spcPct val="115000"/>
                        </a:lnSpc>
                        <a:spcBef>
                          <a:spcPts val="600"/>
                        </a:spcBef>
                        <a:spcAft>
                          <a:spcPts val="0"/>
                        </a:spcAft>
                      </a:pPr>
                      <a:r>
                        <a:rPr lang="en-US" sz="1600">
                          <a:effectLst/>
                        </a:rPr>
                        <a:t>54%</a:t>
                      </a:r>
                      <a:endParaRPr lang="en-US" sz="1600">
                        <a:effectLst/>
                        <a:latin typeface="Calibri"/>
                        <a:ea typeface="宋体"/>
                        <a:cs typeface="Times New Roman"/>
                      </a:endParaRPr>
                    </a:p>
                  </a:txBody>
                  <a:tcPr marL="68580" marR="68580" marT="0" marB="0" anchor="ctr"/>
                </a:tc>
                <a:extLst>
                  <a:ext uri="{0D108BD9-81ED-4DB2-BD59-A6C34878D82A}">
                    <a16:rowId xmlns:a16="http://schemas.microsoft.com/office/drawing/2014/main" xmlns="" val="10002"/>
                  </a:ext>
                </a:extLst>
              </a:tr>
              <a:tr h="282349">
                <a:tc>
                  <a:txBody>
                    <a:bodyPr/>
                    <a:lstStyle/>
                    <a:p>
                      <a:pPr marL="0" marR="0">
                        <a:lnSpc>
                          <a:spcPct val="115000"/>
                        </a:lnSpc>
                        <a:spcBef>
                          <a:spcPts val="0"/>
                        </a:spcBef>
                        <a:spcAft>
                          <a:spcPts val="0"/>
                        </a:spcAft>
                      </a:pPr>
                      <a:r>
                        <a:rPr lang="en-US" sz="1600">
                          <a:effectLst/>
                        </a:rPr>
                        <a:t>2005</a:t>
                      </a:r>
                      <a:endParaRPr lang="en-US" sz="1600">
                        <a:effectLst/>
                        <a:latin typeface="Calibri"/>
                        <a:ea typeface="宋体"/>
                        <a:cs typeface="Times New Roman"/>
                      </a:endParaRPr>
                    </a:p>
                  </a:txBody>
                  <a:tcPr marL="68580" marR="68580" marT="0" marB="0"/>
                </a:tc>
                <a:tc>
                  <a:txBody>
                    <a:bodyPr/>
                    <a:lstStyle/>
                    <a:p>
                      <a:pPr marL="0" marR="0" algn="r">
                        <a:lnSpc>
                          <a:spcPct val="115000"/>
                        </a:lnSpc>
                        <a:spcBef>
                          <a:spcPts val="0"/>
                        </a:spcBef>
                        <a:spcAft>
                          <a:spcPts val="0"/>
                        </a:spcAft>
                      </a:pPr>
                      <a:r>
                        <a:rPr lang="en-US" sz="1600" dirty="0">
                          <a:effectLst/>
                        </a:rPr>
                        <a:t>44%</a:t>
                      </a:r>
                      <a:endParaRPr lang="en-US" sz="1600" dirty="0">
                        <a:effectLst/>
                        <a:latin typeface="Calibri"/>
                        <a:ea typeface="宋体"/>
                        <a:cs typeface="Times New Roman"/>
                      </a:endParaRPr>
                    </a:p>
                  </a:txBody>
                  <a:tcPr marL="68580" marR="68580" marT="0" marB="0" anchor="ctr"/>
                </a:tc>
                <a:tc>
                  <a:txBody>
                    <a:bodyPr/>
                    <a:lstStyle/>
                    <a:p>
                      <a:pPr marL="0" marR="0" algn="r">
                        <a:lnSpc>
                          <a:spcPct val="115000"/>
                        </a:lnSpc>
                        <a:spcBef>
                          <a:spcPts val="0"/>
                        </a:spcBef>
                        <a:spcAft>
                          <a:spcPts val="0"/>
                        </a:spcAft>
                      </a:pPr>
                      <a:r>
                        <a:rPr lang="en-US" sz="1600">
                          <a:effectLst/>
                        </a:rPr>
                        <a:t>41%</a:t>
                      </a:r>
                      <a:endParaRPr lang="en-US" sz="1600">
                        <a:effectLst/>
                        <a:latin typeface="Calibri"/>
                        <a:ea typeface="宋体"/>
                        <a:cs typeface="Times New Roman"/>
                      </a:endParaRPr>
                    </a:p>
                  </a:txBody>
                  <a:tcPr marL="68580" marR="68580" marT="0" marB="0" anchor="ctr"/>
                </a:tc>
                <a:tc>
                  <a:txBody>
                    <a:bodyPr/>
                    <a:lstStyle/>
                    <a:p>
                      <a:pPr marL="0" marR="0" algn="r">
                        <a:lnSpc>
                          <a:spcPct val="115000"/>
                        </a:lnSpc>
                        <a:spcBef>
                          <a:spcPts val="0"/>
                        </a:spcBef>
                        <a:spcAft>
                          <a:spcPts val="0"/>
                        </a:spcAft>
                      </a:pPr>
                      <a:r>
                        <a:rPr lang="en-US" sz="1600">
                          <a:effectLst/>
                        </a:rPr>
                        <a:t>57%</a:t>
                      </a:r>
                      <a:endParaRPr lang="en-US" sz="1600">
                        <a:effectLst/>
                        <a:latin typeface="Calibri"/>
                        <a:ea typeface="宋体"/>
                        <a:cs typeface="Times New Roman"/>
                      </a:endParaRPr>
                    </a:p>
                  </a:txBody>
                  <a:tcPr marL="68580" marR="68580" marT="0" marB="0" anchor="ctr"/>
                </a:tc>
                <a:tc>
                  <a:txBody>
                    <a:bodyPr/>
                    <a:lstStyle/>
                    <a:p>
                      <a:pPr marL="0" marR="0" algn="r">
                        <a:lnSpc>
                          <a:spcPct val="115000"/>
                        </a:lnSpc>
                        <a:spcBef>
                          <a:spcPts val="0"/>
                        </a:spcBef>
                        <a:spcAft>
                          <a:spcPts val="0"/>
                        </a:spcAft>
                      </a:pPr>
                      <a:r>
                        <a:rPr lang="en-US" sz="1600">
                          <a:effectLst/>
                        </a:rPr>
                        <a:t> </a:t>
                      </a:r>
                      <a:endParaRPr lang="en-US" sz="1600">
                        <a:effectLst/>
                        <a:latin typeface="Calibri"/>
                        <a:ea typeface="宋体"/>
                        <a:cs typeface="Times New Roman"/>
                      </a:endParaRPr>
                    </a:p>
                  </a:txBody>
                  <a:tcPr marL="68580" marR="68580" marT="0" marB="0" anchor="ctr"/>
                </a:tc>
                <a:tc>
                  <a:txBody>
                    <a:bodyPr/>
                    <a:lstStyle/>
                    <a:p>
                      <a:pPr marL="0" marR="0" algn="r">
                        <a:lnSpc>
                          <a:spcPct val="115000"/>
                        </a:lnSpc>
                        <a:spcBef>
                          <a:spcPts val="0"/>
                        </a:spcBef>
                        <a:spcAft>
                          <a:spcPts val="0"/>
                        </a:spcAft>
                      </a:pPr>
                      <a:r>
                        <a:rPr lang="en-US" sz="1600">
                          <a:effectLst/>
                        </a:rPr>
                        <a:t>46%</a:t>
                      </a:r>
                      <a:endParaRPr lang="en-US" sz="1600">
                        <a:effectLst/>
                        <a:latin typeface="Calibri"/>
                        <a:ea typeface="宋体"/>
                        <a:cs typeface="Times New Roman"/>
                      </a:endParaRPr>
                    </a:p>
                  </a:txBody>
                  <a:tcPr marL="68580" marR="68580" marT="0" marB="0" anchor="ctr"/>
                </a:tc>
                <a:tc>
                  <a:txBody>
                    <a:bodyPr/>
                    <a:lstStyle/>
                    <a:p>
                      <a:pPr marL="0" marR="0" algn="r">
                        <a:lnSpc>
                          <a:spcPct val="115000"/>
                        </a:lnSpc>
                        <a:spcBef>
                          <a:spcPts val="0"/>
                        </a:spcBef>
                        <a:spcAft>
                          <a:spcPts val="0"/>
                        </a:spcAft>
                      </a:pPr>
                      <a:r>
                        <a:rPr lang="en-US" sz="1600">
                          <a:effectLst/>
                        </a:rPr>
                        <a:t>30%</a:t>
                      </a:r>
                      <a:endParaRPr lang="en-US" sz="1600">
                        <a:effectLst/>
                        <a:latin typeface="Calibri"/>
                        <a:ea typeface="宋体"/>
                        <a:cs typeface="Times New Roman"/>
                      </a:endParaRPr>
                    </a:p>
                  </a:txBody>
                  <a:tcPr marL="68580" marR="68580" marT="0" marB="0" anchor="ctr"/>
                </a:tc>
                <a:tc>
                  <a:txBody>
                    <a:bodyPr/>
                    <a:lstStyle/>
                    <a:p>
                      <a:pPr marL="0" marR="0" algn="r">
                        <a:lnSpc>
                          <a:spcPct val="115000"/>
                        </a:lnSpc>
                        <a:spcBef>
                          <a:spcPts val="0"/>
                        </a:spcBef>
                        <a:spcAft>
                          <a:spcPts val="0"/>
                        </a:spcAft>
                      </a:pPr>
                      <a:r>
                        <a:rPr lang="en-US" sz="1600">
                          <a:effectLst/>
                        </a:rPr>
                        <a:t>54%</a:t>
                      </a:r>
                      <a:endParaRPr lang="en-US" sz="1600">
                        <a:effectLst/>
                        <a:latin typeface="Calibri"/>
                        <a:ea typeface="宋体"/>
                        <a:cs typeface="Times New Roman"/>
                      </a:endParaRPr>
                    </a:p>
                  </a:txBody>
                  <a:tcPr marL="68580" marR="68580" marT="0" marB="0" anchor="ctr"/>
                </a:tc>
                <a:tc>
                  <a:txBody>
                    <a:bodyPr/>
                    <a:lstStyle/>
                    <a:p>
                      <a:pPr marL="0" marR="0" algn="r">
                        <a:lnSpc>
                          <a:spcPct val="115000"/>
                        </a:lnSpc>
                        <a:spcBef>
                          <a:spcPts val="0"/>
                        </a:spcBef>
                        <a:spcAft>
                          <a:spcPts val="0"/>
                        </a:spcAft>
                      </a:pPr>
                      <a:r>
                        <a:rPr lang="en-US" sz="1600">
                          <a:effectLst/>
                        </a:rPr>
                        <a:t> </a:t>
                      </a:r>
                      <a:endParaRPr lang="en-US" sz="1600">
                        <a:effectLst/>
                        <a:latin typeface="Calibri"/>
                        <a:ea typeface="宋体"/>
                        <a:cs typeface="Times New Roman"/>
                      </a:endParaRPr>
                    </a:p>
                  </a:txBody>
                  <a:tcPr marL="68580" marR="68580" marT="0" marB="0" anchor="ctr"/>
                </a:tc>
                <a:tc>
                  <a:txBody>
                    <a:bodyPr/>
                    <a:lstStyle/>
                    <a:p>
                      <a:pPr marL="0" marR="0" algn="r">
                        <a:lnSpc>
                          <a:spcPct val="115000"/>
                        </a:lnSpc>
                        <a:spcBef>
                          <a:spcPts val="0"/>
                        </a:spcBef>
                        <a:spcAft>
                          <a:spcPts val="0"/>
                        </a:spcAft>
                      </a:pPr>
                      <a:r>
                        <a:rPr lang="en-US" sz="1600">
                          <a:effectLst/>
                        </a:rPr>
                        <a:t>46%</a:t>
                      </a:r>
                      <a:endParaRPr lang="en-US" sz="1600">
                        <a:effectLst/>
                        <a:latin typeface="Calibri"/>
                        <a:ea typeface="宋体"/>
                        <a:cs typeface="Times New Roman"/>
                      </a:endParaRPr>
                    </a:p>
                  </a:txBody>
                  <a:tcPr marL="68580" marR="68580" marT="0" marB="0" anchor="ctr"/>
                </a:tc>
                <a:tc>
                  <a:txBody>
                    <a:bodyPr/>
                    <a:lstStyle/>
                    <a:p>
                      <a:pPr marL="0" marR="0" algn="r">
                        <a:lnSpc>
                          <a:spcPct val="115000"/>
                        </a:lnSpc>
                        <a:spcBef>
                          <a:spcPts val="0"/>
                        </a:spcBef>
                        <a:spcAft>
                          <a:spcPts val="0"/>
                        </a:spcAft>
                      </a:pPr>
                      <a:r>
                        <a:rPr lang="en-US" sz="1600">
                          <a:effectLst/>
                        </a:rPr>
                        <a:t>34%</a:t>
                      </a:r>
                      <a:endParaRPr lang="en-US" sz="1600">
                        <a:effectLst/>
                        <a:latin typeface="Calibri"/>
                        <a:ea typeface="宋体"/>
                        <a:cs typeface="Times New Roman"/>
                      </a:endParaRPr>
                    </a:p>
                  </a:txBody>
                  <a:tcPr marL="68580" marR="68580" marT="0" marB="0" anchor="ctr"/>
                </a:tc>
                <a:tc>
                  <a:txBody>
                    <a:bodyPr/>
                    <a:lstStyle/>
                    <a:p>
                      <a:pPr marL="0" marR="0" algn="r">
                        <a:lnSpc>
                          <a:spcPct val="115000"/>
                        </a:lnSpc>
                        <a:spcBef>
                          <a:spcPts val="0"/>
                        </a:spcBef>
                        <a:spcAft>
                          <a:spcPts val="0"/>
                        </a:spcAft>
                      </a:pPr>
                      <a:r>
                        <a:rPr lang="en-US" sz="1600">
                          <a:effectLst/>
                        </a:rPr>
                        <a:t>56%</a:t>
                      </a:r>
                      <a:endParaRPr lang="en-US" sz="1600">
                        <a:effectLst/>
                        <a:latin typeface="Calibri"/>
                        <a:ea typeface="宋体"/>
                        <a:cs typeface="Times New Roman"/>
                      </a:endParaRPr>
                    </a:p>
                  </a:txBody>
                  <a:tcPr marL="68580" marR="68580" marT="0" marB="0" anchor="ctr"/>
                </a:tc>
                <a:extLst>
                  <a:ext uri="{0D108BD9-81ED-4DB2-BD59-A6C34878D82A}">
                    <a16:rowId xmlns:a16="http://schemas.microsoft.com/office/drawing/2014/main" xmlns="" val="10003"/>
                  </a:ext>
                </a:extLst>
              </a:tr>
              <a:tr h="282349">
                <a:tc>
                  <a:txBody>
                    <a:bodyPr/>
                    <a:lstStyle/>
                    <a:p>
                      <a:pPr marL="0" marR="0">
                        <a:lnSpc>
                          <a:spcPct val="115000"/>
                        </a:lnSpc>
                        <a:spcBef>
                          <a:spcPts val="0"/>
                        </a:spcBef>
                        <a:spcAft>
                          <a:spcPts val="0"/>
                        </a:spcAft>
                      </a:pPr>
                      <a:r>
                        <a:rPr lang="en-US" sz="1600">
                          <a:effectLst/>
                        </a:rPr>
                        <a:t>2006</a:t>
                      </a:r>
                      <a:endParaRPr lang="en-US" sz="1600">
                        <a:effectLst/>
                        <a:latin typeface="Calibri"/>
                        <a:ea typeface="宋体"/>
                        <a:cs typeface="Times New Roman"/>
                      </a:endParaRPr>
                    </a:p>
                  </a:txBody>
                  <a:tcPr marL="68580" marR="68580" marT="0" marB="0"/>
                </a:tc>
                <a:tc>
                  <a:txBody>
                    <a:bodyPr/>
                    <a:lstStyle/>
                    <a:p>
                      <a:pPr marL="0" marR="0" algn="r">
                        <a:lnSpc>
                          <a:spcPct val="115000"/>
                        </a:lnSpc>
                        <a:spcBef>
                          <a:spcPts val="0"/>
                        </a:spcBef>
                        <a:spcAft>
                          <a:spcPts val="0"/>
                        </a:spcAft>
                      </a:pPr>
                      <a:r>
                        <a:rPr lang="en-US" sz="1600">
                          <a:effectLst/>
                        </a:rPr>
                        <a:t>45%</a:t>
                      </a:r>
                      <a:endParaRPr lang="en-US" sz="1600">
                        <a:effectLst/>
                        <a:latin typeface="Calibri"/>
                        <a:ea typeface="宋体"/>
                        <a:cs typeface="Times New Roman"/>
                      </a:endParaRPr>
                    </a:p>
                  </a:txBody>
                  <a:tcPr marL="68580" marR="68580" marT="0" marB="0" anchor="ctr"/>
                </a:tc>
                <a:tc>
                  <a:txBody>
                    <a:bodyPr/>
                    <a:lstStyle/>
                    <a:p>
                      <a:pPr marL="0" marR="0" algn="r">
                        <a:lnSpc>
                          <a:spcPct val="115000"/>
                        </a:lnSpc>
                        <a:spcBef>
                          <a:spcPts val="0"/>
                        </a:spcBef>
                        <a:spcAft>
                          <a:spcPts val="0"/>
                        </a:spcAft>
                      </a:pPr>
                      <a:r>
                        <a:rPr lang="en-US" sz="1600" dirty="0">
                          <a:effectLst/>
                        </a:rPr>
                        <a:t>42%</a:t>
                      </a:r>
                      <a:endParaRPr lang="en-US" sz="1600" dirty="0">
                        <a:effectLst/>
                        <a:latin typeface="Calibri"/>
                        <a:ea typeface="宋体"/>
                        <a:cs typeface="Times New Roman"/>
                      </a:endParaRPr>
                    </a:p>
                  </a:txBody>
                  <a:tcPr marL="68580" marR="68580" marT="0" marB="0" anchor="ctr"/>
                </a:tc>
                <a:tc>
                  <a:txBody>
                    <a:bodyPr/>
                    <a:lstStyle/>
                    <a:p>
                      <a:pPr marL="0" marR="0" algn="r">
                        <a:lnSpc>
                          <a:spcPct val="115000"/>
                        </a:lnSpc>
                        <a:spcBef>
                          <a:spcPts val="0"/>
                        </a:spcBef>
                        <a:spcAft>
                          <a:spcPts val="0"/>
                        </a:spcAft>
                      </a:pPr>
                      <a:r>
                        <a:rPr lang="en-US" sz="1600">
                          <a:effectLst/>
                        </a:rPr>
                        <a:t>58%</a:t>
                      </a:r>
                      <a:endParaRPr lang="en-US" sz="1600">
                        <a:effectLst/>
                        <a:latin typeface="Calibri"/>
                        <a:ea typeface="宋体"/>
                        <a:cs typeface="Times New Roman"/>
                      </a:endParaRPr>
                    </a:p>
                  </a:txBody>
                  <a:tcPr marL="68580" marR="68580" marT="0" marB="0" anchor="ctr"/>
                </a:tc>
                <a:tc>
                  <a:txBody>
                    <a:bodyPr/>
                    <a:lstStyle/>
                    <a:p>
                      <a:pPr marL="0" marR="0" algn="r">
                        <a:lnSpc>
                          <a:spcPct val="115000"/>
                        </a:lnSpc>
                        <a:spcBef>
                          <a:spcPts val="0"/>
                        </a:spcBef>
                        <a:spcAft>
                          <a:spcPts val="0"/>
                        </a:spcAft>
                      </a:pPr>
                      <a:r>
                        <a:rPr lang="en-US" sz="1600">
                          <a:effectLst/>
                        </a:rPr>
                        <a:t> </a:t>
                      </a:r>
                      <a:endParaRPr lang="en-US" sz="1600">
                        <a:effectLst/>
                        <a:latin typeface="Calibri"/>
                        <a:ea typeface="宋体"/>
                        <a:cs typeface="Times New Roman"/>
                      </a:endParaRPr>
                    </a:p>
                  </a:txBody>
                  <a:tcPr marL="68580" marR="68580" marT="0" marB="0" anchor="ctr"/>
                </a:tc>
                <a:tc>
                  <a:txBody>
                    <a:bodyPr/>
                    <a:lstStyle/>
                    <a:p>
                      <a:pPr marL="0" marR="0" algn="r">
                        <a:lnSpc>
                          <a:spcPct val="115000"/>
                        </a:lnSpc>
                        <a:spcBef>
                          <a:spcPts val="0"/>
                        </a:spcBef>
                        <a:spcAft>
                          <a:spcPts val="0"/>
                        </a:spcAft>
                      </a:pPr>
                      <a:r>
                        <a:rPr lang="en-US" sz="1600">
                          <a:effectLst/>
                        </a:rPr>
                        <a:t>46%</a:t>
                      </a:r>
                      <a:endParaRPr lang="en-US" sz="1600">
                        <a:effectLst/>
                        <a:latin typeface="Calibri"/>
                        <a:ea typeface="宋体"/>
                        <a:cs typeface="Times New Roman"/>
                      </a:endParaRPr>
                    </a:p>
                  </a:txBody>
                  <a:tcPr marL="68580" marR="68580" marT="0" marB="0" anchor="ctr"/>
                </a:tc>
                <a:tc>
                  <a:txBody>
                    <a:bodyPr/>
                    <a:lstStyle/>
                    <a:p>
                      <a:pPr marL="0" marR="0" algn="r">
                        <a:lnSpc>
                          <a:spcPct val="115000"/>
                        </a:lnSpc>
                        <a:spcBef>
                          <a:spcPts val="0"/>
                        </a:spcBef>
                        <a:spcAft>
                          <a:spcPts val="0"/>
                        </a:spcAft>
                      </a:pPr>
                      <a:r>
                        <a:rPr lang="en-US" sz="1600">
                          <a:effectLst/>
                        </a:rPr>
                        <a:t>31%</a:t>
                      </a:r>
                      <a:endParaRPr lang="en-US" sz="1600">
                        <a:effectLst/>
                        <a:latin typeface="Calibri"/>
                        <a:ea typeface="宋体"/>
                        <a:cs typeface="Times New Roman"/>
                      </a:endParaRPr>
                    </a:p>
                  </a:txBody>
                  <a:tcPr marL="68580" marR="68580" marT="0" marB="0" anchor="ctr"/>
                </a:tc>
                <a:tc>
                  <a:txBody>
                    <a:bodyPr/>
                    <a:lstStyle/>
                    <a:p>
                      <a:pPr marL="0" marR="0" algn="r">
                        <a:lnSpc>
                          <a:spcPct val="115000"/>
                        </a:lnSpc>
                        <a:spcBef>
                          <a:spcPts val="0"/>
                        </a:spcBef>
                        <a:spcAft>
                          <a:spcPts val="0"/>
                        </a:spcAft>
                      </a:pPr>
                      <a:r>
                        <a:rPr lang="en-US" sz="1600">
                          <a:effectLst/>
                        </a:rPr>
                        <a:t>55%</a:t>
                      </a:r>
                      <a:endParaRPr lang="en-US" sz="1600">
                        <a:effectLst/>
                        <a:latin typeface="Calibri"/>
                        <a:ea typeface="宋体"/>
                        <a:cs typeface="Times New Roman"/>
                      </a:endParaRPr>
                    </a:p>
                  </a:txBody>
                  <a:tcPr marL="68580" marR="68580" marT="0" marB="0" anchor="ctr"/>
                </a:tc>
                <a:tc>
                  <a:txBody>
                    <a:bodyPr/>
                    <a:lstStyle/>
                    <a:p>
                      <a:pPr marL="0" marR="0" algn="r">
                        <a:lnSpc>
                          <a:spcPct val="115000"/>
                        </a:lnSpc>
                        <a:spcBef>
                          <a:spcPts val="0"/>
                        </a:spcBef>
                        <a:spcAft>
                          <a:spcPts val="0"/>
                        </a:spcAft>
                      </a:pPr>
                      <a:r>
                        <a:rPr lang="en-US" sz="1600">
                          <a:effectLst/>
                        </a:rPr>
                        <a:t> </a:t>
                      </a:r>
                      <a:endParaRPr lang="en-US" sz="1600">
                        <a:effectLst/>
                        <a:latin typeface="Calibri"/>
                        <a:ea typeface="宋体"/>
                        <a:cs typeface="Times New Roman"/>
                      </a:endParaRPr>
                    </a:p>
                  </a:txBody>
                  <a:tcPr marL="68580" marR="68580" marT="0" marB="0" anchor="ctr"/>
                </a:tc>
                <a:tc>
                  <a:txBody>
                    <a:bodyPr/>
                    <a:lstStyle/>
                    <a:p>
                      <a:pPr marL="0" marR="0" algn="r">
                        <a:lnSpc>
                          <a:spcPct val="115000"/>
                        </a:lnSpc>
                        <a:spcBef>
                          <a:spcPts val="0"/>
                        </a:spcBef>
                        <a:spcAft>
                          <a:spcPts val="0"/>
                        </a:spcAft>
                      </a:pPr>
                      <a:r>
                        <a:rPr lang="en-US" sz="1600">
                          <a:effectLst/>
                        </a:rPr>
                        <a:t>44%</a:t>
                      </a:r>
                      <a:endParaRPr lang="en-US" sz="1600">
                        <a:effectLst/>
                        <a:latin typeface="Calibri"/>
                        <a:ea typeface="宋体"/>
                        <a:cs typeface="Times New Roman"/>
                      </a:endParaRPr>
                    </a:p>
                  </a:txBody>
                  <a:tcPr marL="68580" marR="68580" marT="0" marB="0" anchor="ctr"/>
                </a:tc>
                <a:tc>
                  <a:txBody>
                    <a:bodyPr/>
                    <a:lstStyle/>
                    <a:p>
                      <a:pPr marL="0" marR="0" algn="r">
                        <a:lnSpc>
                          <a:spcPct val="115000"/>
                        </a:lnSpc>
                        <a:spcBef>
                          <a:spcPts val="0"/>
                        </a:spcBef>
                        <a:spcAft>
                          <a:spcPts val="0"/>
                        </a:spcAft>
                      </a:pPr>
                      <a:r>
                        <a:rPr lang="en-US" sz="1600">
                          <a:effectLst/>
                        </a:rPr>
                        <a:t>34%</a:t>
                      </a:r>
                      <a:endParaRPr lang="en-US" sz="1600">
                        <a:effectLst/>
                        <a:latin typeface="Calibri"/>
                        <a:ea typeface="宋体"/>
                        <a:cs typeface="Times New Roman"/>
                      </a:endParaRPr>
                    </a:p>
                  </a:txBody>
                  <a:tcPr marL="68580" marR="68580" marT="0" marB="0" anchor="ctr"/>
                </a:tc>
                <a:tc>
                  <a:txBody>
                    <a:bodyPr/>
                    <a:lstStyle/>
                    <a:p>
                      <a:pPr marL="0" marR="0" algn="r">
                        <a:lnSpc>
                          <a:spcPct val="115000"/>
                        </a:lnSpc>
                        <a:spcBef>
                          <a:spcPts val="0"/>
                        </a:spcBef>
                        <a:spcAft>
                          <a:spcPts val="0"/>
                        </a:spcAft>
                      </a:pPr>
                      <a:r>
                        <a:rPr lang="en-US" sz="1600">
                          <a:effectLst/>
                        </a:rPr>
                        <a:t>57%</a:t>
                      </a:r>
                      <a:endParaRPr lang="en-US" sz="1600">
                        <a:effectLst/>
                        <a:latin typeface="Calibri"/>
                        <a:ea typeface="宋体"/>
                        <a:cs typeface="Times New Roman"/>
                      </a:endParaRPr>
                    </a:p>
                  </a:txBody>
                  <a:tcPr marL="68580" marR="68580" marT="0" marB="0" anchor="ctr"/>
                </a:tc>
                <a:extLst>
                  <a:ext uri="{0D108BD9-81ED-4DB2-BD59-A6C34878D82A}">
                    <a16:rowId xmlns:a16="http://schemas.microsoft.com/office/drawing/2014/main" xmlns="" val="10004"/>
                  </a:ext>
                </a:extLst>
              </a:tr>
              <a:tr h="282349">
                <a:tc>
                  <a:txBody>
                    <a:bodyPr/>
                    <a:lstStyle/>
                    <a:p>
                      <a:pPr marL="0" marR="0">
                        <a:lnSpc>
                          <a:spcPct val="115000"/>
                        </a:lnSpc>
                        <a:spcBef>
                          <a:spcPts val="0"/>
                        </a:spcBef>
                        <a:spcAft>
                          <a:spcPts val="0"/>
                        </a:spcAft>
                      </a:pPr>
                      <a:r>
                        <a:rPr lang="en-US" sz="1600">
                          <a:effectLst/>
                        </a:rPr>
                        <a:t>2007</a:t>
                      </a:r>
                      <a:endParaRPr lang="en-US" sz="1600">
                        <a:effectLst/>
                        <a:latin typeface="Calibri"/>
                        <a:ea typeface="宋体"/>
                        <a:cs typeface="Times New Roman"/>
                      </a:endParaRPr>
                    </a:p>
                  </a:txBody>
                  <a:tcPr marL="68580" marR="68580" marT="0" marB="0"/>
                </a:tc>
                <a:tc>
                  <a:txBody>
                    <a:bodyPr/>
                    <a:lstStyle/>
                    <a:p>
                      <a:pPr marL="0" marR="0" algn="r">
                        <a:lnSpc>
                          <a:spcPct val="115000"/>
                        </a:lnSpc>
                        <a:spcBef>
                          <a:spcPts val="0"/>
                        </a:spcBef>
                        <a:spcAft>
                          <a:spcPts val="0"/>
                        </a:spcAft>
                      </a:pPr>
                      <a:r>
                        <a:rPr lang="en-US" sz="1600">
                          <a:effectLst/>
                        </a:rPr>
                        <a:t>45%</a:t>
                      </a:r>
                      <a:endParaRPr lang="en-US" sz="1600">
                        <a:effectLst/>
                        <a:latin typeface="Calibri"/>
                        <a:ea typeface="宋体"/>
                        <a:cs typeface="Times New Roman"/>
                      </a:endParaRPr>
                    </a:p>
                  </a:txBody>
                  <a:tcPr marL="68580" marR="68580" marT="0" marB="0" anchor="ctr"/>
                </a:tc>
                <a:tc>
                  <a:txBody>
                    <a:bodyPr/>
                    <a:lstStyle/>
                    <a:p>
                      <a:pPr marL="0" marR="0" algn="r">
                        <a:lnSpc>
                          <a:spcPct val="115000"/>
                        </a:lnSpc>
                        <a:spcBef>
                          <a:spcPts val="0"/>
                        </a:spcBef>
                        <a:spcAft>
                          <a:spcPts val="0"/>
                        </a:spcAft>
                      </a:pPr>
                      <a:r>
                        <a:rPr lang="en-US" sz="1600">
                          <a:effectLst/>
                        </a:rPr>
                        <a:t>43%</a:t>
                      </a:r>
                      <a:endParaRPr lang="en-US" sz="1600">
                        <a:effectLst/>
                        <a:latin typeface="Calibri"/>
                        <a:ea typeface="宋体"/>
                        <a:cs typeface="Times New Roman"/>
                      </a:endParaRPr>
                    </a:p>
                  </a:txBody>
                  <a:tcPr marL="68580" marR="68580" marT="0" marB="0" anchor="ctr"/>
                </a:tc>
                <a:tc>
                  <a:txBody>
                    <a:bodyPr/>
                    <a:lstStyle/>
                    <a:p>
                      <a:pPr marL="0" marR="0" algn="r">
                        <a:lnSpc>
                          <a:spcPct val="115000"/>
                        </a:lnSpc>
                        <a:spcBef>
                          <a:spcPts val="0"/>
                        </a:spcBef>
                        <a:spcAft>
                          <a:spcPts val="0"/>
                        </a:spcAft>
                      </a:pPr>
                      <a:r>
                        <a:rPr lang="en-US" sz="1600" dirty="0">
                          <a:effectLst/>
                        </a:rPr>
                        <a:t>58%</a:t>
                      </a:r>
                      <a:endParaRPr lang="en-US" sz="1600" dirty="0">
                        <a:effectLst/>
                        <a:latin typeface="Calibri"/>
                        <a:ea typeface="宋体"/>
                        <a:cs typeface="Times New Roman"/>
                      </a:endParaRPr>
                    </a:p>
                  </a:txBody>
                  <a:tcPr marL="68580" marR="68580" marT="0" marB="0" anchor="ctr"/>
                </a:tc>
                <a:tc>
                  <a:txBody>
                    <a:bodyPr/>
                    <a:lstStyle/>
                    <a:p>
                      <a:pPr marL="0" marR="0" algn="r">
                        <a:lnSpc>
                          <a:spcPct val="115000"/>
                        </a:lnSpc>
                        <a:spcBef>
                          <a:spcPts val="0"/>
                        </a:spcBef>
                        <a:spcAft>
                          <a:spcPts val="0"/>
                        </a:spcAft>
                      </a:pPr>
                      <a:r>
                        <a:rPr lang="en-US" sz="1600">
                          <a:effectLst/>
                        </a:rPr>
                        <a:t> </a:t>
                      </a:r>
                      <a:endParaRPr lang="en-US" sz="1600">
                        <a:effectLst/>
                        <a:latin typeface="Calibri"/>
                        <a:ea typeface="宋体"/>
                        <a:cs typeface="Times New Roman"/>
                      </a:endParaRPr>
                    </a:p>
                  </a:txBody>
                  <a:tcPr marL="68580" marR="68580" marT="0" marB="0" anchor="ctr"/>
                </a:tc>
                <a:tc>
                  <a:txBody>
                    <a:bodyPr/>
                    <a:lstStyle/>
                    <a:p>
                      <a:pPr marL="0" marR="0" algn="r">
                        <a:lnSpc>
                          <a:spcPct val="115000"/>
                        </a:lnSpc>
                        <a:spcBef>
                          <a:spcPts val="0"/>
                        </a:spcBef>
                        <a:spcAft>
                          <a:spcPts val="0"/>
                        </a:spcAft>
                      </a:pPr>
                      <a:r>
                        <a:rPr lang="en-US" sz="1600">
                          <a:effectLst/>
                        </a:rPr>
                        <a:t>45%</a:t>
                      </a:r>
                      <a:endParaRPr lang="en-US" sz="1600">
                        <a:effectLst/>
                        <a:latin typeface="Calibri"/>
                        <a:ea typeface="宋体"/>
                        <a:cs typeface="Times New Roman"/>
                      </a:endParaRPr>
                    </a:p>
                  </a:txBody>
                  <a:tcPr marL="68580" marR="68580" marT="0" marB="0" anchor="ctr"/>
                </a:tc>
                <a:tc>
                  <a:txBody>
                    <a:bodyPr/>
                    <a:lstStyle/>
                    <a:p>
                      <a:pPr marL="0" marR="0" algn="r">
                        <a:lnSpc>
                          <a:spcPct val="115000"/>
                        </a:lnSpc>
                        <a:spcBef>
                          <a:spcPts val="0"/>
                        </a:spcBef>
                        <a:spcAft>
                          <a:spcPts val="0"/>
                        </a:spcAft>
                      </a:pPr>
                      <a:r>
                        <a:rPr lang="en-US" sz="1600">
                          <a:effectLst/>
                        </a:rPr>
                        <a:t>31%</a:t>
                      </a:r>
                      <a:endParaRPr lang="en-US" sz="1600">
                        <a:effectLst/>
                        <a:latin typeface="Calibri"/>
                        <a:ea typeface="宋体"/>
                        <a:cs typeface="Times New Roman"/>
                      </a:endParaRPr>
                    </a:p>
                  </a:txBody>
                  <a:tcPr marL="68580" marR="68580" marT="0" marB="0" anchor="ctr"/>
                </a:tc>
                <a:tc>
                  <a:txBody>
                    <a:bodyPr/>
                    <a:lstStyle/>
                    <a:p>
                      <a:pPr marL="0" marR="0" algn="r">
                        <a:lnSpc>
                          <a:spcPct val="115000"/>
                        </a:lnSpc>
                        <a:spcBef>
                          <a:spcPts val="0"/>
                        </a:spcBef>
                        <a:spcAft>
                          <a:spcPts val="0"/>
                        </a:spcAft>
                      </a:pPr>
                      <a:r>
                        <a:rPr lang="en-US" sz="1600">
                          <a:effectLst/>
                        </a:rPr>
                        <a:t>55%</a:t>
                      </a:r>
                      <a:endParaRPr lang="en-US" sz="1600">
                        <a:effectLst/>
                        <a:latin typeface="Calibri"/>
                        <a:ea typeface="宋体"/>
                        <a:cs typeface="Times New Roman"/>
                      </a:endParaRPr>
                    </a:p>
                  </a:txBody>
                  <a:tcPr marL="68580" marR="68580" marT="0" marB="0" anchor="ctr"/>
                </a:tc>
                <a:tc>
                  <a:txBody>
                    <a:bodyPr/>
                    <a:lstStyle/>
                    <a:p>
                      <a:pPr marL="0" marR="0" algn="r">
                        <a:lnSpc>
                          <a:spcPct val="115000"/>
                        </a:lnSpc>
                        <a:spcBef>
                          <a:spcPts val="0"/>
                        </a:spcBef>
                        <a:spcAft>
                          <a:spcPts val="0"/>
                        </a:spcAft>
                      </a:pPr>
                      <a:r>
                        <a:rPr lang="en-US" sz="1600">
                          <a:effectLst/>
                        </a:rPr>
                        <a:t> </a:t>
                      </a:r>
                      <a:endParaRPr lang="en-US" sz="1600">
                        <a:effectLst/>
                        <a:latin typeface="Calibri"/>
                        <a:ea typeface="宋体"/>
                        <a:cs typeface="Times New Roman"/>
                      </a:endParaRPr>
                    </a:p>
                  </a:txBody>
                  <a:tcPr marL="68580" marR="68580" marT="0" marB="0" anchor="ctr"/>
                </a:tc>
                <a:tc>
                  <a:txBody>
                    <a:bodyPr/>
                    <a:lstStyle/>
                    <a:p>
                      <a:pPr marL="0" marR="0" algn="r">
                        <a:lnSpc>
                          <a:spcPct val="115000"/>
                        </a:lnSpc>
                        <a:spcBef>
                          <a:spcPts val="0"/>
                        </a:spcBef>
                        <a:spcAft>
                          <a:spcPts val="0"/>
                        </a:spcAft>
                      </a:pPr>
                      <a:r>
                        <a:rPr lang="en-US" sz="1600">
                          <a:effectLst/>
                        </a:rPr>
                        <a:t>45%</a:t>
                      </a:r>
                      <a:endParaRPr lang="en-US" sz="1600">
                        <a:effectLst/>
                        <a:latin typeface="Calibri"/>
                        <a:ea typeface="宋体"/>
                        <a:cs typeface="Times New Roman"/>
                      </a:endParaRPr>
                    </a:p>
                  </a:txBody>
                  <a:tcPr marL="68580" marR="68580" marT="0" marB="0" anchor="ctr"/>
                </a:tc>
                <a:tc>
                  <a:txBody>
                    <a:bodyPr/>
                    <a:lstStyle/>
                    <a:p>
                      <a:pPr marL="0" marR="0" algn="r">
                        <a:lnSpc>
                          <a:spcPct val="115000"/>
                        </a:lnSpc>
                        <a:spcBef>
                          <a:spcPts val="0"/>
                        </a:spcBef>
                        <a:spcAft>
                          <a:spcPts val="0"/>
                        </a:spcAft>
                      </a:pPr>
                      <a:r>
                        <a:rPr lang="en-US" sz="1600">
                          <a:effectLst/>
                        </a:rPr>
                        <a:t>35%</a:t>
                      </a:r>
                      <a:endParaRPr lang="en-US" sz="1600">
                        <a:effectLst/>
                        <a:latin typeface="Calibri"/>
                        <a:ea typeface="宋体"/>
                        <a:cs typeface="Times New Roman"/>
                      </a:endParaRPr>
                    </a:p>
                  </a:txBody>
                  <a:tcPr marL="68580" marR="68580" marT="0" marB="0" anchor="ctr"/>
                </a:tc>
                <a:tc>
                  <a:txBody>
                    <a:bodyPr/>
                    <a:lstStyle/>
                    <a:p>
                      <a:pPr marL="0" marR="0" algn="r">
                        <a:lnSpc>
                          <a:spcPct val="115000"/>
                        </a:lnSpc>
                        <a:spcBef>
                          <a:spcPts val="0"/>
                        </a:spcBef>
                        <a:spcAft>
                          <a:spcPts val="0"/>
                        </a:spcAft>
                      </a:pPr>
                      <a:r>
                        <a:rPr lang="en-US" sz="1600">
                          <a:effectLst/>
                        </a:rPr>
                        <a:t>56%</a:t>
                      </a:r>
                      <a:endParaRPr lang="en-US" sz="1600">
                        <a:effectLst/>
                        <a:latin typeface="Calibri"/>
                        <a:ea typeface="宋体"/>
                        <a:cs typeface="Times New Roman"/>
                      </a:endParaRPr>
                    </a:p>
                  </a:txBody>
                  <a:tcPr marL="68580" marR="68580" marT="0" marB="0" anchor="ctr"/>
                </a:tc>
                <a:extLst>
                  <a:ext uri="{0D108BD9-81ED-4DB2-BD59-A6C34878D82A}">
                    <a16:rowId xmlns:a16="http://schemas.microsoft.com/office/drawing/2014/main" xmlns="" val="10005"/>
                  </a:ext>
                </a:extLst>
              </a:tr>
              <a:tr h="282349">
                <a:tc>
                  <a:txBody>
                    <a:bodyPr/>
                    <a:lstStyle/>
                    <a:p>
                      <a:pPr marL="0" marR="0">
                        <a:lnSpc>
                          <a:spcPct val="115000"/>
                        </a:lnSpc>
                        <a:spcBef>
                          <a:spcPts val="0"/>
                        </a:spcBef>
                        <a:spcAft>
                          <a:spcPts val="0"/>
                        </a:spcAft>
                      </a:pPr>
                      <a:r>
                        <a:rPr lang="en-US" sz="1600">
                          <a:effectLst/>
                        </a:rPr>
                        <a:t>2008</a:t>
                      </a:r>
                      <a:endParaRPr lang="en-US" sz="1600">
                        <a:effectLst/>
                        <a:latin typeface="Calibri"/>
                        <a:ea typeface="宋体"/>
                        <a:cs typeface="Times New Roman"/>
                      </a:endParaRPr>
                    </a:p>
                  </a:txBody>
                  <a:tcPr marL="68580" marR="68580" marT="0" marB="0"/>
                </a:tc>
                <a:tc>
                  <a:txBody>
                    <a:bodyPr/>
                    <a:lstStyle/>
                    <a:p>
                      <a:pPr marL="0" marR="0" algn="r">
                        <a:lnSpc>
                          <a:spcPct val="115000"/>
                        </a:lnSpc>
                        <a:spcBef>
                          <a:spcPts val="0"/>
                        </a:spcBef>
                        <a:spcAft>
                          <a:spcPts val="0"/>
                        </a:spcAft>
                      </a:pPr>
                      <a:r>
                        <a:rPr lang="en-US" sz="1600">
                          <a:effectLst/>
                        </a:rPr>
                        <a:t>48%</a:t>
                      </a:r>
                      <a:endParaRPr lang="en-US" sz="1600">
                        <a:effectLst/>
                        <a:latin typeface="Calibri"/>
                        <a:ea typeface="宋体"/>
                        <a:cs typeface="Times New Roman"/>
                      </a:endParaRPr>
                    </a:p>
                  </a:txBody>
                  <a:tcPr marL="68580" marR="68580" marT="0" marB="0" anchor="ctr"/>
                </a:tc>
                <a:tc>
                  <a:txBody>
                    <a:bodyPr/>
                    <a:lstStyle/>
                    <a:p>
                      <a:pPr marL="0" marR="0" algn="r">
                        <a:lnSpc>
                          <a:spcPct val="115000"/>
                        </a:lnSpc>
                        <a:spcBef>
                          <a:spcPts val="0"/>
                        </a:spcBef>
                        <a:spcAft>
                          <a:spcPts val="0"/>
                        </a:spcAft>
                      </a:pPr>
                      <a:r>
                        <a:rPr lang="en-US" sz="1600">
                          <a:effectLst/>
                        </a:rPr>
                        <a:t>47%</a:t>
                      </a:r>
                      <a:endParaRPr lang="en-US" sz="1600">
                        <a:effectLst/>
                        <a:latin typeface="Calibri"/>
                        <a:ea typeface="宋体"/>
                        <a:cs typeface="Times New Roman"/>
                      </a:endParaRPr>
                    </a:p>
                  </a:txBody>
                  <a:tcPr marL="68580" marR="68580" marT="0" marB="0" anchor="ctr"/>
                </a:tc>
                <a:tc>
                  <a:txBody>
                    <a:bodyPr/>
                    <a:lstStyle/>
                    <a:p>
                      <a:pPr marL="0" marR="0" algn="r">
                        <a:lnSpc>
                          <a:spcPct val="115000"/>
                        </a:lnSpc>
                        <a:spcBef>
                          <a:spcPts val="0"/>
                        </a:spcBef>
                        <a:spcAft>
                          <a:spcPts val="0"/>
                        </a:spcAft>
                      </a:pPr>
                      <a:r>
                        <a:rPr lang="en-US" sz="1600">
                          <a:effectLst/>
                        </a:rPr>
                        <a:t>59%</a:t>
                      </a:r>
                      <a:endParaRPr lang="en-US" sz="1600">
                        <a:effectLst/>
                        <a:latin typeface="Calibri"/>
                        <a:ea typeface="宋体"/>
                        <a:cs typeface="Times New Roman"/>
                      </a:endParaRPr>
                    </a:p>
                  </a:txBody>
                  <a:tcPr marL="68580" marR="68580" marT="0" marB="0" anchor="ctr"/>
                </a:tc>
                <a:tc>
                  <a:txBody>
                    <a:bodyPr/>
                    <a:lstStyle/>
                    <a:p>
                      <a:pPr marL="0" marR="0" algn="r">
                        <a:lnSpc>
                          <a:spcPct val="115000"/>
                        </a:lnSpc>
                        <a:spcBef>
                          <a:spcPts val="0"/>
                        </a:spcBef>
                        <a:spcAft>
                          <a:spcPts val="0"/>
                        </a:spcAft>
                      </a:pPr>
                      <a:r>
                        <a:rPr lang="en-US" sz="1600" dirty="0">
                          <a:effectLst/>
                        </a:rPr>
                        <a:t> </a:t>
                      </a:r>
                      <a:endParaRPr lang="en-US" sz="1600" dirty="0">
                        <a:effectLst/>
                        <a:latin typeface="Calibri"/>
                        <a:ea typeface="宋体"/>
                        <a:cs typeface="Times New Roman"/>
                      </a:endParaRPr>
                    </a:p>
                  </a:txBody>
                  <a:tcPr marL="68580" marR="68580" marT="0" marB="0" anchor="ctr"/>
                </a:tc>
                <a:tc>
                  <a:txBody>
                    <a:bodyPr/>
                    <a:lstStyle/>
                    <a:p>
                      <a:pPr marL="0" marR="0" algn="r">
                        <a:lnSpc>
                          <a:spcPct val="115000"/>
                        </a:lnSpc>
                        <a:spcBef>
                          <a:spcPts val="0"/>
                        </a:spcBef>
                        <a:spcAft>
                          <a:spcPts val="0"/>
                        </a:spcAft>
                      </a:pPr>
                      <a:r>
                        <a:rPr lang="en-US" sz="1600" dirty="0">
                          <a:effectLst/>
                        </a:rPr>
                        <a:t>48%</a:t>
                      </a:r>
                      <a:endParaRPr lang="en-US" sz="1600" dirty="0">
                        <a:effectLst/>
                        <a:latin typeface="Calibri"/>
                        <a:ea typeface="宋体"/>
                        <a:cs typeface="Times New Roman"/>
                      </a:endParaRPr>
                    </a:p>
                  </a:txBody>
                  <a:tcPr marL="68580" marR="68580" marT="0" marB="0" anchor="ctr"/>
                </a:tc>
                <a:tc>
                  <a:txBody>
                    <a:bodyPr/>
                    <a:lstStyle/>
                    <a:p>
                      <a:pPr marL="0" marR="0" algn="r">
                        <a:lnSpc>
                          <a:spcPct val="115000"/>
                        </a:lnSpc>
                        <a:spcBef>
                          <a:spcPts val="0"/>
                        </a:spcBef>
                        <a:spcAft>
                          <a:spcPts val="0"/>
                        </a:spcAft>
                      </a:pPr>
                      <a:r>
                        <a:rPr lang="en-US" sz="1600">
                          <a:effectLst/>
                        </a:rPr>
                        <a:t>42%</a:t>
                      </a:r>
                      <a:endParaRPr lang="en-US" sz="1600">
                        <a:effectLst/>
                        <a:latin typeface="Calibri"/>
                        <a:ea typeface="宋体"/>
                        <a:cs typeface="Times New Roman"/>
                      </a:endParaRPr>
                    </a:p>
                  </a:txBody>
                  <a:tcPr marL="68580" marR="68580" marT="0" marB="0" anchor="ctr"/>
                </a:tc>
                <a:tc>
                  <a:txBody>
                    <a:bodyPr/>
                    <a:lstStyle/>
                    <a:p>
                      <a:pPr marL="0" marR="0" algn="r">
                        <a:lnSpc>
                          <a:spcPct val="115000"/>
                        </a:lnSpc>
                        <a:spcBef>
                          <a:spcPts val="0"/>
                        </a:spcBef>
                        <a:spcAft>
                          <a:spcPts val="0"/>
                        </a:spcAft>
                      </a:pPr>
                      <a:r>
                        <a:rPr lang="en-US" sz="1600">
                          <a:effectLst/>
                        </a:rPr>
                        <a:t>56%</a:t>
                      </a:r>
                      <a:endParaRPr lang="en-US" sz="1600">
                        <a:effectLst/>
                        <a:latin typeface="Calibri"/>
                        <a:ea typeface="宋体"/>
                        <a:cs typeface="Times New Roman"/>
                      </a:endParaRPr>
                    </a:p>
                  </a:txBody>
                  <a:tcPr marL="68580" marR="68580" marT="0" marB="0" anchor="ctr"/>
                </a:tc>
                <a:tc>
                  <a:txBody>
                    <a:bodyPr/>
                    <a:lstStyle/>
                    <a:p>
                      <a:pPr marL="0" marR="0" algn="r">
                        <a:lnSpc>
                          <a:spcPct val="115000"/>
                        </a:lnSpc>
                        <a:spcBef>
                          <a:spcPts val="0"/>
                        </a:spcBef>
                        <a:spcAft>
                          <a:spcPts val="0"/>
                        </a:spcAft>
                      </a:pPr>
                      <a:r>
                        <a:rPr lang="en-US" sz="1600">
                          <a:effectLst/>
                        </a:rPr>
                        <a:t> </a:t>
                      </a:r>
                      <a:endParaRPr lang="en-US" sz="1600">
                        <a:effectLst/>
                        <a:latin typeface="Calibri"/>
                        <a:ea typeface="宋体"/>
                        <a:cs typeface="Times New Roman"/>
                      </a:endParaRPr>
                    </a:p>
                  </a:txBody>
                  <a:tcPr marL="68580" marR="68580" marT="0" marB="0" anchor="ctr"/>
                </a:tc>
                <a:tc>
                  <a:txBody>
                    <a:bodyPr/>
                    <a:lstStyle/>
                    <a:p>
                      <a:pPr marL="0" marR="0" algn="r">
                        <a:lnSpc>
                          <a:spcPct val="115000"/>
                        </a:lnSpc>
                        <a:spcBef>
                          <a:spcPts val="0"/>
                        </a:spcBef>
                        <a:spcAft>
                          <a:spcPts val="0"/>
                        </a:spcAft>
                      </a:pPr>
                      <a:r>
                        <a:rPr lang="en-US" sz="1600">
                          <a:effectLst/>
                        </a:rPr>
                        <a:t>47%</a:t>
                      </a:r>
                      <a:endParaRPr lang="en-US" sz="1600">
                        <a:effectLst/>
                        <a:latin typeface="Calibri"/>
                        <a:ea typeface="宋体"/>
                        <a:cs typeface="Times New Roman"/>
                      </a:endParaRPr>
                    </a:p>
                  </a:txBody>
                  <a:tcPr marL="68580" marR="68580" marT="0" marB="0" anchor="ctr"/>
                </a:tc>
                <a:tc>
                  <a:txBody>
                    <a:bodyPr/>
                    <a:lstStyle/>
                    <a:p>
                      <a:pPr marL="0" marR="0" algn="r">
                        <a:lnSpc>
                          <a:spcPct val="115000"/>
                        </a:lnSpc>
                        <a:spcBef>
                          <a:spcPts val="0"/>
                        </a:spcBef>
                        <a:spcAft>
                          <a:spcPts val="0"/>
                        </a:spcAft>
                      </a:pPr>
                      <a:r>
                        <a:rPr lang="en-US" sz="1600">
                          <a:effectLst/>
                        </a:rPr>
                        <a:t>42%</a:t>
                      </a:r>
                      <a:endParaRPr lang="en-US" sz="1600">
                        <a:effectLst/>
                        <a:latin typeface="Calibri"/>
                        <a:ea typeface="宋体"/>
                        <a:cs typeface="Times New Roman"/>
                      </a:endParaRPr>
                    </a:p>
                  </a:txBody>
                  <a:tcPr marL="68580" marR="68580" marT="0" marB="0" anchor="ctr"/>
                </a:tc>
                <a:tc>
                  <a:txBody>
                    <a:bodyPr/>
                    <a:lstStyle/>
                    <a:p>
                      <a:pPr marL="0" marR="0" algn="r">
                        <a:lnSpc>
                          <a:spcPct val="115000"/>
                        </a:lnSpc>
                        <a:spcBef>
                          <a:spcPts val="0"/>
                        </a:spcBef>
                        <a:spcAft>
                          <a:spcPts val="0"/>
                        </a:spcAft>
                      </a:pPr>
                      <a:r>
                        <a:rPr lang="en-US" sz="1600">
                          <a:effectLst/>
                        </a:rPr>
                        <a:t>57%</a:t>
                      </a:r>
                      <a:endParaRPr lang="en-US" sz="1600">
                        <a:effectLst/>
                        <a:latin typeface="Calibri"/>
                        <a:ea typeface="宋体"/>
                        <a:cs typeface="Times New Roman"/>
                      </a:endParaRPr>
                    </a:p>
                  </a:txBody>
                  <a:tcPr marL="68580" marR="68580" marT="0" marB="0" anchor="ctr"/>
                </a:tc>
                <a:extLst>
                  <a:ext uri="{0D108BD9-81ED-4DB2-BD59-A6C34878D82A}">
                    <a16:rowId xmlns:a16="http://schemas.microsoft.com/office/drawing/2014/main" xmlns="" val="10006"/>
                  </a:ext>
                </a:extLst>
              </a:tr>
              <a:tr h="282349">
                <a:tc>
                  <a:txBody>
                    <a:bodyPr/>
                    <a:lstStyle/>
                    <a:p>
                      <a:pPr marL="0" marR="0">
                        <a:lnSpc>
                          <a:spcPct val="115000"/>
                        </a:lnSpc>
                        <a:spcBef>
                          <a:spcPts val="0"/>
                        </a:spcBef>
                        <a:spcAft>
                          <a:spcPts val="0"/>
                        </a:spcAft>
                      </a:pPr>
                      <a:r>
                        <a:rPr lang="en-US" sz="1600">
                          <a:effectLst/>
                        </a:rPr>
                        <a:t>2009</a:t>
                      </a:r>
                      <a:endParaRPr lang="en-US" sz="1600">
                        <a:effectLst/>
                        <a:latin typeface="Calibri"/>
                        <a:ea typeface="宋体"/>
                        <a:cs typeface="Times New Roman"/>
                      </a:endParaRPr>
                    </a:p>
                  </a:txBody>
                  <a:tcPr marL="68580" marR="68580" marT="0" marB="0"/>
                </a:tc>
                <a:tc>
                  <a:txBody>
                    <a:bodyPr/>
                    <a:lstStyle/>
                    <a:p>
                      <a:pPr marL="0" marR="0" algn="r">
                        <a:lnSpc>
                          <a:spcPct val="115000"/>
                        </a:lnSpc>
                        <a:spcBef>
                          <a:spcPts val="0"/>
                        </a:spcBef>
                        <a:spcAft>
                          <a:spcPts val="0"/>
                        </a:spcAft>
                      </a:pPr>
                      <a:r>
                        <a:rPr lang="en-US" sz="1600">
                          <a:effectLst/>
                        </a:rPr>
                        <a:t>51%</a:t>
                      </a:r>
                      <a:endParaRPr lang="en-US" sz="1600">
                        <a:effectLst/>
                        <a:latin typeface="Calibri"/>
                        <a:ea typeface="宋体"/>
                        <a:cs typeface="Times New Roman"/>
                      </a:endParaRPr>
                    </a:p>
                  </a:txBody>
                  <a:tcPr marL="68580" marR="68580" marT="0" marB="0" anchor="ctr"/>
                </a:tc>
                <a:tc>
                  <a:txBody>
                    <a:bodyPr/>
                    <a:lstStyle/>
                    <a:p>
                      <a:pPr marL="0" marR="0" algn="r">
                        <a:lnSpc>
                          <a:spcPct val="115000"/>
                        </a:lnSpc>
                        <a:spcBef>
                          <a:spcPts val="0"/>
                        </a:spcBef>
                        <a:spcAft>
                          <a:spcPts val="0"/>
                        </a:spcAft>
                      </a:pPr>
                      <a:r>
                        <a:rPr lang="en-US" sz="1600">
                          <a:effectLst/>
                        </a:rPr>
                        <a:t>48%</a:t>
                      </a:r>
                      <a:endParaRPr lang="en-US" sz="1600">
                        <a:effectLst/>
                        <a:latin typeface="Calibri"/>
                        <a:ea typeface="宋体"/>
                        <a:cs typeface="Times New Roman"/>
                      </a:endParaRPr>
                    </a:p>
                  </a:txBody>
                  <a:tcPr marL="68580" marR="68580" marT="0" marB="0" anchor="ctr"/>
                </a:tc>
                <a:tc>
                  <a:txBody>
                    <a:bodyPr/>
                    <a:lstStyle/>
                    <a:p>
                      <a:pPr marL="0" marR="0" algn="r">
                        <a:lnSpc>
                          <a:spcPct val="115000"/>
                        </a:lnSpc>
                        <a:spcBef>
                          <a:spcPts val="0"/>
                        </a:spcBef>
                        <a:spcAft>
                          <a:spcPts val="0"/>
                        </a:spcAft>
                      </a:pPr>
                      <a:r>
                        <a:rPr lang="en-US" sz="1600">
                          <a:effectLst/>
                        </a:rPr>
                        <a:t>59%</a:t>
                      </a:r>
                      <a:endParaRPr lang="en-US" sz="1600">
                        <a:effectLst/>
                        <a:latin typeface="Calibri"/>
                        <a:ea typeface="宋体"/>
                        <a:cs typeface="Times New Roman"/>
                      </a:endParaRPr>
                    </a:p>
                  </a:txBody>
                  <a:tcPr marL="68580" marR="68580" marT="0" marB="0" anchor="ctr"/>
                </a:tc>
                <a:tc>
                  <a:txBody>
                    <a:bodyPr/>
                    <a:lstStyle/>
                    <a:p>
                      <a:pPr marL="0" marR="0" algn="r">
                        <a:lnSpc>
                          <a:spcPct val="115000"/>
                        </a:lnSpc>
                        <a:spcBef>
                          <a:spcPts val="0"/>
                        </a:spcBef>
                        <a:spcAft>
                          <a:spcPts val="0"/>
                        </a:spcAft>
                      </a:pPr>
                      <a:r>
                        <a:rPr lang="en-US" sz="1600">
                          <a:effectLst/>
                        </a:rPr>
                        <a:t> </a:t>
                      </a:r>
                      <a:endParaRPr lang="en-US" sz="1600">
                        <a:effectLst/>
                        <a:latin typeface="Calibri"/>
                        <a:ea typeface="宋体"/>
                        <a:cs typeface="Times New Roman"/>
                      </a:endParaRPr>
                    </a:p>
                  </a:txBody>
                  <a:tcPr marL="68580" marR="68580" marT="0" marB="0" anchor="ctr"/>
                </a:tc>
                <a:tc>
                  <a:txBody>
                    <a:bodyPr/>
                    <a:lstStyle/>
                    <a:p>
                      <a:pPr marL="0" marR="0" algn="r">
                        <a:lnSpc>
                          <a:spcPct val="115000"/>
                        </a:lnSpc>
                        <a:spcBef>
                          <a:spcPts val="0"/>
                        </a:spcBef>
                        <a:spcAft>
                          <a:spcPts val="0"/>
                        </a:spcAft>
                      </a:pPr>
                      <a:r>
                        <a:rPr lang="en-US" sz="1600" dirty="0">
                          <a:effectLst/>
                        </a:rPr>
                        <a:t>50%</a:t>
                      </a:r>
                      <a:endParaRPr lang="en-US" sz="1600" dirty="0">
                        <a:effectLst/>
                        <a:latin typeface="Calibri"/>
                        <a:ea typeface="宋体"/>
                        <a:cs typeface="Times New Roman"/>
                      </a:endParaRPr>
                    </a:p>
                  </a:txBody>
                  <a:tcPr marL="68580" marR="68580" marT="0" marB="0" anchor="ctr"/>
                </a:tc>
                <a:tc>
                  <a:txBody>
                    <a:bodyPr/>
                    <a:lstStyle/>
                    <a:p>
                      <a:pPr marL="0" marR="0" algn="r">
                        <a:lnSpc>
                          <a:spcPct val="115000"/>
                        </a:lnSpc>
                        <a:spcBef>
                          <a:spcPts val="0"/>
                        </a:spcBef>
                        <a:spcAft>
                          <a:spcPts val="0"/>
                        </a:spcAft>
                      </a:pPr>
                      <a:r>
                        <a:rPr lang="en-US" sz="1600" dirty="0">
                          <a:effectLst/>
                        </a:rPr>
                        <a:t>43%</a:t>
                      </a:r>
                      <a:endParaRPr lang="en-US" sz="1600" dirty="0">
                        <a:effectLst/>
                        <a:latin typeface="Calibri"/>
                        <a:ea typeface="宋体"/>
                        <a:cs typeface="Times New Roman"/>
                      </a:endParaRPr>
                    </a:p>
                  </a:txBody>
                  <a:tcPr marL="68580" marR="68580" marT="0" marB="0" anchor="ctr"/>
                </a:tc>
                <a:tc>
                  <a:txBody>
                    <a:bodyPr/>
                    <a:lstStyle/>
                    <a:p>
                      <a:pPr marL="0" marR="0" algn="r">
                        <a:lnSpc>
                          <a:spcPct val="115000"/>
                        </a:lnSpc>
                        <a:spcBef>
                          <a:spcPts val="0"/>
                        </a:spcBef>
                        <a:spcAft>
                          <a:spcPts val="0"/>
                        </a:spcAft>
                      </a:pPr>
                      <a:r>
                        <a:rPr lang="en-US" sz="1600" dirty="0">
                          <a:effectLst/>
                        </a:rPr>
                        <a:t>56%</a:t>
                      </a:r>
                      <a:endParaRPr lang="en-US" sz="1600" dirty="0">
                        <a:effectLst/>
                        <a:latin typeface="Calibri"/>
                        <a:ea typeface="宋体"/>
                        <a:cs typeface="Times New Roman"/>
                      </a:endParaRPr>
                    </a:p>
                  </a:txBody>
                  <a:tcPr marL="68580" marR="68580" marT="0" marB="0" anchor="ctr"/>
                </a:tc>
                <a:tc>
                  <a:txBody>
                    <a:bodyPr/>
                    <a:lstStyle/>
                    <a:p>
                      <a:pPr marL="0" marR="0" algn="r">
                        <a:lnSpc>
                          <a:spcPct val="115000"/>
                        </a:lnSpc>
                        <a:spcBef>
                          <a:spcPts val="0"/>
                        </a:spcBef>
                        <a:spcAft>
                          <a:spcPts val="0"/>
                        </a:spcAft>
                      </a:pPr>
                      <a:r>
                        <a:rPr lang="en-US" sz="1600">
                          <a:effectLst/>
                        </a:rPr>
                        <a:t> </a:t>
                      </a:r>
                      <a:endParaRPr lang="en-US" sz="1600">
                        <a:effectLst/>
                        <a:latin typeface="Calibri"/>
                        <a:ea typeface="宋体"/>
                        <a:cs typeface="Times New Roman"/>
                      </a:endParaRPr>
                    </a:p>
                  </a:txBody>
                  <a:tcPr marL="68580" marR="68580" marT="0" marB="0" anchor="ctr"/>
                </a:tc>
                <a:tc>
                  <a:txBody>
                    <a:bodyPr/>
                    <a:lstStyle/>
                    <a:p>
                      <a:pPr marL="0" marR="0" algn="r">
                        <a:lnSpc>
                          <a:spcPct val="115000"/>
                        </a:lnSpc>
                        <a:spcBef>
                          <a:spcPts val="0"/>
                        </a:spcBef>
                        <a:spcAft>
                          <a:spcPts val="0"/>
                        </a:spcAft>
                      </a:pPr>
                      <a:r>
                        <a:rPr lang="en-US" sz="1600">
                          <a:effectLst/>
                        </a:rPr>
                        <a:t>50%</a:t>
                      </a:r>
                      <a:endParaRPr lang="en-US" sz="1600">
                        <a:effectLst/>
                        <a:latin typeface="Calibri"/>
                        <a:ea typeface="宋体"/>
                        <a:cs typeface="Times New Roman"/>
                      </a:endParaRPr>
                    </a:p>
                  </a:txBody>
                  <a:tcPr marL="68580" marR="68580" marT="0" marB="0" anchor="ctr"/>
                </a:tc>
                <a:tc>
                  <a:txBody>
                    <a:bodyPr/>
                    <a:lstStyle/>
                    <a:p>
                      <a:pPr marL="0" marR="0" algn="r">
                        <a:lnSpc>
                          <a:spcPct val="115000"/>
                        </a:lnSpc>
                        <a:spcBef>
                          <a:spcPts val="0"/>
                        </a:spcBef>
                        <a:spcAft>
                          <a:spcPts val="0"/>
                        </a:spcAft>
                      </a:pPr>
                      <a:r>
                        <a:rPr lang="en-US" sz="1600">
                          <a:effectLst/>
                        </a:rPr>
                        <a:t>42%</a:t>
                      </a:r>
                      <a:endParaRPr lang="en-US" sz="1600">
                        <a:effectLst/>
                        <a:latin typeface="Calibri"/>
                        <a:ea typeface="宋体"/>
                        <a:cs typeface="Times New Roman"/>
                      </a:endParaRPr>
                    </a:p>
                  </a:txBody>
                  <a:tcPr marL="68580" marR="68580" marT="0" marB="0" anchor="ctr"/>
                </a:tc>
                <a:tc>
                  <a:txBody>
                    <a:bodyPr/>
                    <a:lstStyle/>
                    <a:p>
                      <a:pPr marL="0" marR="0" algn="r">
                        <a:lnSpc>
                          <a:spcPct val="115000"/>
                        </a:lnSpc>
                        <a:spcBef>
                          <a:spcPts val="0"/>
                        </a:spcBef>
                        <a:spcAft>
                          <a:spcPts val="0"/>
                        </a:spcAft>
                      </a:pPr>
                      <a:r>
                        <a:rPr lang="en-US" sz="1600">
                          <a:effectLst/>
                        </a:rPr>
                        <a:t>57%</a:t>
                      </a:r>
                      <a:endParaRPr lang="en-US" sz="1600">
                        <a:effectLst/>
                        <a:latin typeface="Calibri"/>
                        <a:ea typeface="宋体"/>
                        <a:cs typeface="Times New Roman"/>
                      </a:endParaRPr>
                    </a:p>
                  </a:txBody>
                  <a:tcPr marL="68580" marR="68580" marT="0" marB="0" anchor="ctr"/>
                </a:tc>
                <a:extLst>
                  <a:ext uri="{0D108BD9-81ED-4DB2-BD59-A6C34878D82A}">
                    <a16:rowId xmlns:a16="http://schemas.microsoft.com/office/drawing/2014/main" xmlns="" val="10007"/>
                  </a:ext>
                </a:extLst>
              </a:tr>
              <a:tr h="282349">
                <a:tc>
                  <a:txBody>
                    <a:bodyPr/>
                    <a:lstStyle/>
                    <a:p>
                      <a:pPr marL="0" marR="0">
                        <a:lnSpc>
                          <a:spcPct val="115000"/>
                        </a:lnSpc>
                        <a:spcBef>
                          <a:spcPts val="0"/>
                        </a:spcBef>
                        <a:spcAft>
                          <a:spcPts val="0"/>
                        </a:spcAft>
                      </a:pPr>
                      <a:r>
                        <a:rPr lang="en-US" sz="1600">
                          <a:effectLst/>
                        </a:rPr>
                        <a:t>2010</a:t>
                      </a:r>
                      <a:endParaRPr lang="en-US" sz="1600">
                        <a:effectLst/>
                        <a:latin typeface="Calibri"/>
                        <a:ea typeface="宋体"/>
                        <a:cs typeface="Times New Roman"/>
                      </a:endParaRPr>
                    </a:p>
                  </a:txBody>
                  <a:tcPr marL="68580" marR="68580" marT="0" marB="0"/>
                </a:tc>
                <a:tc>
                  <a:txBody>
                    <a:bodyPr/>
                    <a:lstStyle/>
                    <a:p>
                      <a:pPr marL="0" marR="0" algn="r">
                        <a:lnSpc>
                          <a:spcPct val="115000"/>
                        </a:lnSpc>
                        <a:spcBef>
                          <a:spcPts val="0"/>
                        </a:spcBef>
                        <a:spcAft>
                          <a:spcPts val="0"/>
                        </a:spcAft>
                      </a:pPr>
                      <a:r>
                        <a:rPr lang="en-US" sz="1600">
                          <a:effectLst/>
                        </a:rPr>
                        <a:t>50%</a:t>
                      </a:r>
                      <a:endParaRPr lang="en-US" sz="1600">
                        <a:effectLst/>
                        <a:latin typeface="Calibri"/>
                        <a:ea typeface="宋体"/>
                        <a:cs typeface="Times New Roman"/>
                      </a:endParaRPr>
                    </a:p>
                  </a:txBody>
                  <a:tcPr marL="68580" marR="68580" marT="0" marB="0" anchor="ctr"/>
                </a:tc>
                <a:tc>
                  <a:txBody>
                    <a:bodyPr/>
                    <a:lstStyle/>
                    <a:p>
                      <a:pPr marL="0" marR="0" algn="r">
                        <a:lnSpc>
                          <a:spcPct val="115000"/>
                        </a:lnSpc>
                        <a:spcBef>
                          <a:spcPts val="0"/>
                        </a:spcBef>
                        <a:spcAft>
                          <a:spcPts val="0"/>
                        </a:spcAft>
                      </a:pPr>
                      <a:r>
                        <a:rPr lang="en-US" sz="1600">
                          <a:effectLst/>
                        </a:rPr>
                        <a:t>48%</a:t>
                      </a:r>
                      <a:endParaRPr lang="en-US" sz="1600">
                        <a:effectLst/>
                        <a:latin typeface="Calibri"/>
                        <a:ea typeface="宋体"/>
                        <a:cs typeface="Times New Roman"/>
                      </a:endParaRPr>
                    </a:p>
                  </a:txBody>
                  <a:tcPr marL="68580" marR="68580" marT="0" marB="0" anchor="ctr"/>
                </a:tc>
                <a:tc>
                  <a:txBody>
                    <a:bodyPr/>
                    <a:lstStyle/>
                    <a:p>
                      <a:pPr marL="0" marR="0" algn="r">
                        <a:lnSpc>
                          <a:spcPct val="115000"/>
                        </a:lnSpc>
                        <a:spcBef>
                          <a:spcPts val="0"/>
                        </a:spcBef>
                        <a:spcAft>
                          <a:spcPts val="0"/>
                        </a:spcAft>
                      </a:pPr>
                      <a:r>
                        <a:rPr lang="en-US" sz="1600">
                          <a:effectLst/>
                        </a:rPr>
                        <a:t>58%</a:t>
                      </a:r>
                      <a:endParaRPr lang="en-US" sz="1600">
                        <a:effectLst/>
                        <a:latin typeface="Calibri"/>
                        <a:ea typeface="宋体"/>
                        <a:cs typeface="Times New Roman"/>
                      </a:endParaRPr>
                    </a:p>
                  </a:txBody>
                  <a:tcPr marL="68580" marR="68580" marT="0" marB="0" anchor="ctr"/>
                </a:tc>
                <a:tc>
                  <a:txBody>
                    <a:bodyPr/>
                    <a:lstStyle/>
                    <a:p>
                      <a:pPr marL="0" marR="0" algn="r">
                        <a:lnSpc>
                          <a:spcPct val="115000"/>
                        </a:lnSpc>
                        <a:spcBef>
                          <a:spcPts val="0"/>
                        </a:spcBef>
                        <a:spcAft>
                          <a:spcPts val="0"/>
                        </a:spcAft>
                      </a:pPr>
                      <a:r>
                        <a:rPr lang="en-US" sz="1600">
                          <a:effectLst/>
                        </a:rPr>
                        <a:t> </a:t>
                      </a:r>
                      <a:endParaRPr lang="en-US" sz="1600">
                        <a:effectLst/>
                        <a:latin typeface="Calibri"/>
                        <a:ea typeface="宋体"/>
                        <a:cs typeface="Times New Roman"/>
                      </a:endParaRPr>
                    </a:p>
                  </a:txBody>
                  <a:tcPr marL="68580" marR="68580" marT="0" marB="0" anchor="ctr"/>
                </a:tc>
                <a:tc>
                  <a:txBody>
                    <a:bodyPr/>
                    <a:lstStyle/>
                    <a:p>
                      <a:pPr marL="0" marR="0" algn="r">
                        <a:lnSpc>
                          <a:spcPct val="115000"/>
                        </a:lnSpc>
                        <a:spcBef>
                          <a:spcPts val="0"/>
                        </a:spcBef>
                        <a:spcAft>
                          <a:spcPts val="0"/>
                        </a:spcAft>
                      </a:pPr>
                      <a:r>
                        <a:rPr lang="en-US" sz="1600">
                          <a:effectLst/>
                        </a:rPr>
                        <a:t>51%</a:t>
                      </a:r>
                      <a:endParaRPr lang="en-US" sz="1600">
                        <a:effectLst/>
                        <a:latin typeface="Calibri"/>
                        <a:ea typeface="宋体"/>
                        <a:cs typeface="Times New Roman"/>
                      </a:endParaRPr>
                    </a:p>
                  </a:txBody>
                  <a:tcPr marL="68580" marR="68580" marT="0" marB="0" anchor="ctr"/>
                </a:tc>
                <a:tc>
                  <a:txBody>
                    <a:bodyPr/>
                    <a:lstStyle/>
                    <a:p>
                      <a:pPr marL="0" marR="0" algn="r">
                        <a:lnSpc>
                          <a:spcPct val="115000"/>
                        </a:lnSpc>
                        <a:spcBef>
                          <a:spcPts val="0"/>
                        </a:spcBef>
                        <a:spcAft>
                          <a:spcPts val="0"/>
                        </a:spcAft>
                      </a:pPr>
                      <a:r>
                        <a:rPr lang="en-US" sz="1600" dirty="0">
                          <a:effectLst/>
                        </a:rPr>
                        <a:t>45%</a:t>
                      </a:r>
                      <a:endParaRPr lang="en-US" sz="1600" dirty="0">
                        <a:effectLst/>
                        <a:latin typeface="Calibri"/>
                        <a:ea typeface="宋体"/>
                        <a:cs typeface="Times New Roman"/>
                      </a:endParaRPr>
                    </a:p>
                  </a:txBody>
                  <a:tcPr marL="68580" marR="68580" marT="0" marB="0" anchor="ctr"/>
                </a:tc>
                <a:tc>
                  <a:txBody>
                    <a:bodyPr/>
                    <a:lstStyle/>
                    <a:p>
                      <a:pPr marL="0" marR="0" algn="r">
                        <a:lnSpc>
                          <a:spcPct val="115000"/>
                        </a:lnSpc>
                        <a:spcBef>
                          <a:spcPts val="0"/>
                        </a:spcBef>
                        <a:spcAft>
                          <a:spcPts val="0"/>
                        </a:spcAft>
                      </a:pPr>
                      <a:r>
                        <a:rPr lang="en-US" sz="1600">
                          <a:effectLst/>
                        </a:rPr>
                        <a:t>54%</a:t>
                      </a:r>
                      <a:endParaRPr lang="en-US" sz="1600">
                        <a:effectLst/>
                        <a:latin typeface="Calibri"/>
                        <a:ea typeface="宋体"/>
                        <a:cs typeface="Times New Roman"/>
                      </a:endParaRPr>
                    </a:p>
                  </a:txBody>
                  <a:tcPr marL="68580" marR="68580" marT="0" marB="0" anchor="ctr"/>
                </a:tc>
                <a:tc>
                  <a:txBody>
                    <a:bodyPr/>
                    <a:lstStyle/>
                    <a:p>
                      <a:pPr marL="0" marR="0" algn="r">
                        <a:lnSpc>
                          <a:spcPct val="115000"/>
                        </a:lnSpc>
                        <a:spcBef>
                          <a:spcPts val="0"/>
                        </a:spcBef>
                        <a:spcAft>
                          <a:spcPts val="0"/>
                        </a:spcAft>
                      </a:pPr>
                      <a:r>
                        <a:rPr lang="en-US" sz="1600" dirty="0">
                          <a:effectLst/>
                        </a:rPr>
                        <a:t> </a:t>
                      </a:r>
                      <a:endParaRPr lang="en-US" sz="1600" dirty="0">
                        <a:effectLst/>
                        <a:latin typeface="Calibri"/>
                        <a:ea typeface="宋体"/>
                        <a:cs typeface="Times New Roman"/>
                      </a:endParaRPr>
                    </a:p>
                  </a:txBody>
                  <a:tcPr marL="68580" marR="68580" marT="0" marB="0" anchor="ctr"/>
                </a:tc>
                <a:tc>
                  <a:txBody>
                    <a:bodyPr/>
                    <a:lstStyle/>
                    <a:p>
                      <a:pPr marL="0" marR="0" algn="r">
                        <a:lnSpc>
                          <a:spcPct val="115000"/>
                        </a:lnSpc>
                        <a:spcBef>
                          <a:spcPts val="0"/>
                        </a:spcBef>
                        <a:spcAft>
                          <a:spcPts val="0"/>
                        </a:spcAft>
                      </a:pPr>
                      <a:r>
                        <a:rPr lang="en-US" sz="1600" dirty="0">
                          <a:effectLst/>
                        </a:rPr>
                        <a:t>50%</a:t>
                      </a:r>
                      <a:endParaRPr lang="en-US" sz="1600" dirty="0">
                        <a:effectLst/>
                        <a:latin typeface="Calibri"/>
                        <a:ea typeface="宋体"/>
                        <a:cs typeface="Times New Roman"/>
                      </a:endParaRPr>
                    </a:p>
                  </a:txBody>
                  <a:tcPr marL="68580" marR="68580" marT="0" marB="0" anchor="ctr"/>
                </a:tc>
                <a:tc>
                  <a:txBody>
                    <a:bodyPr/>
                    <a:lstStyle/>
                    <a:p>
                      <a:pPr marL="0" marR="0" algn="r">
                        <a:lnSpc>
                          <a:spcPct val="115000"/>
                        </a:lnSpc>
                        <a:spcBef>
                          <a:spcPts val="0"/>
                        </a:spcBef>
                        <a:spcAft>
                          <a:spcPts val="0"/>
                        </a:spcAft>
                      </a:pPr>
                      <a:r>
                        <a:rPr lang="en-US" sz="1600" dirty="0">
                          <a:effectLst/>
                        </a:rPr>
                        <a:t>43%</a:t>
                      </a:r>
                      <a:endParaRPr lang="en-US" sz="1600" dirty="0">
                        <a:effectLst/>
                        <a:latin typeface="Calibri"/>
                        <a:ea typeface="宋体"/>
                        <a:cs typeface="Times New Roman"/>
                      </a:endParaRPr>
                    </a:p>
                  </a:txBody>
                  <a:tcPr marL="68580" marR="68580" marT="0" marB="0" anchor="ctr"/>
                </a:tc>
                <a:tc>
                  <a:txBody>
                    <a:bodyPr/>
                    <a:lstStyle/>
                    <a:p>
                      <a:pPr marL="0" marR="0" algn="r">
                        <a:lnSpc>
                          <a:spcPct val="115000"/>
                        </a:lnSpc>
                        <a:spcBef>
                          <a:spcPts val="0"/>
                        </a:spcBef>
                        <a:spcAft>
                          <a:spcPts val="0"/>
                        </a:spcAft>
                      </a:pPr>
                      <a:r>
                        <a:rPr lang="en-US" sz="1600" dirty="0">
                          <a:effectLst/>
                        </a:rPr>
                        <a:t>56%</a:t>
                      </a:r>
                      <a:endParaRPr lang="en-US" sz="1600" dirty="0">
                        <a:effectLst/>
                        <a:latin typeface="Calibri"/>
                        <a:ea typeface="宋体"/>
                        <a:cs typeface="Times New Roman"/>
                      </a:endParaRPr>
                    </a:p>
                  </a:txBody>
                  <a:tcPr marL="68580" marR="68580" marT="0" marB="0" anchor="ctr"/>
                </a:tc>
                <a:extLst>
                  <a:ext uri="{0D108BD9-81ED-4DB2-BD59-A6C34878D82A}">
                    <a16:rowId xmlns:a16="http://schemas.microsoft.com/office/drawing/2014/main" xmlns="" val="10008"/>
                  </a:ext>
                </a:extLst>
              </a:tr>
              <a:tr h="282349">
                <a:tc>
                  <a:txBody>
                    <a:bodyPr/>
                    <a:lstStyle/>
                    <a:p>
                      <a:pPr marL="0" marR="0">
                        <a:lnSpc>
                          <a:spcPct val="115000"/>
                        </a:lnSpc>
                        <a:spcBef>
                          <a:spcPts val="0"/>
                        </a:spcBef>
                        <a:spcAft>
                          <a:spcPts val="0"/>
                        </a:spcAft>
                      </a:pPr>
                      <a:r>
                        <a:rPr lang="en-US" sz="1600" dirty="0">
                          <a:effectLst/>
                        </a:rPr>
                        <a:t>2011</a:t>
                      </a:r>
                      <a:endParaRPr lang="en-US" sz="1600" dirty="0">
                        <a:effectLst/>
                        <a:latin typeface="Calibri"/>
                        <a:ea typeface="宋体"/>
                        <a:cs typeface="Times New Roman"/>
                      </a:endParaRPr>
                    </a:p>
                  </a:txBody>
                  <a:tcPr marL="68580" marR="68580" marT="0" marB="0"/>
                </a:tc>
                <a:tc>
                  <a:txBody>
                    <a:bodyPr/>
                    <a:lstStyle/>
                    <a:p>
                      <a:pPr marL="0" marR="0" algn="r">
                        <a:lnSpc>
                          <a:spcPct val="115000"/>
                        </a:lnSpc>
                        <a:spcBef>
                          <a:spcPts val="0"/>
                        </a:spcBef>
                        <a:spcAft>
                          <a:spcPts val="0"/>
                        </a:spcAft>
                      </a:pPr>
                      <a:r>
                        <a:rPr lang="en-US" sz="1600" dirty="0">
                          <a:effectLst/>
                        </a:rPr>
                        <a:t>51%</a:t>
                      </a:r>
                      <a:endParaRPr lang="en-US" sz="1600" dirty="0">
                        <a:effectLst/>
                        <a:latin typeface="Calibri"/>
                        <a:ea typeface="宋体"/>
                        <a:cs typeface="Times New Roman"/>
                      </a:endParaRPr>
                    </a:p>
                  </a:txBody>
                  <a:tcPr marL="68580" marR="68580" marT="0" marB="0" anchor="ctr"/>
                </a:tc>
                <a:tc>
                  <a:txBody>
                    <a:bodyPr/>
                    <a:lstStyle/>
                    <a:p>
                      <a:pPr marL="0" marR="0" algn="r">
                        <a:lnSpc>
                          <a:spcPct val="115000"/>
                        </a:lnSpc>
                        <a:spcBef>
                          <a:spcPts val="0"/>
                        </a:spcBef>
                        <a:spcAft>
                          <a:spcPts val="0"/>
                        </a:spcAft>
                      </a:pPr>
                      <a:r>
                        <a:rPr lang="en-US" sz="1600" dirty="0">
                          <a:effectLst/>
                        </a:rPr>
                        <a:t>47%</a:t>
                      </a:r>
                      <a:endParaRPr lang="en-US" sz="1600" dirty="0">
                        <a:effectLst/>
                        <a:latin typeface="Calibri"/>
                        <a:ea typeface="宋体"/>
                        <a:cs typeface="Times New Roman"/>
                      </a:endParaRPr>
                    </a:p>
                  </a:txBody>
                  <a:tcPr marL="68580" marR="68580" marT="0" marB="0" anchor="ctr"/>
                </a:tc>
                <a:tc>
                  <a:txBody>
                    <a:bodyPr/>
                    <a:lstStyle/>
                    <a:p>
                      <a:pPr marL="0" marR="0" algn="r">
                        <a:lnSpc>
                          <a:spcPct val="115000"/>
                        </a:lnSpc>
                        <a:spcBef>
                          <a:spcPts val="0"/>
                        </a:spcBef>
                        <a:spcAft>
                          <a:spcPts val="0"/>
                        </a:spcAft>
                      </a:pPr>
                      <a:r>
                        <a:rPr lang="en-US" sz="1600" dirty="0">
                          <a:effectLst/>
                        </a:rPr>
                        <a:t>56%</a:t>
                      </a:r>
                      <a:endParaRPr lang="en-US" sz="1600" dirty="0">
                        <a:effectLst/>
                        <a:latin typeface="Calibri"/>
                        <a:ea typeface="宋体"/>
                        <a:cs typeface="Times New Roman"/>
                      </a:endParaRPr>
                    </a:p>
                  </a:txBody>
                  <a:tcPr marL="68580" marR="68580" marT="0" marB="0" anchor="ctr"/>
                </a:tc>
                <a:tc>
                  <a:txBody>
                    <a:bodyPr/>
                    <a:lstStyle/>
                    <a:p>
                      <a:pPr marL="0" marR="0" algn="r">
                        <a:lnSpc>
                          <a:spcPct val="115000"/>
                        </a:lnSpc>
                        <a:spcBef>
                          <a:spcPts val="0"/>
                        </a:spcBef>
                        <a:spcAft>
                          <a:spcPts val="0"/>
                        </a:spcAft>
                      </a:pPr>
                      <a:r>
                        <a:rPr lang="en-US" sz="1600" dirty="0">
                          <a:effectLst/>
                        </a:rPr>
                        <a:t> </a:t>
                      </a:r>
                      <a:endParaRPr lang="en-US" sz="1600" dirty="0">
                        <a:effectLst/>
                        <a:latin typeface="Calibri"/>
                        <a:ea typeface="宋体"/>
                        <a:cs typeface="Times New Roman"/>
                      </a:endParaRPr>
                    </a:p>
                  </a:txBody>
                  <a:tcPr marL="68580" marR="68580" marT="0" marB="0" anchor="ctr"/>
                </a:tc>
                <a:tc>
                  <a:txBody>
                    <a:bodyPr/>
                    <a:lstStyle/>
                    <a:p>
                      <a:pPr marL="0" marR="0" algn="r">
                        <a:lnSpc>
                          <a:spcPct val="115000"/>
                        </a:lnSpc>
                        <a:spcBef>
                          <a:spcPts val="0"/>
                        </a:spcBef>
                        <a:spcAft>
                          <a:spcPts val="0"/>
                        </a:spcAft>
                      </a:pPr>
                      <a:r>
                        <a:rPr lang="en-US" sz="1600" dirty="0">
                          <a:effectLst/>
                        </a:rPr>
                        <a:t>51%</a:t>
                      </a:r>
                      <a:endParaRPr lang="en-US" sz="1600" dirty="0">
                        <a:effectLst/>
                        <a:latin typeface="Calibri"/>
                        <a:ea typeface="宋体"/>
                        <a:cs typeface="Times New Roman"/>
                      </a:endParaRPr>
                    </a:p>
                  </a:txBody>
                  <a:tcPr marL="68580" marR="68580" marT="0" marB="0" anchor="ctr"/>
                </a:tc>
                <a:tc>
                  <a:txBody>
                    <a:bodyPr/>
                    <a:lstStyle/>
                    <a:p>
                      <a:pPr marL="0" marR="0" algn="r">
                        <a:lnSpc>
                          <a:spcPct val="115000"/>
                        </a:lnSpc>
                        <a:spcBef>
                          <a:spcPts val="0"/>
                        </a:spcBef>
                        <a:spcAft>
                          <a:spcPts val="0"/>
                        </a:spcAft>
                      </a:pPr>
                      <a:r>
                        <a:rPr lang="en-US" sz="1600" dirty="0">
                          <a:effectLst/>
                        </a:rPr>
                        <a:t>44%</a:t>
                      </a:r>
                      <a:endParaRPr lang="en-US" sz="1600" dirty="0">
                        <a:effectLst/>
                        <a:latin typeface="Calibri"/>
                        <a:ea typeface="宋体"/>
                        <a:cs typeface="Times New Roman"/>
                      </a:endParaRPr>
                    </a:p>
                  </a:txBody>
                  <a:tcPr marL="68580" marR="68580" marT="0" marB="0" anchor="ctr"/>
                </a:tc>
                <a:tc>
                  <a:txBody>
                    <a:bodyPr/>
                    <a:lstStyle/>
                    <a:p>
                      <a:pPr marL="0" marR="0" algn="r">
                        <a:lnSpc>
                          <a:spcPct val="115000"/>
                        </a:lnSpc>
                        <a:spcBef>
                          <a:spcPts val="0"/>
                        </a:spcBef>
                        <a:spcAft>
                          <a:spcPts val="0"/>
                        </a:spcAft>
                      </a:pPr>
                      <a:r>
                        <a:rPr lang="en-US" sz="1600" dirty="0">
                          <a:effectLst/>
                        </a:rPr>
                        <a:t>53%</a:t>
                      </a:r>
                      <a:endParaRPr lang="en-US" sz="1600" dirty="0">
                        <a:effectLst/>
                        <a:latin typeface="Calibri"/>
                        <a:ea typeface="宋体"/>
                        <a:cs typeface="Times New Roman"/>
                      </a:endParaRPr>
                    </a:p>
                  </a:txBody>
                  <a:tcPr marL="68580" marR="68580" marT="0" marB="0" anchor="ctr"/>
                </a:tc>
                <a:tc>
                  <a:txBody>
                    <a:bodyPr/>
                    <a:lstStyle/>
                    <a:p>
                      <a:pPr marL="0" marR="0" algn="r">
                        <a:lnSpc>
                          <a:spcPct val="115000"/>
                        </a:lnSpc>
                        <a:spcBef>
                          <a:spcPts val="0"/>
                        </a:spcBef>
                        <a:spcAft>
                          <a:spcPts val="0"/>
                        </a:spcAft>
                      </a:pPr>
                      <a:r>
                        <a:rPr lang="en-US" sz="1600" dirty="0">
                          <a:effectLst/>
                        </a:rPr>
                        <a:t> </a:t>
                      </a:r>
                      <a:endParaRPr lang="en-US" sz="1600" dirty="0">
                        <a:effectLst/>
                        <a:latin typeface="Calibri"/>
                        <a:ea typeface="宋体"/>
                        <a:cs typeface="Times New Roman"/>
                      </a:endParaRPr>
                    </a:p>
                  </a:txBody>
                  <a:tcPr marL="68580" marR="68580" marT="0" marB="0" anchor="ctr"/>
                </a:tc>
                <a:tc>
                  <a:txBody>
                    <a:bodyPr/>
                    <a:lstStyle/>
                    <a:p>
                      <a:pPr marL="0" marR="0" algn="r">
                        <a:lnSpc>
                          <a:spcPct val="115000"/>
                        </a:lnSpc>
                        <a:spcBef>
                          <a:spcPts val="0"/>
                        </a:spcBef>
                        <a:spcAft>
                          <a:spcPts val="0"/>
                        </a:spcAft>
                      </a:pPr>
                      <a:r>
                        <a:rPr lang="en-US" sz="1600" dirty="0">
                          <a:effectLst/>
                        </a:rPr>
                        <a:t>51%</a:t>
                      </a:r>
                      <a:endParaRPr lang="en-US" sz="1600" dirty="0">
                        <a:effectLst/>
                        <a:latin typeface="Calibri"/>
                        <a:ea typeface="宋体"/>
                        <a:cs typeface="Times New Roman"/>
                      </a:endParaRPr>
                    </a:p>
                  </a:txBody>
                  <a:tcPr marL="68580" marR="68580" marT="0" marB="0" anchor="ctr"/>
                </a:tc>
                <a:tc>
                  <a:txBody>
                    <a:bodyPr/>
                    <a:lstStyle/>
                    <a:p>
                      <a:pPr marL="0" marR="0" algn="r">
                        <a:lnSpc>
                          <a:spcPct val="115000"/>
                        </a:lnSpc>
                        <a:spcBef>
                          <a:spcPts val="0"/>
                        </a:spcBef>
                        <a:spcAft>
                          <a:spcPts val="0"/>
                        </a:spcAft>
                      </a:pPr>
                      <a:r>
                        <a:rPr lang="en-US" sz="1600" dirty="0">
                          <a:effectLst/>
                        </a:rPr>
                        <a:t>42%</a:t>
                      </a:r>
                      <a:endParaRPr lang="en-US" sz="1600" dirty="0">
                        <a:effectLst/>
                        <a:latin typeface="Calibri"/>
                        <a:ea typeface="宋体"/>
                        <a:cs typeface="Times New Roman"/>
                      </a:endParaRPr>
                    </a:p>
                  </a:txBody>
                  <a:tcPr marL="68580" marR="68580" marT="0" marB="0" anchor="ctr"/>
                </a:tc>
                <a:tc>
                  <a:txBody>
                    <a:bodyPr/>
                    <a:lstStyle/>
                    <a:p>
                      <a:pPr marL="0" marR="0" algn="r">
                        <a:lnSpc>
                          <a:spcPct val="115000"/>
                        </a:lnSpc>
                        <a:spcBef>
                          <a:spcPts val="0"/>
                        </a:spcBef>
                        <a:spcAft>
                          <a:spcPts val="0"/>
                        </a:spcAft>
                      </a:pPr>
                      <a:r>
                        <a:rPr lang="en-US" sz="1600" dirty="0">
                          <a:effectLst/>
                        </a:rPr>
                        <a:t>54%</a:t>
                      </a:r>
                      <a:endParaRPr lang="en-US" sz="1600" dirty="0">
                        <a:effectLst/>
                        <a:latin typeface="Calibri"/>
                        <a:ea typeface="宋体"/>
                        <a:cs typeface="Times New Roman"/>
                      </a:endParaRPr>
                    </a:p>
                  </a:txBody>
                  <a:tcPr marL="68580" marR="68580" marT="0" marB="0" anchor="ctr"/>
                </a:tc>
                <a:extLst>
                  <a:ext uri="{0D108BD9-81ED-4DB2-BD59-A6C34878D82A}">
                    <a16:rowId xmlns:a16="http://schemas.microsoft.com/office/drawing/2014/main" xmlns="" val="10009"/>
                  </a:ext>
                </a:extLst>
              </a:tr>
              <a:tr h="300013">
                <a:tc>
                  <a:txBody>
                    <a:bodyPr/>
                    <a:lstStyle/>
                    <a:p>
                      <a:pPr marL="0" marR="0">
                        <a:lnSpc>
                          <a:spcPct val="115000"/>
                        </a:lnSpc>
                        <a:spcBef>
                          <a:spcPts val="0"/>
                        </a:spcBef>
                        <a:spcAft>
                          <a:spcPts val="0"/>
                        </a:spcAft>
                      </a:pPr>
                      <a:r>
                        <a:rPr lang="en-US" sz="1600" dirty="0">
                          <a:effectLst/>
                          <a:latin typeface="Calibri"/>
                          <a:ea typeface="宋体"/>
                          <a:cs typeface="Times New Roman"/>
                        </a:rPr>
                        <a:t>2012</a:t>
                      </a:r>
                    </a:p>
                  </a:txBody>
                  <a:tcPr marL="68580" marR="68580" marT="0" marB="0"/>
                </a:tc>
                <a:tc>
                  <a:txBody>
                    <a:bodyPr/>
                    <a:lstStyle/>
                    <a:p>
                      <a:pPr marL="0" marR="0" algn="r">
                        <a:lnSpc>
                          <a:spcPct val="115000"/>
                        </a:lnSpc>
                        <a:spcBef>
                          <a:spcPts val="0"/>
                        </a:spcBef>
                        <a:spcAft>
                          <a:spcPts val="0"/>
                        </a:spcAft>
                      </a:pPr>
                      <a:r>
                        <a:rPr lang="en-US" sz="1600" dirty="0">
                          <a:effectLst/>
                          <a:latin typeface="Calibri"/>
                          <a:ea typeface="宋体"/>
                          <a:cs typeface="Times New Roman"/>
                        </a:rPr>
                        <a:t>49%</a:t>
                      </a:r>
                    </a:p>
                  </a:txBody>
                  <a:tcPr marL="68580" marR="68580" marT="0" marB="0" anchor="ctr"/>
                </a:tc>
                <a:tc>
                  <a:txBody>
                    <a:bodyPr/>
                    <a:lstStyle/>
                    <a:p>
                      <a:pPr marL="0" marR="0" algn="r">
                        <a:lnSpc>
                          <a:spcPct val="115000"/>
                        </a:lnSpc>
                        <a:spcBef>
                          <a:spcPts val="0"/>
                        </a:spcBef>
                        <a:spcAft>
                          <a:spcPts val="0"/>
                        </a:spcAft>
                      </a:pPr>
                      <a:r>
                        <a:rPr lang="en-US" sz="1600" dirty="0">
                          <a:effectLst/>
                          <a:latin typeface="Calibri"/>
                          <a:ea typeface="宋体"/>
                          <a:cs typeface="Times New Roman"/>
                        </a:rPr>
                        <a:t>47%</a:t>
                      </a:r>
                    </a:p>
                  </a:txBody>
                  <a:tcPr marL="68580" marR="68580" marT="0" marB="0" anchor="ctr"/>
                </a:tc>
                <a:tc>
                  <a:txBody>
                    <a:bodyPr/>
                    <a:lstStyle/>
                    <a:p>
                      <a:pPr marL="0" marR="0" algn="r">
                        <a:lnSpc>
                          <a:spcPct val="115000"/>
                        </a:lnSpc>
                        <a:spcBef>
                          <a:spcPts val="0"/>
                        </a:spcBef>
                        <a:spcAft>
                          <a:spcPts val="0"/>
                        </a:spcAft>
                      </a:pPr>
                      <a:r>
                        <a:rPr lang="en-US" sz="1600" dirty="0">
                          <a:effectLst/>
                          <a:latin typeface="Calibri"/>
                          <a:ea typeface="宋体"/>
                          <a:cs typeface="Times New Roman"/>
                        </a:rPr>
                        <a:t>55%</a:t>
                      </a:r>
                    </a:p>
                  </a:txBody>
                  <a:tcPr marL="68580" marR="68580" marT="0" marB="0" anchor="ctr"/>
                </a:tc>
                <a:tc>
                  <a:txBody>
                    <a:bodyPr/>
                    <a:lstStyle/>
                    <a:p>
                      <a:pPr marL="0" marR="0" algn="r">
                        <a:lnSpc>
                          <a:spcPct val="115000"/>
                        </a:lnSpc>
                        <a:spcBef>
                          <a:spcPts val="0"/>
                        </a:spcBef>
                        <a:spcAft>
                          <a:spcPts val="0"/>
                        </a:spcAft>
                      </a:pPr>
                      <a:endParaRPr lang="en-US" sz="1600" dirty="0">
                        <a:effectLst/>
                        <a:latin typeface="Calibri"/>
                        <a:ea typeface="宋体"/>
                        <a:cs typeface="Times New Roman"/>
                      </a:endParaRPr>
                    </a:p>
                  </a:txBody>
                  <a:tcPr marL="68580" marR="68580" marT="0" marB="0" anchor="ctr"/>
                </a:tc>
                <a:tc>
                  <a:txBody>
                    <a:bodyPr/>
                    <a:lstStyle/>
                    <a:p>
                      <a:pPr marL="0" marR="0" algn="r">
                        <a:lnSpc>
                          <a:spcPct val="115000"/>
                        </a:lnSpc>
                        <a:spcBef>
                          <a:spcPts val="0"/>
                        </a:spcBef>
                        <a:spcAft>
                          <a:spcPts val="0"/>
                        </a:spcAft>
                      </a:pPr>
                      <a:r>
                        <a:rPr lang="en-US" sz="1600" dirty="0">
                          <a:effectLst/>
                          <a:latin typeface="Calibri"/>
                          <a:ea typeface="宋体"/>
                          <a:cs typeface="Times New Roman"/>
                        </a:rPr>
                        <a:t>50%</a:t>
                      </a:r>
                    </a:p>
                  </a:txBody>
                  <a:tcPr marL="68580" marR="68580" marT="0" marB="0" anchor="ctr"/>
                </a:tc>
                <a:tc>
                  <a:txBody>
                    <a:bodyPr/>
                    <a:lstStyle/>
                    <a:p>
                      <a:pPr marL="0" marR="0" algn="r">
                        <a:lnSpc>
                          <a:spcPct val="115000"/>
                        </a:lnSpc>
                        <a:spcBef>
                          <a:spcPts val="0"/>
                        </a:spcBef>
                        <a:spcAft>
                          <a:spcPts val="0"/>
                        </a:spcAft>
                      </a:pPr>
                      <a:r>
                        <a:rPr lang="en-US" sz="1600" dirty="0">
                          <a:effectLst/>
                          <a:latin typeface="Calibri"/>
                          <a:ea typeface="宋体"/>
                          <a:cs typeface="Times New Roman"/>
                        </a:rPr>
                        <a:t>44%</a:t>
                      </a:r>
                    </a:p>
                  </a:txBody>
                  <a:tcPr marL="68580" marR="68580" marT="0" marB="0" anchor="ctr"/>
                </a:tc>
                <a:tc>
                  <a:txBody>
                    <a:bodyPr/>
                    <a:lstStyle/>
                    <a:p>
                      <a:pPr marL="0" marR="0" algn="r">
                        <a:lnSpc>
                          <a:spcPct val="115000"/>
                        </a:lnSpc>
                        <a:spcBef>
                          <a:spcPts val="0"/>
                        </a:spcBef>
                        <a:spcAft>
                          <a:spcPts val="0"/>
                        </a:spcAft>
                      </a:pPr>
                      <a:r>
                        <a:rPr lang="en-US" sz="1600" dirty="0">
                          <a:effectLst/>
                          <a:latin typeface="Calibri"/>
                          <a:ea typeface="宋体"/>
                          <a:cs typeface="Times New Roman"/>
                        </a:rPr>
                        <a:t>53%</a:t>
                      </a:r>
                    </a:p>
                  </a:txBody>
                  <a:tcPr marL="68580" marR="68580" marT="0" marB="0" anchor="ctr"/>
                </a:tc>
                <a:tc>
                  <a:txBody>
                    <a:bodyPr/>
                    <a:lstStyle/>
                    <a:p>
                      <a:pPr marL="0" marR="0" algn="r">
                        <a:lnSpc>
                          <a:spcPct val="115000"/>
                        </a:lnSpc>
                        <a:spcBef>
                          <a:spcPts val="0"/>
                        </a:spcBef>
                        <a:spcAft>
                          <a:spcPts val="0"/>
                        </a:spcAft>
                      </a:pPr>
                      <a:endParaRPr lang="en-US" sz="1600" dirty="0">
                        <a:effectLst/>
                        <a:latin typeface="Calibri"/>
                        <a:ea typeface="宋体"/>
                        <a:cs typeface="Times New Roman"/>
                      </a:endParaRPr>
                    </a:p>
                  </a:txBody>
                  <a:tcPr marL="68580" marR="68580" marT="0" marB="0" anchor="ctr"/>
                </a:tc>
                <a:tc>
                  <a:txBody>
                    <a:bodyPr/>
                    <a:lstStyle/>
                    <a:p>
                      <a:pPr marL="0" marR="0" algn="r">
                        <a:lnSpc>
                          <a:spcPct val="115000"/>
                        </a:lnSpc>
                        <a:spcBef>
                          <a:spcPts val="0"/>
                        </a:spcBef>
                        <a:spcAft>
                          <a:spcPts val="0"/>
                        </a:spcAft>
                      </a:pPr>
                      <a:r>
                        <a:rPr lang="en-US" sz="1600" dirty="0">
                          <a:effectLst/>
                          <a:latin typeface="Calibri"/>
                          <a:ea typeface="宋体"/>
                          <a:cs typeface="Times New Roman"/>
                        </a:rPr>
                        <a:t>47%</a:t>
                      </a:r>
                    </a:p>
                  </a:txBody>
                  <a:tcPr marL="68580" marR="68580" marT="0" marB="0" anchor="ctr"/>
                </a:tc>
                <a:tc>
                  <a:txBody>
                    <a:bodyPr/>
                    <a:lstStyle/>
                    <a:p>
                      <a:pPr marL="0" marR="0" algn="r">
                        <a:lnSpc>
                          <a:spcPct val="115000"/>
                        </a:lnSpc>
                        <a:spcBef>
                          <a:spcPts val="0"/>
                        </a:spcBef>
                        <a:spcAft>
                          <a:spcPts val="0"/>
                        </a:spcAft>
                      </a:pPr>
                      <a:r>
                        <a:rPr lang="en-US" sz="1600" dirty="0">
                          <a:effectLst/>
                          <a:latin typeface="Calibri"/>
                          <a:ea typeface="宋体"/>
                          <a:cs typeface="Times New Roman"/>
                        </a:rPr>
                        <a:t>41%</a:t>
                      </a:r>
                    </a:p>
                  </a:txBody>
                  <a:tcPr marL="68580" marR="68580" marT="0" marB="0" anchor="ctr"/>
                </a:tc>
                <a:tc>
                  <a:txBody>
                    <a:bodyPr/>
                    <a:lstStyle/>
                    <a:p>
                      <a:pPr marL="0" marR="0" algn="r">
                        <a:lnSpc>
                          <a:spcPct val="115000"/>
                        </a:lnSpc>
                        <a:spcBef>
                          <a:spcPts val="0"/>
                        </a:spcBef>
                        <a:spcAft>
                          <a:spcPts val="0"/>
                        </a:spcAft>
                      </a:pPr>
                      <a:r>
                        <a:rPr lang="en-US" sz="1600" dirty="0">
                          <a:effectLst/>
                          <a:latin typeface="Calibri"/>
                          <a:ea typeface="宋体"/>
                          <a:cs typeface="Times New Roman"/>
                        </a:rPr>
                        <a:t>53%</a:t>
                      </a:r>
                    </a:p>
                  </a:txBody>
                  <a:tcPr marL="68580" marR="68580" marT="0" marB="0" anchor="ctr"/>
                </a:tc>
                <a:extLst>
                  <a:ext uri="{0D108BD9-81ED-4DB2-BD59-A6C34878D82A}">
                    <a16:rowId xmlns:a16="http://schemas.microsoft.com/office/drawing/2014/main" xmlns="" val="10010"/>
                  </a:ext>
                </a:extLst>
              </a:tr>
              <a:tr h="300013">
                <a:tc>
                  <a:txBody>
                    <a:bodyPr/>
                    <a:lstStyle/>
                    <a:p>
                      <a:pPr marL="0" marR="0">
                        <a:lnSpc>
                          <a:spcPct val="115000"/>
                        </a:lnSpc>
                        <a:spcBef>
                          <a:spcPts val="0"/>
                        </a:spcBef>
                        <a:spcAft>
                          <a:spcPts val="0"/>
                        </a:spcAft>
                      </a:pPr>
                      <a:r>
                        <a:rPr lang="en-US" sz="1600" dirty="0">
                          <a:effectLst/>
                          <a:latin typeface="Calibri"/>
                          <a:ea typeface="宋体"/>
                          <a:cs typeface="Times New Roman"/>
                        </a:rPr>
                        <a:t>2013</a:t>
                      </a:r>
                    </a:p>
                  </a:txBody>
                  <a:tcPr marL="68580" marR="68580" marT="0" marB="0"/>
                </a:tc>
                <a:tc>
                  <a:txBody>
                    <a:bodyPr/>
                    <a:lstStyle/>
                    <a:p>
                      <a:pPr marL="0" marR="0" algn="r">
                        <a:lnSpc>
                          <a:spcPct val="115000"/>
                        </a:lnSpc>
                        <a:spcBef>
                          <a:spcPts val="0"/>
                        </a:spcBef>
                        <a:spcAft>
                          <a:spcPts val="0"/>
                        </a:spcAft>
                      </a:pPr>
                      <a:r>
                        <a:rPr lang="en-US" sz="1600" dirty="0">
                          <a:effectLst/>
                          <a:latin typeface="Calibri"/>
                          <a:ea typeface="宋体"/>
                          <a:cs typeface="Times New Roman"/>
                        </a:rPr>
                        <a:t>48%</a:t>
                      </a:r>
                    </a:p>
                  </a:txBody>
                  <a:tcPr marL="68580" marR="68580" marT="0" marB="0" anchor="ctr"/>
                </a:tc>
                <a:tc>
                  <a:txBody>
                    <a:bodyPr/>
                    <a:lstStyle/>
                    <a:p>
                      <a:pPr marL="0" marR="0" algn="r">
                        <a:lnSpc>
                          <a:spcPct val="115000"/>
                        </a:lnSpc>
                        <a:spcBef>
                          <a:spcPts val="0"/>
                        </a:spcBef>
                        <a:spcAft>
                          <a:spcPts val="0"/>
                        </a:spcAft>
                      </a:pPr>
                      <a:r>
                        <a:rPr lang="en-US" sz="1600" dirty="0">
                          <a:effectLst/>
                          <a:latin typeface="Calibri"/>
                          <a:ea typeface="宋体"/>
                          <a:cs typeface="Times New Roman"/>
                        </a:rPr>
                        <a:t>46%</a:t>
                      </a:r>
                    </a:p>
                  </a:txBody>
                  <a:tcPr marL="68580" marR="68580" marT="0" marB="0" anchor="ctr"/>
                </a:tc>
                <a:tc>
                  <a:txBody>
                    <a:bodyPr/>
                    <a:lstStyle/>
                    <a:p>
                      <a:pPr marL="0" marR="0" algn="r">
                        <a:lnSpc>
                          <a:spcPct val="115000"/>
                        </a:lnSpc>
                        <a:spcBef>
                          <a:spcPts val="0"/>
                        </a:spcBef>
                        <a:spcAft>
                          <a:spcPts val="0"/>
                        </a:spcAft>
                      </a:pPr>
                      <a:r>
                        <a:rPr lang="en-US" sz="1600" dirty="0">
                          <a:effectLst/>
                          <a:latin typeface="Calibri"/>
                          <a:ea typeface="宋体"/>
                          <a:cs typeface="Times New Roman"/>
                        </a:rPr>
                        <a:t>55%</a:t>
                      </a:r>
                    </a:p>
                  </a:txBody>
                  <a:tcPr marL="68580" marR="68580" marT="0" marB="0" anchor="ctr"/>
                </a:tc>
                <a:tc>
                  <a:txBody>
                    <a:bodyPr/>
                    <a:lstStyle/>
                    <a:p>
                      <a:pPr marL="0" marR="0" algn="r">
                        <a:lnSpc>
                          <a:spcPct val="115000"/>
                        </a:lnSpc>
                        <a:spcBef>
                          <a:spcPts val="0"/>
                        </a:spcBef>
                        <a:spcAft>
                          <a:spcPts val="0"/>
                        </a:spcAft>
                      </a:pPr>
                      <a:endParaRPr lang="en-US" sz="1600" dirty="0">
                        <a:effectLst/>
                        <a:latin typeface="Calibri"/>
                        <a:ea typeface="宋体"/>
                        <a:cs typeface="Times New Roman"/>
                      </a:endParaRPr>
                    </a:p>
                  </a:txBody>
                  <a:tcPr marL="68580" marR="68580" marT="0" marB="0" anchor="ctr"/>
                </a:tc>
                <a:tc>
                  <a:txBody>
                    <a:bodyPr/>
                    <a:lstStyle/>
                    <a:p>
                      <a:pPr marL="0" marR="0" algn="r">
                        <a:lnSpc>
                          <a:spcPct val="115000"/>
                        </a:lnSpc>
                        <a:spcBef>
                          <a:spcPts val="0"/>
                        </a:spcBef>
                        <a:spcAft>
                          <a:spcPts val="0"/>
                        </a:spcAft>
                      </a:pPr>
                      <a:r>
                        <a:rPr lang="en-US" sz="1600" dirty="0">
                          <a:effectLst/>
                          <a:latin typeface="Calibri"/>
                          <a:ea typeface="宋体"/>
                          <a:cs typeface="Times New Roman"/>
                        </a:rPr>
                        <a:t>49%</a:t>
                      </a:r>
                    </a:p>
                  </a:txBody>
                  <a:tcPr marL="68580" marR="68580" marT="0" marB="0" anchor="ctr"/>
                </a:tc>
                <a:tc>
                  <a:txBody>
                    <a:bodyPr/>
                    <a:lstStyle/>
                    <a:p>
                      <a:pPr marL="0" marR="0" algn="r">
                        <a:lnSpc>
                          <a:spcPct val="115000"/>
                        </a:lnSpc>
                        <a:spcBef>
                          <a:spcPts val="0"/>
                        </a:spcBef>
                        <a:spcAft>
                          <a:spcPts val="0"/>
                        </a:spcAft>
                      </a:pPr>
                      <a:r>
                        <a:rPr lang="en-US" sz="1600" dirty="0">
                          <a:effectLst/>
                          <a:latin typeface="Calibri"/>
                          <a:ea typeface="宋体"/>
                          <a:cs typeface="Times New Roman"/>
                        </a:rPr>
                        <a:t>43%</a:t>
                      </a:r>
                    </a:p>
                  </a:txBody>
                  <a:tcPr marL="68580" marR="68580" marT="0" marB="0" anchor="ctr"/>
                </a:tc>
                <a:tc>
                  <a:txBody>
                    <a:bodyPr/>
                    <a:lstStyle/>
                    <a:p>
                      <a:pPr marL="0" marR="0" algn="r">
                        <a:lnSpc>
                          <a:spcPct val="115000"/>
                        </a:lnSpc>
                        <a:spcBef>
                          <a:spcPts val="0"/>
                        </a:spcBef>
                        <a:spcAft>
                          <a:spcPts val="0"/>
                        </a:spcAft>
                      </a:pPr>
                      <a:r>
                        <a:rPr lang="en-US" sz="1600" dirty="0">
                          <a:effectLst/>
                          <a:latin typeface="Calibri"/>
                          <a:ea typeface="宋体"/>
                          <a:cs typeface="Times New Roman"/>
                        </a:rPr>
                        <a:t>54%</a:t>
                      </a:r>
                    </a:p>
                  </a:txBody>
                  <a:tcPr marL="68580" marR="68580" marT="0" marB="0" anchor="ctr"/>
                </a:tc>
                <a:tc>
                  <a:txBody>
                    <a:bodyPr/>
                    <a:lstStyle/>
                    <a:p>
                      <a:pPr marL="0" marR="0" algn="r">
                        <a:lnSpc>
                          <a:spcPct val="115000"/>
                        </a:lnSpc>
                        <a:spcBef>
                          <a:spcPts val="0"/>
                        </a:spcBef>
                        <a:spcAft>
                          <a:spcPts val="0"/>
                        </a:spcAft>
                      </a:pPr>
                      <a:endParaRPr lang="en-US" sz="1600" dirty="0">
                        <a:effectLst/>
                        <a:latin typeface="Calibri"/>
                        <a:ea typeface="宋体"/>
                        <a:cs typeface="Times New Roman"/>
                      </a:endParaRPr>
                    </a:p>
                  </a:txBody>
                  <a:tcPr marL="68580" marR="68580" marT="0" marB="0" anchor="ctr"/>
                </a:tc>
                <a:tc>
                  <a:txBody>
                    <a:bodyPr/>
                    <a:lstStyle/>
                    <a:p>
                      <a:pPr marL="0" marR="0" algn="r">
                        <a:lnSpc>
                          <a:spcPct val="115000"/>
                        </a:lnSpc>
                        <a:spcBef>
                          <a:spcPts val="0"/>
                        </a:spcBef>
                        <a:spcAft>
                          <a:spcPts val="0"/>
                        </a:spcAft>
                      </a:pPr>
                      <a:r>
                        <a:rPr lang="en-US" sz="1600" dirty="0">
                          <a:effectLst/>
                          <a:latin typeface="Calibri"/>
                          <a:ea typeface="宋体"/>
                          <a:cs typeface="Times New Roman"/>
                        </a:rPr>
                        <a:t>48%</a:t>
                      </a:r>
                    </a:p>
                  </a:txBody>
                  <a:tcPr marL="68580" marR="68580" marT="0" marB="0" anchor="ctr"/>
                </a:tc>
                <a:tc>
                  <a:txBody>
                    <a:bodyPr/>
                    <a:lstStyle/>
                    <a:p>
                      <a:pPr marL="0" marR="0" algn="r">
                        <a:lnSpc>
                          <a:spcPct val="115000"/>
                        </a:lnSpc>
                        <a:spcBef>
                          <a:spcPts val="0"/>
                        </a:spcBef>
                        <a:spcAft>
                          <a:spcPts val="0"/>
                        </a:spcAft>
                      </a:pPr>
                      <a:r>
                        <a:rPr lang="en-US" sz="1600" dirty="0">
                          <a:effectLst/>
                          <a:latin typeface="Calibri"/>
                          <a:ea typeface="宋体"/>
                          <a:cs typeface="Times New Roman"/>
                        </a:rPr>
                        <a:t>43%</a:t>
                      </a:r>
                    </a:p>
                  </a:txBody>
                  <a:tcPr marL="68580" marR="68580" marT="0" marB="0" anchor="ctr"/>
                </a:tc>
                <a:tc>
                  <a:txBody>
                    <a:bodyPr/>
                    <a:lstStyle/>
                    <a:p>
                      <a:pPr marL="0" marR="0" algn="r">
                        <a:lnSpc>
                          <a:spcPct val="115000"/>
                        </a:lnSpc>
                        <a:spcBef>
                          <a:spcPts val="0"/>
                        </a:spcBef>
                        <a:spcAft>
                          <a:spcPts val="0"/>
                        </a:spcAft>
                      </a:pPr>
                      <a:r>
                        <a:rPr lang="en-US" sz="1600" dirty="0">
                          <a:effectLst/>
                          <a:latin typeface="Calibri"/>
                          <a:ea typeface="宋体"/>
                          <a:cs typeface="Times New Roman"/>
                        </a:rPr>
                        <a:t>53%</a:t>
                      </a:r>
                    </a:p>
                  </a:txBody>
                  <a:tcPr marL="68580" marR="68580" marT="0" marB="0" anchor="ctr"/>
                </a:tc>
                <a:extLst>
                  <a:ext uri="{0D108BD9-81ED-4DB2-BD59-A6C34878D82A}">
                    <a16:rowId xmlns:a16="http://schemas.microsoft.com/office/drawing/2014/main" xmlns="" val="10011"/>
                  </a:ext>
                </a:extLst>
              </a:tr>
              <a:tr h="300013">
                <a:tc>
                  <a:txBody>
                    <a:bodyPr/>
                    <a:lstStyle/>
                    <a:p>
                      <a:pPr marL="0" marR="0">
                        <a:lnSpc>
                          <a:spcPct val="115000"/>
                        </a:lnSpc>
                        <a:spcBef>
                          <a:spcPts val="0"/>
                        </a:spcBef>
                        <a:spcAft>
                          <a:spcPts val="0"/>
                        </a:spcAft>
                      </a:pPr>
                      <a:r>
                        <a:rPr lang="en-US" sz="1600" dirty="0">
                          <a:effectLst/>
                          <a:latin typeface="Calibri"/>
                          <a:ea typeface="宋体"/>
                          <a:cs typeface="Times New Roman"/>
                        </a:rPr>
                        <a:t>2014</a:t>
                      </a:r>
                    </a:p>
                  </a:txBody>
                  <a:tcPr marL="68580" marR="68580" marT="0" marB="0"/>
                </a:tc>
                <a:tc>
                  <a:txBody>
                    <a:bodyPr/>
                    <a:lstStyle/>
                    <a:p>
                      <a:pPr marL="0" marR="0" algn="r">
                        <a:lnSpc>
                          <a:spcPct val="115000"/>
                        </a:lnSpc>
                        <a:spcBef>
                          <a:spcPts val="0"/>
                        </a:spcBef>
                        <a:spcAft>
                          <a:spcPts val="0"/>
                        </a:spcAft>
                      </a:pPr>
                      <a:r>
                        <a:rPr lang="en-US" sz="1600" dirty="0">
                          <a:effectLst/>
                          <a:latin typeface="Calibri"/>
                          <a:ea typeface="宋体"/>
                          <a:cs typeface="Times New Roman"/>
                        </a:rPr>
                        <a:t>49%</a:t>
                      </a:r>
                    </a:p>
                  </a:txBody>
                  <a:tcPr marL="68580" marR="68580" marT="0" marB="0" anchor="ctr"/>
                </a:tc>
                <a:tc>
                  <a:txBody>
                    <a:bodyPr/>
                    <a:lstStyle/>
                    <a:p>
                      <a:pPr marL="0" marR="0" algn="r">
                        <a:lnSpc>
                          <a:spcPct val="115000"/>
                        </a:lnSpc>
                        <a:spcBef>
                          <a:spcPts val="0"/>
                        </a:spcBef>
                        <a:spcAft>
                          <a:spcPts val="0"/>
                        </a:spcAft>
                      </a:pPr>
                      <a:r>
                        <a:rPr lang="en-US" sz="1600" dirty="0">
                          <a:effectLst/>
                          <a:latin typeface="Calibri"/>
                          <a:ea typeface="宋体"/>
                          <a:cs typeface="Times New Roman"/>
                        </a:rPr>
                        <a:t>47%</a:t>
                      </a:r>
                    </a:p>
                  </a:txBody>
                  <a:tcPr marL="68580" marR="68580" marT="0" marB="0" anchor="ctr"/>
                </a:tc>
                <a:tc>
                  <a:txBody>
                    <a:bodyPr/>
                    <a:lstStyle/>
                    <a:p>
                      <a:pPr marL="0" marR="0" algn="r">
                        <a:lnSpc>
                          <a:spcPct val="115000"/>
                        </a:lnSpc>
                        <a:spcBef>
                          <a:spcPts val="0"/>
                        </a:spcBef>
                        <a:spcAft>
                          <a:spcPts val="0"/>
                        </a:spcAft>
                      </a:pPr>
                      <a:r>
                        <a:rPr lang="en-US" sz="1600" dirty="0">
                          <a:effectLst/>
                          <a:latin typeface="Calibri"/>
                          <a:ea typeface="宋体"/>
                          <a:cs typeface="Times New Roman"/>
                        </a:rPr>
                        <a:t>55%</a:t>
                      </a:r>
                    </a:p>
                  </a:txBody>
                  <a:tcPr marL="68580" marR="68580" marT="0" marB="0" anchor="ctr"/>
                </a:tc>
                <a:tc>
                  <a:txBody>
                    <a:bodyPr/>
                    <a:lstStyle/>
                    <a:p>
                      <a:pPr marL="0" marR="0" algn="r">
                        <a:lnSpc>
                          <a:spcPct val="115000"/>
                        </a:lnSpc>
                        <a:spcBef>
                          <a:spcPts val="0"/>
                        </a:spcBef>
                        <a:spcAft>
                          <a:spcPts val="0"/>
                        </a:spcAft>
                      </a:pPr>
                      <a:endParaRPr lang="en-US" sz="1600" dirty="0">
                        <a:effectLst/>
                        <a:latin typeface="Calibri"/>
                        <a:ea typeface="宋体"/>
                        <a:cs typeface="Times New Roman"/>
                      </a:endParaRPr>
                    </a:p>
                  </a:txBody>
                  <a:tcPr marL="68580" marR="68580" marT="0" marB="0" anchor="ctr"/>
                </a:tc>
                <a:tc>
                  <a:txBody>
                    <a:bodyPr/>
                    <a:lstStyle/>
                    <a:p>
                      <a:pPr marL="0" marR="0" algn="r">
                        <a:lnSpc>
                          <a:spcPct val="115000"/>
                        </a:lnSpc>
                        <a:spcBef>
                          <a:spcPts val="0"/>
                        </a:spcBef>
                        <a:spcAft>
                          <a:spcPts val="0"/>
                        </a:spcAft>
                      </a:pPr>
                      <a:r>
                        <a:rPr lang="en-US" sz="1600" dirty="0">
                          <a:effectLst/>
                          <a:latin typeface="Calibri"/>
                          <a:ea typeface="宋体"/>
                          <a:cs typeface="Times New Roman"/>
                        </a:rPr>
                        <a:t>50%</a:t>
                      </a:r>
                    </a:p>
                  </a:txBody>
                  <a:tcPr marL="68580" marR="68580" marT="0" marB="0" anchor="ctr"/>
                </a:tc>
                <a:tc>
                  <a:txBody>
                    <a:bodyPr/>
                    <a:lstStyle/>
                    <a:p>
                      <a:pPr marL="0" marR="0" algn="r">
                        <a:lnSpc>
                          <a:spcPct val="115000"/>
                        </a:lnSpc>
                        <a:spcBef>
                          <a:spcPts val="0"/>
                        </a:spcBef>
                        <a:spcAft>
                          <a:spcPts val="0"/>
                        </a:spcAft>
                      </a:pPr>
                      <a:r>
                        <a:rPr lang="en-US" sz="1600" dirty="0">
                          <a:effectLst/>
                          <a:latin typeface="Calibri"/>
                          <a:ea typeface="宋体"/>
                          <a:cs typeface="Times New Roman"/>
                        </a:rPr>
                        <a:t>44%</a:t>
                      </a:r>
                    </a:p>
                  </a:txBody>
                  <a:tcPr marL="68580" marR="68580" marT="0" marB="0" anchor="ctr"/>
                </a:tc>
                <a:tc>
                  <a:txBody>
                    <a:bodyPr/>
                    <a:lstStyle/>
                    <a:p>
                      <a:pPr marL="0" marR="0" algn="r">
                        <a:lnSpc>
                          <a:spcPct val="115000"/>
                        </a:lnSpc>
                        <a:spcBef>
                          <a:spcPts val="0"/>
                        </a:spcBef>
                        <a:spcAft>
                          <a:spcPts val="0"/>
                        </a:spcAft>
                      </a:pPr>
                      <a:r>
                        <a:rPr lang="en-US" sz="1600" dirty="0">
                          <a:effectLst/>
                          <a:latin typeface="Calibri"/>
                          <a:ea typeface="宋体"/>
                          <a:cs typeface="Times New Roman"/>
                        </a:rPr>
                        <a:t>55%</a:t>
                      </a:r>
                    </a:p>
                  </a:txBody>
                  <a:tcPr marL="68580" marR="68580" marT="0" marB="0" anchor="ctr"/>
                </a:tc>
                <a:tc>
                  <a:txBody>
                    <a:bodyPr/>
                    <a:lstStyle/>
                    <a:p>
                      <a:pPr marL="0" marR="0" algn="r">
                        <a:lnSpc>
                          <a:spcPct val="115000"/>
                        </a:lnSpc>
                        <a:spcBef>
                          <a:spcPts val="0"/>
                        </a:spcBef>
                        <a:spcAft>
                          <a:spcPts val="0"/>
                        </a:spcAft>
                      </a:pPr>
                      <a:endParaRPr lang="en-US" sz="1600" dirty="0">
                        <a:effectLst/>
                        <a:latin typeface="Calibri"/>
                        <a:ea typeface="宋体"/>
                        <a:cs typeface="Times New Roman"/>
                      </a:endParaRPr>
                    </a:p>
                  </a:txBody>
                  <a:tcPr marL="68580" marR="68580" marT="0" marB="0" anchor="ctr"/>
                </a:tc>
                <a:tc>
                  <a:txBody>
                    <a:bodyPr/>
                    <a:lstStyle/>
                    <a:p>
                      <a:pPr marL="0" marR="0" algn="r">
                        <a:lnSpc>
                          <a:spcPct val="115000"/>
                        </a:lnSpc>
                        <a:spcBef>
                          <a:spcPts val="0"/>
                        </a:spcBef>
                        <a:spcAft>
                          <a:spcPts val="0"/>
                        </a:spcAft>
                      </a:pPr>
                      <a:r>
                        <a:rPr lang="en-US" sz="1600" dirty="0">
                          <a:effectLst/>
                          <a:latin typeface="Calibri"/>
                          <a:ea typeface="宋体"/>
                          <a:cs typeface="Times New Roman"/>
                        </a:rPr>
                        <a:t>49%</a:t>
                      </a:r>
                    </a:p>
                  </a:txBody>
                  <a:tcPr marL="68580" marR="68580" marT="0" marB="0" anchor="ctr"/>
                </a:tc>
                <a:tc>
                  <a:txBody>
                    <a:bodyPr/>
                    <a:lstStyle/>
                    <a:p>
                      <a:pPr marL="0" marR="0" algn="r">
                        <a:lnSpc>
                          <a:spcPct val="115000"/>
                        </a:lnSpc>
                        <a:spcBef>
                          <a:spcPts val="0"/>
                        </a:spcBef>
                        <a:spcAft>
                          <a:spcPts val="0"/>
                        </a:spcAft>
                      </a:pPr>
                      <a:r>
                        <a:rPr lang="en-US" sz="1600" dirty="0">
                          <a:effectLst/>
                          <a:latin typeface="Calibri"/>
                          <a:ea typeface="宋体"/>
                          <a:cs typeface="Times New Roman"/>
                        </a:rPr>
                        <a:t>43%</a:t>
                      </a:r>
                    </a:p>
                  </a:txBody>
                  <a:tcPr marL="68580" marR="68580" marT="0" marB="0" anchor="ctr"/>
                </a:tc>
                <a:tc>
                  <a:txBody>
                    <a:bodyPr/>
                    <a:lstStyle/>
                    <a:p>
                      <a:pPr marL="0" marR="0" algn="r">
                        <a:lnSpc>
                          <a:spcPct val="115000"/>
                        </a:lnSpc>
                        <a:spcBef>
                          <a:spcPts val="0"/>
                        </a:spcBef>
                        <a:spcAft>
                          <a:spcPts val="0"/>
                        </a:spcAft>
                      </a:pPr>
                      <a:r>
                        <a:rPr lang="en-US" sz="1600" dirty="0">
                          <a:effectLst/>
                          <a:latin typeface="Calibri"/>
                          <a:ea typeface="宋体"/>
                          <a:cs typeface="Times New Roman"/>
                        </a:rPr>
                        <a:t>53%</a:t>
                      </a:r>
                    </a:p>
                  </a:txBody>
                  <a:tcPr marL="68580" marR="68580" marT="0" marB="0" anchor="ctr"/>
                </a:tc>
                <a:extLst>
                  <a:ext uri="{0D108BD9-81ED-4DB2-BD59-A6C34878D82A}">
                    <a16:rowId xmlns:a16="http://schemas.microsoft.com/office/drawing/2014/main" xmlns="" val="1534400607"/>
                  </a:ext>
                </a:extLst>
              </a:tr>
              <a:tr h="300013">
                <a:tc>
                  <a:txBody>
                    <a:bodyPr/>
                    <a:lstStyle/>
                    <a:p>
                      <a:pPr marL="0" marR="0">
                        <a:lnSpc>
                          <a:spcPct val="115000"/>
                        </a:lnSpc>
                        <a:spcBef>
                          <a:spcPts val="0"/>
                        </a:spcBef>
                        <a:spcAft>
                          <a:spcPts val="0"/>
                        </a:spcAft>
                      </a:pPr>
                      <a:r>
                        <a:rPr lang="en-US" sz="1600" dirty="0">
                          <a:effectLst/>
                          <a:latin typeface="Calibri"/>
                          <a:ea typeface="宋体"/>
                          <a:cs typeface="Times New Roman"/>
                        </a:rPr>
                        <a:t>2015</a:t>
                      </a:r>
                    </a:p>
                  </a:txBody>
                  <a:tcPr marL="68580" marR="68580" marT="0" marB="0"/>
                </a:tc>
                <a:tc>
                  <a:txBody>
                    <a:bodyPr/>
                    <a:lstStyle/>
                    <a:p>
                      <a:pPr marL="0" marR="0" algn="r">
                        <a:lnSpc>
                          <a:spcPct val="115000"/>
                        </a:lnSpc>
                        <a:spcBef>
                          <a:spcPts val="0"/>
                        </a:spcBef>
                        <a:spcAft>
                          <a:spcPts val="0"/>
                        </a:spcAft>
                      </a:pPr>
                      <a:r>
                        <a:rPr lang="en-US" sz="1600" dirty="0">
                          <a:effectLst/>
                          <a:latin typeface="Calibri"/>
                          <a:ea typeface="宋体"/>
                          <a:cs typeface="Times New Roman"/>
                        </a:rPr>
                        <a:t>47</a:t>
                      </a:r>
                      <a:r>
                        <a:rPr lang="en-US" altLang="zh-CN" sz="1600" dirty="0">
                          <a:effectLst/>
                          <a:latin typeface="Calibri"/>
                          <a:ea typeface="宋体"/>
                          <a:cs typeface="Times New Roman"/>
                        </a:rPr>
                        <a:t>%</a:t>
                      </a:r>
                      <a:endParaRPr lang="en-US" sz="1600" dirty="0">
                        <a:effectLst/>
                        <a:latin typeface="Calibri"/>
                        <a:ea typeface="宋体"/>
                        <a:cs typeface="Times New Roman"/>
                      </a:endParaRPr>
                    </a:p>
                  </a:txBody>
                  <a:tcPr marL="68580" marR="68580" marT="0" marB="0" anchor="ctr"/>
                </a:tc>
                <a:tc>
                  <a:txBody>
                    <a:bodyPr/>
                    <a:lstStyle/>
                    <a:p>
                      <a:pPr marL="0" marR="0" algn="r">
                        <a:lnSpc>
                          <a:spcPct val="115000"/>
                        </a:lnSpc>
                        <a:spcBef>
                          <a:spcPts val="0"/>
                        </a:spcBef>
                        <a:spcAft>
                          <a:spcPts val="0"/>
                        </a:spcAft>
                      </a:pPr>
                      <a:r>
                        <a:rPr lang="en-US" sz="1600" dirty="0">
                          <a:effectLst/>
                          <a:latin typeface="Calibri"/>
                          <a:ea typeface="宋体"/>
                          <a:cs typeface="Times New Roman"/>
                        </a:rPr>
                        <a:t>46</a:t>
                      </a:r>
                      <a:r>
                        <a:rPr lang="en-US" altLang="zh-CN" sz="1600" dirty="0">
                          <a:effectLst/>
                          <a:latin typeface="Calibri"/>
                          <a:ea typeface="宋体"/>
                          <a:cs typeface="Times New Roman"/>
                        </a:rPr>
                        <a:t>%</a:t>
                      </a:r>
                      <a:endParaRPr lang="en-US" sz="1600" dirty="0">
                        <a:effectLst/>
                        <a:latin typeface="Calibri"/>
                        <a:ea typeface="宋体"/>
                        <a:cs typeface="Times New Roman"/>
                      </a:endParaRPr>
                    </a:p>
                  </a:txBody>
                  <a:tcPr marL="68580" marR="68580" marT="0" marB="0" anchor="ctr"/>
                </a:tc>
                <a:tc>
                  <a:txBody>
                    <a:bodyPr/>
                    <a:lstStyle/>
                    <a:p>
                      <a:pPr marL="0" marR="0" algn="r">
                        <a:lnSpc>
                          <a:spcPct val="115000"/>
                        </a:lnSpc>
                        <a:spcBef>
                          <a:spcPts val="0"/>
                        </a:spcBef>
                        <a:spcAft>
                          <a:spcPts val="0"/>
                        </a:spcAft>
                      </a:pPr>
                      <a:r>
                        <a:rPr lang="en-US" sz="1600" dirty="0">
                          <a:effectLst/>
                          <a:latin typeface="Calibri"/>
                          <a:ea typeface="宋体"/>
                          <a:cs typeface="Times New Roman"/>
                        </a:rPr>
                        <a:t>54</a:t>
                      </a:r>
                      <a:r>
                        <a:rPr lang="en-US" altLang="zh-CN" sz="1600" dirty="0">
                          <a:effectLst/>
                          <a:latin typeface="Calibri"/>
                          <a:ea typeface="宋体"/>
                          <a:cs typeface="Times New Roman"/>
                        </a:rPr>
                        <a:t>%</a:t>
                      </a:r>
                      <a:endParaRPr lang="en-US" sz="1600" dirty="0">
                        <a:effectLst/>
                        <a:latin typeface="Calibri"/>
                        <a:ea typeface="宋体"/>
                        <a:cs typeface="Times New Roman"/>
                      </a:endParaRPr>
                    </a:p>
                  </a:txBody>
                  <a:tcPr marL="68580" marR="68580" marT="0" marB="0" anchor="ctr"/>
                </a:tc>
                <a:tc>
                  <a:txBody>
                    <a:bodyPr/>
                    <a:lstStyle/>
                    <a:p>
                      <a:pPr marL="0" marR="0" algn="r">
                        <a:lnSpc>
                          <a:spcPct val="115000"/>
                        </a:lnSpc>
                        <a:spcBef>
                          <a:spcPts val="0"/>
                        </a:spcBef>
                        <a:spcAft>
                          <a:spcPts val="0"/>
                        </a:spcAft>
                      </a:pPr>
                      <a:endParaRPr lang="en-US" sz="1600" dirty="0">
                        <a:effectLst/>
                        <a:latin typeface="Calibri"/>
                        <a:ea typeface="宋体"/>
                        <a:cs typeface="Times New Roman"/>
                      </a:endParaRPr>
                    </a:p>
                  </a:txBody>
                  <a:tcPr marL="68580" marR="68580" marT="0" marB="0" anchor="ctr"/>
                </a:tc>
                <a:tc>
                  <a:txBody>
                    <a:bodyPr/>
                    <a:lstStyle/>
                    <a:p>
                      <a:pPr marL="0" marR="0" algn="r">
                        <a:lnSpc>
                          <a:spcPct val="115000"/>
                        </a:lnSpc>
                        <a:spcBef>
                          <a:spcPts val="0"/>
                        </a:spcBef>
                        <a:spcAft>
                          <a:spcPts val="0"/>
                        </a:spcAft>
                      </a:pPr>
                      <a:r>
                        <a:rPr lang="en-US" sz="1600" dirty="0">
                          <a:effectLst/>
                          <a:latin typeface="Calibri"/>
                          <a:ea typeface="宋体"/>
                          <a:cs typeface="Times New Roman"/>
                        </a:rPr>
                        <a:t>48</a:t>
                      </a:r>
                      <a:r>
                        <a:rPr lang="en-US" altLang="zh-CN" sz="1600" dirty="0">
                          <a:effectLst/>
                          <a:latin typeface="Calibri"/>
                          <a:ea typeface="宋体"/>
                          <a:cs typeface="Times New Roman"/>
                        </a:rPr>
                        <a:t>%</a:t>
                      </a:r>
                      <a:endParaRPr lang="en-US" sz="1600" dirty="0">
                        <a:effectLst/>
                        <a:latin typeface="Calibri"/>
                        <a:ea typeface="宋体"/>
                        <a:cs typeface="Times New Roman"/>
                      </a:endParaRPr>
                    </a:p>
                  </a:txBody>
                  <a:tcPr marL="68580" marR="68580" marT="0" marB="0" anchor="ctr"/>
                </a:tc>
                <a:tc>
                  <a:txBody>
                    <a:bodyPr/>
                    <a:lstStyle/>
                    <a:p>
                      <a:pPr marL="0" marR="0" algn="r">
                        <a:lnSpc>
                          <a:spcPct val="115000"/>
                        </a:lnSpc>
                        <a:spcBef>
                          <a:spcPts val="0"/>
                        </a:spcBef>
                        <a:spcAft>
                          <a:spcPts val="0"/>
                        </a:spcAft>
                      </a:pPr>
                      <a:r>
                        <a:rPr lang="en-US" sz="1600" dirty="0">
                          <a:effectLst/>
                          <a:latin typeface="Calibri"/>
                          <a:ea typeface="宋体"/>
                          <a:cs typeface="Times New Roman"/>
                        </a:rPr>
                        <a:t>43</a:t>
                      </a:r>
                      <a:r>
                        <a:rPr lang="en-US" altLang="zh-CN" sz="1600" dirty="0">
                          <a:effectLst/>
                          <a:latin typeface="Calibri"/>
                          <a:ea typeface="宋体"/>
                          <a:cs typeface="Times New Roman"/>
                        </a:rPr>
                        <a:t>%</a:t>
                      </a:r>
                      <a:endParaRPr lang="en-US" sz="1600" dirty="0">
                        <a:effectLst/>
                        <a:latin typeface="Calibri"/>
                        <a:ea typeface="宋体"/>
                        <a:cs typeface="Times New Roman"/>
                      </a:endParaRPr>
                    </a:p>
                  </a:txBody>
                  <a:tcPr marL="68580" marR="68580" marT="0" marB="0" anchor="ctr"/>
                </a:tc>
                <a:tc>
                  <a:txBody>
                    <a:bodyPr/>
                    <a:lstStyle/>
                    <a:p>
                      <a:pPr marL="0" marR="0" algn="r">
                        <a:lnSpc>
                          <a:spcPct val="115000"/>
                        </a:lnSpc>
                        <a:spcBef>
                          <a:spcPts val="0"/>
                        </a:spcBef>
                        <a:spcAft>
                          <a:spcPts val="0"/>
                        </a:spcAft>
                      </a:pPr>
                      <a:r>
                        <a:rPr lang="en-US" sz="1600" dirty="0">
                          <a:effectLst/>
                          <a:latin typeface="Calibri"/>
                          <a:ea typeface="宋体"/>
                          <a:cs typeface="Times New Roman"/>
                        </a:rPr>
                        <a:t>53</a:t>
                      </a:r>
                      <a:r>
                        <a:rPr lang="en-US" altLang="zh-CN" sz="1600" dirty="0">
                          <a:effectLst/>
                          <a:latin typeface="Calibri"/>
                          <a:ea typeface="宋体"/>
                          <a:cs typeface="Times New Roman"/>
                        </a:rPr>
                        <a:t>%</a:t>
                      </a:r>
                      <a:endParaRPr lang="en-US" sz="1600" dirty="0">
                        <a:effectLst/>
                        <a:latin typeface="Calibri"/>
                        <a:ea typeface="宋体"/>
                        <a:cs typeface="Times New Roman"/>
                      </a:endParaRPr>
                    </a:p>
                  </a:txBody>
                  <a:tcPr marL="68580" marR="68580" marT="0" marB="0" anchor="ctr"/>
                </a:tc>
                <a:tc>
                  <a:txBody>
                    <a:bodyPr/>
                    <a:lstStyle/>
                    <a:p>
                      <a:pPr marL="0" marR="0" algn="r">
                        <a:lnSpc>
                          <a:spcPct val="115000"/>
                        </a:lnSpc>
                        <a:spcBef>
                          <a:spcPts val="0"/>
                        </a:spcBef>
                        <a:spcAft>
                          <a:spcPts val="0"/>
                        </a:spcAft>
                      </a:pPr>
                      <a:endParaRPr lang="en-US" sz="1600" dirty="0">
                        <a:effectLst/>
                        <a:latin typeface="Calibri"/>
                        <a:ea typeface="宋体"/>
                        <a:cs typeface="Times New Roman"/>
                      </a:endParaRPr>
                    </a:p>
                  </a:txBody>
                  <a:tcPr marL="68580" marR="68580" marT="0" marB="0" anchor="ctr"/>
                </a:tc>
                <a:tc>
                  <a:txBody>
                    <a:bodyPr/>
                    <a:lstStyle/>
                    <a:p>
                      <a:pPr marL="0" marR="0" algn="r">
                        <a:lnSpc>
                          <a:spcPct val="115000"/>
                        </a:lnSpc>
                        <a:spcBef>
                          <a:spcPts val="0"/>
                        </a:spcBef>
                        <a:spcAft>
                          <a:spcPts val="0"/>
                        </a:spcAft>
                      </a:pPr>
                      <a:r>
                        <a:rPr lang="en-US" sz="1600" dirty="0">
                          <a:effectLst/>
                          <a:latin typeface="Calibri"/>
                          <a:ea typeface="宋体"/>
                          <a:cs typeface="Times New Roman"/>
                        </a:rPr>
                        <a:t>48</a:t>
                      </a:r>
                      <a:r>
                        <a:rPr lang="en-US" altLang="zh-CN" sz="1600" dirty="0">
                          <a:effectLst/>
                          <a:latin typeface="Calibri"/>
                          <a:ea typeface="宋体"/>
                          <a:cs typeface="Times New Roman"/>
                        </a:rPr>
                        <a:t>%</a:t>
                      </a:r>
                      <a:endParaRPr lang="en-US" sz="1600" dirty="0">
                        <a:effectLst/>
                        <a:latin typeface="Calibri"/>
                        <a:ea typeface="宋体"/>
                        <a:cs typeface="Times New Roman"/>
                      </a:endParaRPr>
                    </a:p>
                  </a:txBody>
                  <a:tcPr marL="68580" marR="68580" marT="0" marB="0" anchor="ctr"/>
                </a:tc>
                <a:tc>
                  <a:txBody>
                    <a:bodyPr/>
                    <a:lstStyle/>
                    <a:p>
                      <a:pPr marL="0" marR="0" algn="r">
                        <a:lnSpc>
                          <a:spcPct val="115000"/>
                        </a:lnSpc>
                        <a:spcBef>
                          <a:spcPts val="0"/>
                        </a:spcBef>
                        <a:spcAft>
                          <a:spcPts val="0"/>
                        </a:spcAft>
                      </a:pPr>
                      <a:r>
                        <a:rPr lang="en-US" sz="1600" dirty="0">
                          <a:effectLst/>
                          <a:latin typeface="Calibri"/>
                          <a:ea typeface="宋体"/>
                          <a:cs typeface="Times New Roman"/>
                        </a:rPr>
                        <a:t>43</a:t>
                      </a:r>
                      <a:r>
                        <a:rPr lang="en-US" altLang="zh-CN" sz="1600" dirty="0">
                          <a:effectLst/>
                          <a:latin typeface="Calibri"/>
                          <a:ea typeface="宋体"/>
                          <a:cs typeface="Times New Roman"/>
                        </a:rPr>
                        <a:t>%</a:t>
                      </a:r>
                      <a:endParaRPr lang="en-US" sz="1600" dirty="0">
                        <a:effectLst/>
                        <a:latin typeface="Calibri"/>
                        <a:ea typeface="宋体"/>
                        <a:cs typeface="Times New Roman"/>
                      </a:endParaRPr>
                    </a:p>
                  </a:txBody>
                  <a:tcPr marL="68580" marR="68580" marT="0" marB="0" anchor="ctr"/>
                </a:tc>
                <a:tc>
                  <a:txBody>
                    <a:bodyPr/>
                    <a:lstStyle/>
                    <a:p>
                      <a:pPr marL="0" marR="0" algn="r">
                        <a:lnSpc>
                          <a:spcPct val="115000"/>
                        </a:lnSpc>
                        <a:spcBef>
                          <a:spcPts val="0"/>
                        </a:spcBef>
                        <a:spcAft>
                          <a:spcPts val="0"/>
                        </a:spcAft>
                      </a:pPr>
                      <a:r>
                        <a:rPr lang="en-US" sz="1600" dirty="0">
                          <a:effectLst/>
                          <a:latin typeface="Calibri"/>
                          <a:ea typeface="宋体"/>
                          <a:cs typeface="Times New Roman"/>
                        </a:rPr>
                        <a:t>52</a:t>
                      </a:r>
                      <a:r>
                        <a:rPr lang="en-US" altLang="zh-CN" sz="1600" dirty="0">
                          <a:effectLst/>
                          <a:latin typeface="Calibri"/>
                          <a:ea typeface="宋体"/>
                          <a:cs typeface="Times New Roman"/>
                        </a:rPr>
                        <a:t>%</a:t>
                      </a:r>
                      <a:endParaRPr lang="en-US" sz="1600" dirty="0">
                        <a:effectLst/>
                        <a:latin typeface="Calibri"/>
                        <a:ea typeface="宋体"/>
                        <a:cs typeface="Times New Roman"/>
                      </a:endParaRPr>
                    </a:p>
                  </a:txBody>
                  <a:tcPr marL="68580" marR="68580" marT="0" marB="0" anchor="ctr"/>
                </a:tc>
                <a:extLst>
                  <a:ext uri="{0D108BD9-81ED-4DB2-BD59-A6C34878D82A}">
                    <a16:rowId xmlns:a16="http://schemas.microsoft.com/office/drawing/2014/main" xmlns="" val="4129208551"/>
                  </a:ext>
                </a:extLst>
              </a:tr>
              <a:tr h="429149">
                <a:tc>
                  <a:txBody>
                    <a:bodyPr/>
                    <a:lstStyle/>
                    <a:p>
                      <a:pPr marL="0" marR="0">
                        <a:lnSpc>
                          <a:spcPct val="115000"/>
                        </a:lnSpc>
                        <a:spcBef>
                          <a:spcPts val="0"/>
                        </a:spcBef>
                        <a:spcAft>
                          <a:spcPts val="0"/>
                        </a:spcAft>
                      </a:pPr>
                      <a:r>
                        <a:rPr lang="en-US" sz="1600" dirty="0">
                          <a:effectLst/>
                        </a:rPr>
                        <a:t>MARC</a:t>
                      </a:r>
                      <a:endParaRPr lang="en-US" sz="1600" dirty="0">
                        <a:effectLst/>
                        <a:latin typeface="Calibri"/>
                        <a:ea typeface="宋体"/>
                        <a:cs typeface="Times New Roman"/>
                      </a:endParaRPr>
                    </a:p>
                  </a:txBody>
                  <a:tcPr marL="68580" marR="68580" marT="0" marB="0"/>
                </a:tc>
                <a:tc>
                  <a:txBody>
                    <a:bodyPr/>
                    <a:lstStyle/>
                    <a:p>
                      <a:pPr marL="0" marR="0" algn="r">
                        <a:lnSpc>
                          <a:spcPct val="115000"/>
                        </a:lnSpc>
                        <a:spcBef>
                          <a:spcPts val="0"/>
                        </a:spcBef>
                        <a:spcAft>
                          <a:spcPts val="0"/>
                        </a:spcAft>
                      </a:pPr>
                      <a:r>
                        <a:rPr lang="en-US" sz="1600" dirty="0">
                          <a:solidFill>
                            <a:srgbClr val="00B050"/>
                          </a:solidFill>
                          <a:effectLst/>
                        </a:rPr>
                        <a:t>   0.5%</a:t>
                      </a:r>
                      <a:endParaRPr lang="en-US" sz="1600" dirty="0">
                        <a:solidFill>
                          <a:srgbClr val="00B050"/>
                        </a:solidFill>
                        <a:effectLst/>
                        <a:latin typeface="Calibri"/>
                        <a:ea typeface="宋体"/>
                        <a:cs typeface="Times New Roman"/>
                      </a:endParaRPr>
                    </a:p>
                  </a:txBody>
                  <a:tcPr marL="68580" marR="68580" marT="0" marB="0"/>
                </a:tc>
                <a:tc>
                  <a:txBody>
                    <a:bodyPr/>
                    <a:lstStyle/>
                    <a:p>
                      <a:pPr marL="0" marR="0" algn="r">
                        <a:lnSpc>
                          <a:spcPct val="115000"/>
                        </a:lnSpc>
                        <a:spcBef>
                          <a:spcPts val="0"/>
                        </a:spcBef>
                        <a:spcAft>
                          <a:spcPts val="0"/>
                        </a:spcAft>
                      </a:pPr>
                      <a:r>
                        <a:rPr lang="en-US" sz="1600" dirty="0">
                          <a:solidFill>
                            <a:srgbClr val="00B050"/>
                          </a:solidFill>
                          <a:effectLst/>
                        </a:rPr>
                        <a:t>   0.6%</a:t>
                      </a:r>
                      <a:endParaRPr lang="en-US" sz="1600" dirty="0">
                        <a:solidFill>
                          <a:srgbClr val="00B050"/>
                        </a:solidFill>
                        <a:effectLst/>
                        <a:latin typeface="Calibri"/>
                        <a:ea typeface="宋体"/>
                        <a:cs typeface="Times New Roman"/>
                      </a:endParaRPr>
                    </a:p>
                  </a:txBody>
                  <a:tcPr marL="68580" marR="68580" marT="0" marB="0"/>
                </a:tc>
                <a:tc>
                  <a:txBody>
                    <a:bodyPr/>
                    <a:lstStyle/>
                    <a:p>
                      <a:pPr marL="0" marR="0" algn="r">
                        <a:lnSpc>
                          <a:spcPct val="115000"/>
                        </a:lnSpc>
                        <a:spcBef>
                          <a:spcPts val="0"/>
                        </a:spcBef>
                        <a:spcAft>
                          <a:spcPts val="0"/>
                        </a:spcAft>
                      </a:pPr>
                      <a:r>
                        <a:rPr lang="en-US" sz="1600" dirty="0">
                          <a:solidFill>
                            <a:srgbClr val="00B050"/>
                          </a:solidFill>
                          <a:effectLst/>
                        </a:rPr>
                        <a:t>  </a:t>
                      </a:r>
                      <a:r>
                        <a:rPr lang="en-US" sz="1600" dirty="0">
                          <a:solidFill>
                            <a:srgbClr val="FF0000"/>
                          </a:solidFill>
                          <a:effectLst/>
                        </a:rPr>
                        <a:t>0.3%</a:t>
                      </a:r>
                      <a:endParaRPr lang="en-US" sz="1600" dirty="0">
                        <a:solidFill>
                          <a:srgbClr val="FF0000"/>
                        </a:solidFill>
                        <a:effectLst/>
                        <a:latin typeface="Calibri"/>
                        <a:ea typeface="宋体"/>
                        <a:cs typeface="Times New Roman"/>
                      </a:endParaRPr>
                    </a:p>
                  </a:txBody>
                  <a:tcPr marL="68580" marR="68580" marT="0" marB="0"/>
                </a:tc>
                <a:tc>
                  <a:txBody>
                    <a:bodyPr/>
                    <a:lstStyle/>
                    <a:p>
                      <a:pPr marL="0" marR="0" algn="r">
                        <a:lnSpc>
                          <a:spcPct val="115000"/>
                        </a:lnSpc>
                        <a:spcBef>
                          <a:spcPts val="0"/>
                        </a:spcBef>
                        <a:spcAft>
                          <a:spcPts val="0"/>
                        </a:spcAft>
                      </a:pPr>
                      <a:r>
                        <a:rPr lang="en-US" sz="1600" dirty="0">
                          <a:solidFill>
                            <a:srgbClr val="00B050"/>
                          </a:solidFill>
                          <a:effectLst/>
                        </a:rPr>
                        <a:t> </a:t>
                      </a:r>
                      <a:endParaRPr lang="en-US" sz="1600" dirty="0">
                        <a:solidFill>
                          <a:srgbClr val="00B050"/>
                        </a:solidFill>
                        <a:effectLst/>
                        <a:latin typeface="Calibri"/>
                        <a:ea typeface="宋体"/>
                        <a:cs typeface="Times New Roman"/>
                      </a:endParaRPr>
                    </a:p>
                  </a:txBody>
                  <a:tcPr marL="68580" marR="68580" marT="0" marB="0"/>
                </a:tc>
                <a:tc>
                  <a:txBody>
                    <a:bodyPr/>
                    <a:lstStyle/>
                    <a:p>
                      <a:pPr marL="0" marR="0" algn="r">
                        <a:lnSpc>
                          <a:spcPct val="115000"/>
                        </a:lnSpc>
                        <a:spcBef>
                          <a:spcPts val="0"/>
                        </a:spcBef>
                        <a:spcAft>
                          <a:spcPts val="0"/>
                        </a:spcAft>
                      </a:pPr>
                      <a:r>
                        <a:rPr lang="en-US" sz="1600" dirty="0">
                          <a:solidFill>
                            <a:srgbClr val="00B050"/>
                          </a:solidFill>
                          <a:effectLst/>
                        </a:rPr>
                        <a:t>     0.6%</a:t>
                      </a:r>
                      <a:endParaRPr lang="en-US" sz="1600" dirty="0">
                        <a:solidFill>
                          <a:srgbClr val="00B050"/>
                        </a:solidFill>
                        <a:effectLst/>
                        <a:latin typeface="Calibri"/>
                        <a:ea typeface="宋体"/>
                        <a:cs typeface="Times New Roman"/>
                      </a:endParaRPr>
                    </a:p>
                  </a:txBody>
                  <a:tcPr marL="68580" marR="68580" marT="0" marB="0"/>
                </a:tc>
                <a:tc>
                  <a:txBody>
                    <a:bodyPr/>
                    <a:lstStyle/>
                    <a:p>
                      <a:pPr marL="0" marR="0" algn="r">
                        <a:lnSpc>
                          <a:spcPct val="115000"/>
                        </a:lnSpc>
                        <a:spcBef>
                          <a:spcPts val="0"/>
                        </a:spcBef>
                        <a:spcAft>
                          <a:spcPts val="0"/>
                        </a:spcAft>
                      </a:pPr>
                      <a:r>
                        <a:rPr lang="en-US" sz="1600" dirty="0">
                          <a:solidFill>
                            <a:srgbClr val="00B050"/>
                          </a:solidFill>
                          <a:effectLst/>
                        </a:rPr>
                        <a:t>       1.5%</a:t>
                      </a:r>
                      <a:endParaRPr lang="en-US" sz="1600" dirty="0">
                        <a:solidFill>
                          <a:srgbClr val="00B050"/>
                        </a:solidFill>
                        <a:effectLst/>
                        <a:latin typeface="Calibri"/>
                        <a:ea typeface="宋体"/>
                        <a:cs typeface="Times New Roman"/>
                      </a:endParaRPr>
                    </a:p>
                  </a:txBody>
                  <a:tcPr marL="68580" marR="68580" marT="0" marB="0"/>
                </a:tc>
                <a:tc>
                  <a:txBody>
                    <a:bodyPr/>
                    <a:lstStyle/>
                    <a:p>
                      <a:pPr marL="0" marR="0" algn="r">
                        <a:lnSpc>
                          <a:spcPct val="115000"/>
                        </a:lnSpc>
                        <a:spcBef>
                          <a:spcPts val="0"/>
                        </a:spcBef>
                        <a:spcAft>
                          <a:spcPts val="0"/>
                        </a:spcAft>
                      </a:pPr>
                      <a:r>
                        <a:rPr lang="en-US" sz="1600" dirty="0">
                          <a:solidFill>
                            <a:srgbClr val="00B050"/>
                          </a:solidFill>
                          <a:effectLst/>
                        </a:rPr>
                        <a:t> </a:t>
                      </a:r>
                      <a:r>
                        <a:rPr lang="en-US" sz="1600" dirty="0">
                          <a:solidFill>
                            <a:srgbClr val="FF0000"/>
                          </a:solidFill>
                          <a:effectLst/>
                        </a:rPr>
                        <a:t>0.1%</a:t>
                      </a:r>
                      <a:endParaRPr lang="en-US" sz="1600" dirty="0">
                        <a:solidFill>
                          <a:srgbClr val="FF0000"/>
                        </a:solidFill>
                        <a:effectLst/>
                        <a:latin typeface="Calibri"/>
                        <a:ea typeface="宋体"/>
                        <a:cs typeface="Times New Roman"/>
                      </a:endParaRPr>
                    </a:p>
                  </a:txBody>
                  <a:tcPr marL="68580" marR="68580" marT="0" marB="0"/>
                </a:tc>
                <a:tc>
                  <a:txBody>
                    <a:bodyPr/>
                    <a:lstStyle/>
                    <a:p>
                      <a:pPr marL="0" marR="0" algn="r">
                        <a:lnSpc>
                          <a:spcPct val="115000"/>
                        </a:lnSpc>
                        <a:spcBef>
                          <a:spcPts val="0"/>
                        </a:spcBef>
                        <a:spcAft>
                          <a:spcPts val="0"/>
                        </a:spcAft>
                      </a:pPr>
                      <a:r>
                        <a:rPr lang="en-US" sz="1600" dirty="0">
                          <a:solidFill>
                            <a:srgbClr val="00B050"/>
                          </a:solidFill>
                          <a:effectLst/>
                        </a:rPr>
                        <a:t> </a:t>
                      </a:r>
                      <a:endParaRPr lang="en-US" sz="1600" dirty="0">
                        <a:solidFill>
                          <a:srgbClr val="00B050"/>
                        </a:solidFill>
                        <a:effectLst/>
                        <a:latin typeface="Calibri"/>
                        <a:ea typeface="宋体"/>
                        <a:cs typeface="Times New Roman"/>
                      </a:endParaRPr>
                    </a:p>
                  </a:txBody>
                  <a:tcPr marL="68580" marR="68580" marT="0" marB="0"/>
                </a:tc>
                <a:tc>
                  <a:txBody>
                    <a:bodyPr/>
                    <a:lstStyle/>
                    <a:p>
                      <a:pPr marL="0" marR="0" algn="r">
                        <a:lnSpc>
                          <a:spcPct val="115000"/>
                        </a:lnSpc>
                        <a:spcBef>
                          <a:spcPts val="0"/>
                        </a:spcBef>
                        <a:spcAft>
                          <a:spcPts val="0"/>
                        </a:spcAft>
                      </a:pPr>
                      <a:r>
                        <a:rPr lang="en-US" sz="1600" dirty="0">
                          <a:solidFill>
                            <a:srgbClr val="00B050"/>
                          </a:solidFill>
                          <a:effectLst/>
                        </a:rPr>
                        <a:t>    0.5%</a:t>
                      </a:r>
                      <a:endParaRPr lang="en-US" sz="1600" dirty="0">
                        <a:solidFill>
                          <a:srgbClr val="00B050"/>
                        </a:solidFill>
                        <a:effectLst/>
                        <a:latin typeface="Calibri"/>
                        <a:ea typeface="宋体"/>
                        <a:cs typeface="Times New Roman"/>
                      </a:endParaRPr>
                    </a:p>
                  </a:txBody>
                  <a:tcPr marL="68580" marR="68580" marT="0" marB="0"/>
                </a:tc>
                <a:tc>
                  <a:txBody>
                    <a:bodyPr/>
                    <a:lstStyle/>
                    <a:p>
                      <a:pPr marL="0" marR="0" algn="r">
                        <a:lnSpc>
                          <a:spcPct val="115000"/>
                        </a:lnSpc>
                        <a:spcBef>
                          <a:spcPts val="0"/>
                        </a:spcBef>
                        <a:spcAft>
                          <a:spcPts val="600"/>
                        </a:spcAft>
                      </a:pPr>
                      <a:r>
                        <a:rPr lang="en-US" sz="1600" dirty="0">
                          <a:solidFill>
                            <a:srgbClr val="00B050"/>
                          </a:solidFill>
                          <a:effectLst/>
                        </a:rPr>
                        <a:t>     1.1%</a:t>
                      </a:r>
                      <a:endParaRPr lang="en-US" sz="1600" dirty="0">
                        <a:solidFill>
                          <a:srgbClr val="00B050"/>
                        </a:solidFill>
                        <a:effectLst/>
                        <a:latin typeface="Calibri"/>
                        <a:ea typeface="宋体"/>
                        <a:cs typeface="Times New Roman"/>
                      </a:endParaRPr>
                    </a:p>
                  </a:txBody>
                  <a:tcPr marL="68580" marR="68580" marT="0" marB="0"/>
                </a:tc>
                <a:tc>
                  <a:txBody>
                    <a:bodyPr/>
                    <a:lstStyle/>
                    <a:p>
                      <a:pPr marL="0" marR="0" algn="r">
                        <a:lnSpc>
                          <a:spcPct val="115000"/>
                        </a:lnSpc>
                        <a:spcBef>
                          <a:spcPts val="0"/>
                        </a:spcBef>
                        <a:spcAft>
                          <a:spcPts val="0"/>
                        </a:spcAft>
                      </a:pPr>
                      <a:r>
                        <a:rPr lang="en-US" sz="1600" dirty="0">
                          <a:solidFill>
                            <a:srgbClr val="00B050"/>
                          </a:solidFill>
                          <a:effectLst/>
                        </a:rPr>
                        <a:t>  </a:t>
                      </a:r>
                      <a:r>
                        <a:rPr lang="en-US" sz="1600" dirty="0">
                          <a:solidFill>
                            <a:srgbClr val="FF0000"/>
                          </a:solidFill>
                          <a:effectLst/>
                        </a:rPr>
                        <a:t>0.4%</a:t>
                      </a:r>
                      <a:endParaRPr lang="en-US" sz="1600" dirty="0">
                        <a:solidFill>
                          <a:srgbClr val="FF0000"/>
                        </a:solidFill>
                        <a:effectLst/>
                        <a:latin typeface="Calibri"/>
                        <a:ea typeface="宋体"/>
                        <a:cs typeface="Times New Roman"/>
                      </a:endParaRPr>
                    </a:p>
                  </a:txBody>
                  <a:tcPr marL="68580" marR="68580" marT="0" marB="0"/>
                </a:tc>
                <a:extLst>
                  <a:ext uri="{0D108BD9-81ED-4DB2-BD59-A6C34878D82A}">
                    <a16:rowId xmlns:a16="http://schemas.microsoft.com/office/drawing/2014/main" xmlns="" val="10012"/>
                  </a:ext>
                </a:extLst>
              </a:tr>
            </a:tbl>
          </a:graphicData>
        </a:graphic>
      </p:graphicFrame>
      <p:cxnSp>
        <p:nvCxnSpPr>
          <p:cNvPr id="12" name="Straight Arrow Connector 11"/>
          <p:cNvCxnSpPr/>
          <p:nvPr/>
        </p:nvCxnSpPr>
        <p:spPr>
          <a:xfrm flipV="1">
            <a:off x="1295400" y="6019800"/>
            <a:ext cx="0" cy="209550"/>
          </a:xfrm>
          <a:prstGeom prst="straightConnector1">
            <a:avLst/>
          </a:prstGeom>
          <a:ln w="28575">
            <a:solidFill>
              <a:srgbClr val="0FDB53"/>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858000" y="6019800"/>
            <a:ext cx="0" cy="209550"/>
          </a:xfrm>
          <a:prstGeom prst="straightConnector1">
            <a:avLst/>
          </a:prstGeom>
          <a:ln w="28575">
            <a:solidFill>
              <a:srgbClr val="0FDB53"/>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3962400" y="6019800"/>
            <a:ext cx="0" cy="209550"/>
          </a:xfrm>
          <a:prstGeom prst="straightConnector1">
            <a:avLst/>
          </a:prstGeom>
          <a:ln w="28575">
            <a:solidFill>
              <a:srgbClr val="0FDB53"/>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2133600" y="6019800"/>
            <a:ext cx="0" cy="209550"/>
          </a:xfrm>
          <a:prstGeom prst="straightConnector1">
            <a:avLst/>
          </a:prstGeom>
          <a:ln w="28575">
            <a:solidFill>
              <a:srgbClr val="0FDB53"/>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4953000" y="6019800"/>
            <a:ext cx="0" cy="209550"/>
          </a:xfrm>
          <a:prstGeom prst="straightConnector1">
            <a:avLst/>
          </a:prstGeom>
          <a:ln w="28575">
            <a:solidFill>
              <a:srgbClr val="0FDB53"/>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7696200" y="6019800"/>
            <a:ext cx="0" cy="209550"/>
          </a:xfrm>
          <a:prstGeom prst="straightConnector1">
            <a:avLst/>
          </a:prstGeom>
          <a:ln w="28575">
            <a:solidFill>
              <a:srgbClr val="0FDB53"/>
            </a:solidFill>
            <a:tailEnd type="arrow"/>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10886" y="6488668"/>
            <a:ext cx="9144000" cy="338554"/>
          </a:xfrm>
          <a:prstGeom prst="rect">
            <a:avLst/>
          </a:prstGeom>
        </p:spPr>
        <p:txBody>
          <a:bodyPr wrap="square">
            <a:spAutoFit/>
          </a:bodyPr>
          <a:lstStyle/>
          <a:p>
            <a:r>
              <a:rPr lang="en-US" sz="1600" i="1" dirty="0"/>
              <a:t>Note</a:t>
            </a:r>
            <a:r>
              <a:rPr lang="en-US" sz="1600" dirty="0"/>
              <a:t>: MARC = Mean Annual Rate of Change.</a:t>
            </a:r>
          </a:p>
        </p:txBody>
      </p:sp>
      <p:cxnSp>
        <p:nvCxnSpPr>
          <p:cNvPr id="15" name="Straight Arrow Connector 14"/>
          <p:cNvCxnSpPr/>
          <p:nvPr/>
        </p:nvCxnSpPr>
        <p:spPr>
          <a:xfrm>
            <a:off x="2819400" y="6019800"/>
            <a:ext cx="0" cy="209550"/>
          </a:xfrm>
          <a:prstGeom prst="straightConnector1">
            <a:avLst/>
          </a:prstGeom>
          <a:noFill/>
          <a:ln w="28575" cap="flat" cmpd="sng" algn="ctr">
            <a:solidFill>
              <a:srgbClr val="FF0000"/>
            </a:solidFill>
            <a:prstDash val="solid"/>
            <a:tailEnd type="arrow"/>
          </a:ln>
          <a:effectLst/>
        </p:spPr>
      </p:cxnSp>
      <p:cxnSp>
        <p:nvCxnSpPr>
          <p:cNvPr id="16" name="Straight Arrow Connector 15"/>
          <p:cNvCxnSpPr/>
          <p:nvPr/>
        </p:nvCxnSpPr>
        <p:spPr>
          <a:xfrm>
            <a:off x="5562600" y="6019800"/>
            <a:ext cx="0" cy="209550"/>
          </a:xfrm>
          <a:prstGeom prst="straightConnector1">
            <a:avLst/>
          </a:prstGeom>
          <a:noFill/>
          <a:ln w="28575" cap="flat" cmpd="sng" algn="ctr">
            <a:solidFill>
              <a:srgbClr val="FF0000"/>
            </a:solidFill>
            <a:prstDash val="solid"/>
            <a:tailEnd type="arrow"/>
          </a:ln>
          <a:effectLst/>
        </p:spPr>
      </p:cxnSp>
      <p:cxnSp>
        <p:nvCxnSpPr>
          <p:cNvPr id="17" name="Straight Arrow Connector 16"/>
          <p:cNvCxnSpPr/>
          <p:nvPr/>
        </p:nvCxnSpPr>
        <p:spPr>
          <a:xfrm>
            <a:off x="8458200" y="6038850"/>
            <a:ext cx="0" cy="209550"/>
          </a:xfrm>
          <a:prstGeom prst="straightConnector1">
            <a:avLst/>
          </a:prstGeom>
          <a:noFill/>
          <a:ln w="28575" cap="flat" cmpd="sng" algn="ctr">
            <a:solidFill>
              <a:srgbClr val="FF0000"/>
            </a:solidFill>
            <a:prstDash val="solid"/>
            <a:tailEnd type="arrow"/>
          </a:ln>
          <a:effectLst/>
        </p:spPr>
      </p:cxnSp>
    </p:spTree>
    <p:extLst>
      <p:ext uri="{BB962C8B-B14F-4D97-AF65-F5344CB8AC3E}">
        <p14:creationId xmlns:p14="http://schemas.microsoft.com/office/powerpoint/2010/main" val="38275121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ctrTitle" idx="4294967295"/>
          </p:nvPr>
        </p:nvSpPr>
        <p:spPr>
          <a:xfrm>
            <a:off x="0" y="0"/>
            <a:ext cx="9144000" cy="1676400"/>
          </a:xfrm>
          <a:solidFill>
            <a:srgbClr val="FF6600"/>
          </a:solidFill>
        </p:spPr>
        <p:txBody>
          <a:bodyPr/>
          <a:lstStyle/>
          <a:p>
            <a:pPr>
              <a:defRPr sz="1200" b="1" i="0" u="none" strike="noStrike" kern="1200" baseline="0">
                <a:solidFill>
                  <a:sysClr val="windowText" lastClr="000000"/>
                </a:solidFill>
                <a:latin typeface="+mn-lt"/>
                <a:ea typeface="+mn-ea"/>
                <a:cs typeface="+mn-cs"/>
              </a:defRPr>
            </a:pPr>
            <a:r>
              <a:rPr lang="en-US" sz="2400" b="1" dirty="0">
                <a:solidFill>
                  <a:sysClr val="windowText" lastClr="000000"/>
                </a:solidFill>
              </a:rPr>
              <a:t>College-Going Rate of </a:t>
            </a:r>
            <a:r>
              <a:rPr lang="en-US" sz="2400" b="1" dirty="0">
                <a:solidFill>
                  <a:schemeClr val="bg1"/>
                </a:solidFill>
              </a:rPr>
              <a:t>African American </a:t>
            </a:r>
            <a:r>
              <a:rPr lang="en-US" sz="2400" b="1" dirty="0">
                <a:solidFill>
                  <a:sysClr val="windowText" lastClr="000000"/>
                </a:solidFill>
              </a:rPr>
              <a:t>High School Graduates Enrolled in Texas Postsecondary Education from 2004 to 2015 in State, ESC 10, and ESC 11</a:t>
            </a:r>
          </a:p>
        </p:txBody>
      </p:sp>
      <p:graphicFrame>
        <p:nvGraphicFramePr>
          <p:cNvPr id="4" name="Chart 3"/>
          <p:cNvGraphicFramePr>
            <a:graphicFrameLocks/>
          </p:cNvGraphicFramePr>
          <p:nvPr>
            <p:extLst>
              <p:ext uri="{D42A27DB-BD31-4B8C-83A1-F6EECF244321}">
                <p14:modId xmlns:p14="http://schemas.microsoft.com/office/powerpoint/2010/main" val="3624478847"/>
              </p:ext>
            </p:extLst>
          </p:nvPr>
        </p:nvGraphicFramePr>
        <p:xfrm>
          <a:off x="304800" y="1676400"/>
          <a:ext cx="8610600" cy="5029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40272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ctrTitle" idx="4294967295"/>
          </p:nvPr>
        </p:nvSpPr>
        <p:spPr>
          <a:xfrm>
            <a:off x="0" y="0"/>
            <a:ext cx="9144000" cy="1676400"/>
          </a:xfrm>
          <a:solidFill>
            <a:srgbClr val="FF6600"/>
          </a:solidFill>
        </p:spPr>
        <p:txBody>
          <a:bodyPr/>
          <a:lstStyle/>
          <a:p>
            <a:pPr>
              <a:defRPr sz="1200" b="1" i="0" u="none" strike="noStrike" kern="1200" baseline="0">
                <a:solidFill>
                  <a:sysClr val="windowText" lastClr="000000"/>
                </a:solidFill>
                <a:latin typeface="+mn-lt"/>
                <a:ea typeface="+mn-ea"/>
                <a:cs typeface="+mn-cs"/>
              </a:defRPr>
            </a:pPr>
            <a:r>
              <a:rPr lang="en-US" sz="2300" b="1" dirty="0">
                <a:solidFill>
                  <a:sysClr val="windowText" lastClr="000000"/>
                </a:solidFill>
              </a:rPr>
              <a:t>College-Going Rate of </a:t>
            </a:r>
            <a:r>
              <a:rPr lang="en-US" sz="2300" b="1" dirty="0">
                <a:solidFill>
                  <a:schemeClr val="bg1"/>
                </a:solidFill>
              </a:rPr>
              <a:t>Hispanic</a:t>
            </a:r>
            <a:r>
              <a:rPr lang="en-US" sz="2300" b="1" dirty="0">
                <a:solidFill>
                  <a:sysClr val="windowText" lastClr="000000"/>
                </a:solidFill>
              </a:rPr>
              <a:t> High School Graduates Enrolled in Texas Postsecondary Education from 2004 to 2015 in State, ESC 10, and ESC 11</a:t>
            </a:r>
          </a:p>
        </p:txBody>
      </p:sp>
      <p:graphicFrame>
        <p:nvGraphicFramePr>
          <p:cNvPr id="5" name="Chart 4"/>
          <p:cNvGraphicFramePr>
            <a:graphicFrameLocks/>
          </p:cNvGraphicFramePr>
          <p:nvPr>
            <p:extLst>
              <p:ext uri="{D42A27DB-BD31-4B8C-83A1-F6EECF244321}">
                <p14:modId xmlns:p14="http://schemas.microsoft.com/office/powerpoint/2010/main" val="2998834400"/>
              </p:ext>
            </p:extLst>
          </p:nvPr>
        </p:nvGraphicFramePr>
        <p:xfrm>
          <a:off x="304800" y="1905000"/>
          <a:ext cx="8686800" cy="48005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968848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ctrTitle" idx="4294967295"/>
          </p:nvPr>
        </p:nvSpPr>
        <p:spPr>
          <a:xfrm>
            <a:off x="0" y="0"/>
            <a:ext cx="9144000" cy="1676400"/>
          </a:xfrm>
          <a:solidFill>
            <a:srgbClr val="FF6600"/>
          </a:solidFill>
        </p:spPr>
        <p:txBody>
          <a:bodyPr/>
          <a:lstStyle/>
          <a:p>
            <a:pPr>
              <a:defRPr sz="1200" b="1" i="0" u="none" strike="noStrike" kern="1200" baseline="0">
                <a:solidFill>
                  <a:sysClr val="windowText" lastClr="000000"/>
                </a:solidFill>
                <a:latin typeface="+mn-lt"/>
                <a:ea typeface="+mn-ea"/>
                <a:cs typeface="+mn-cs"/>
              </a:defRPr>
            </a:pPr>
            <a:r>
              <a:rPr lang="en-US" sz="2300" b="1" dirty="0">
                <a:solidFill>
                  <a:sysClr val="windowText" lastClr="000000"/>
                </a:solidFill>
              </a:rPr>
              <a:t>College-Going Rate of </a:t>
            </a:r>
            <a:r>
              <a:rPr lang="en-US" sz="2300" b="1" dirty="0">
                <a:solidFill>
                  <a:schemeClr val="bg1"/>
                </a:solidFill>
              </a:rPr>
              <a:t>White</a:t>
            </a:r>
            <a:r>
              <a:rPr lang="en-US" sz="2300" b="1" dirty="0">
                <a:solidFill>
                  <a:sysClr val="windowText" lastClr="000000"/>
                </a:solidFill>
              </a:rPr>
              <a:t> High School Graduates Enrolled in Texas Postsecondary Education from 2004 to 2015 in State, ESC 10, and ESC 11</a:t>
            </a:r>
          </a:p>
        </p:txBody>
      </p:sp>
      <p:graphicFrame>
        <p:nvGraphicFramePr>
          <p:cNvPr id="4" name="Chart 3"/>
          <p:cNvGraphicFramePr>
            <a:graphicFrameLocks/>
          </p:cNvGraphicFramePr>
          <p:nvPr>
            <p:extLst>
              <p:ext uri="{D42A27DB-BD31-4B8C-83A1-F6EECF244321}">
                <p14:modId xmlns:p14="http://schemas.microsoft.com/office/powerpoint/2010/main" val="39215418"/>
              </p:ext>
            </p:extLst>
          </p:nvPr>
        </p:nvGraphicFramePr>
        <p:xfrm>
          <a:off x="228600" y="1752600"/>
          <a:ext cx="8763000" cy="48767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164326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ctrTitle" idx="4294967295"/>
          </p:nvPr>
        </p:nvSpPr>
        <p:spPr>
          <a:xfrm>
            <a:off x="-10886" y="0"/>
            <a:ext cx="9144000" cy="1676400"/>
          </a:xfrm>
          <a:solidFill>
            <a:srgbClr val="FF6600"/>
          </a:solidFill>
        </p:spPr>
        <p:txBody>
          <a:bodyPr/>
          <a:lstStyle/>
          <a:p>
            <a:r>
              <a:rPr lang="en-US" sz="2400" b="1" dirty="0"/>
              <a:t>College-Going Rate </a:t>
            </a:r>
            <a:r>
              <a:rPr lang="en-US" sz="2400" b="1" dirty="0">
                <a:solidFill>
                  <a:schemeClr val="bg1"/>
                </a:solidFill>
              </a:rPr>
              <a:t>by Gender </a:t>
            </a:r>
            <a:r>
              <a:rPr lang="en-US" sz="2400" b="1" dirty="0"/>
              <a:t>of High School Graduates </a:t>
            </a:r>
            <a:br>
              <a:rPr lang="en-US" sz="2400" b="1" dirty="0"/>
            </a:br>
            <a:r>
              <a:rPr lang="en-US" sz="2400" b="1" dirty="0"/>
              <a:t>Enrolled in Texas Postsecondary Education and Mean Annual Rate of Change from 2004 to 2015 in State, ESC 10, and ESC 11</a:t>
            </a:r>
            <a:endParaRPr lang="en-US" sz="2400" b="1" dirty="0">
              <a:solidFill>
                <a:schemeClr val="bg1"/>
              </a:solidFill>
            </a:endParaRPr>
          </a:p>
        </p:txBody>
      </p:sp>
      <p:sp>
        <p:nvSpPr>
          <p:cNvPr id="24" name="Rectangle 23"/>
          <p:cNvSpPr/>
          <p:nvPr/>
        </p:nvSpPr>
        <p:spPr>
          <a:xfrm>
            <a:off x="-10886" y="6488668"/>
            <a:ext cx="9144000" cy="338554"/>
          </a:xfrm>
          <a:prstGeom prst="rect">
            <a:avLst/>
          </a:prstGeom>
        </p:spPr>
        <p:txBody>
          <a:bodyPr wrap="square">
            <a:spAutoFit/>
          </a:bodyPr>
          <a:lstStyle/>
          <a:p>
            <a:r>
              <a:rPr lang="en-US" sz="1600" i="1" dirty="0"/>
              <a:t>Note</a:t>
            </a:r>
            <a:r>
              <a:rPr lang="en-US" sz="1600" dirty="0"/>
              <a:t>: MARC = Mean Annual Rate of Change.</a:t>
            </a:r>
          </a:p>
        </p:txBody>
      </p:sp>
      <p:graphicFrame>
        <p:nvGraphicFramePr>
          <p:cNvPr id="5" name="Table 4"/>
          <p:cNvGraphicFramePr>
            <a:graphicFrameLocks noGrp="1"/>
          </p:cNvGraphicFramePr>
          <p:nvPr>
            <p:extLst>
              <p:ext uri="{D42A27DB-BD31-4B8C-83A1-F6EECF244321}">
                <p14:modId xmlns:p14="http://schemas.microsoft.com/office/powerpoint/2010/main" val="2758246209"/>
              </p:ext>
            </p:extLst>
          </p:nvPr>
        </p:nvGraphicFramePr>
        <p:xfrm>
          <a:off x="6220" y="1641803"/>
          <a:ext cx="9109788" cy="4828368"/>
        </p:xfrm>
        <a:graphic>
          <a:graphicData uri="http://schemas.openxmlformats.org/drawingml/2006/table">
            <a:tbl>
              <a:tblPr firstRow="1" firstCol="1" bandRow="1">
                <a:tableStyleId>{5C22544A-7EE6-4342-B048-85BDC9FD1C3A}</a:tableStyleId>
              </a:tblPr>
              <a:tblGrid>
                <a:gridCol w="910978">
                  <a:extLst>
                    <a:ext uri="{9D8B030D-6E8A-4147-A177-3AD203B41FA5}">
                      <a16:colId xmlns:a16="http://schemas.microsoft.com/office/drawing/2014/main" xmlns="" val="20000"/>
                    </a:ext>
                  </a:extLst>
                </a:gridCol>
                <a:gridCol w="1041118">
                  <a:extLst>
                    <a:ext uri="{9D8B030D-6E8A-4147-A177-3AD203B41FA5}">
                      <a16:colId xmlns:a16="http://schemas.microsoft.com/office/drawing/2014/main" xmlns="" val="20001"/>
                    </a:ext>
                  </a:extLst>
                </a:gridCol>
                <a:gridCol w="1041118">
                  <a:extLst>
                    <a:ext uri="{9D8B030D-6E8A-4147-A177-3AD203B41FA5}">
                      <a16:colId xmlns:a16="http://schemas.microsoft.com/office/drawing/2014/main" xmlns="" val="20002"/>
                    </a:ext>
                  </a:extLst>
                </a:gridCol>
                <a:gridCol w="780840">
                  <a:extLst>
                    <a:ext uri="{9D8B030D-6E8A-4147-A177-3AD203B41FA5}">
                      <a16:colId xmlns:a16="http://schemas.microsoft.com/office/drawing/2014/main" xmlns="" val="20003"/>
                    </a:ext>
                  </a:extLst>
                </a:gridCol>
                <a:gridCol w="1236329">
                  <a:extLst>
                    <a:ext uri="{9D8B030D-6E8A-4147-A177-3AD203B41FA5}">
                      <a16:colId xmlns:a16="http://schemas.microsoft.com/office/drawing/2014/main" xmlns="" val="20004"/>
                    </a:ext>
                  </a:extLst>
                </a:gridCol>
                <a:gridCol w="1236329">
                  <a:extLst>
                    <a:ext uri="{9D8B030D-6E8A-4147-A177-3AD203B41FA5}">
                      <a16:colId xmlns:a16="http://schemas.microsoft.com/office/drawing/2014/main" xmlns="" val="20005"/>
                    </a:ext>
                  </a:extLst>
                </a:gridCol>
                <a:gridCol w="780840">
                  <a:extLst>
                    <a:ext uri="{9D8B030D-6E8A-4147-A177-3AD203B41FA5}">
                      <a16:colId xmlns:a16="http://schemas.microsoft.com/office/drawing/2014/main" xmlns="" val="20006"/>
                    </a:ext>
                  </a:extLst>
                </a:gridCol>
                <a:gridCol w="1041118">
                  <a:extLst>
                    <a:ext uri="{9D8B030D-6E8A-4147-A177-3AD203B41FA5}">
                      <a16:colId xmlns:a16="http://schemas.microsoft.com/office/drawing/2014/main" xmlns="" val="20007"/>
                    </a:ext>
                  </a:extLst>
                </a:gridCol>
                <a:gridCol w="1041118">
                  <a:extLst>
                    <a:ext uri="{9D8B030D-6E8A-4147-A177-3AD203B41FA5}">
                      <a16:colId xmlns:a16="http://schemas.microsoft.com/office/drawing/2014/main" xmlns="" val="20008"/>
                    </a:ext>
                  </a:extLst>
                </a:gridCol>
              </a:tblGrid>
              <a:tr h="290234">
                <a:tc rowSpan="2">
                  <a:txBody>
                    <a:bodyPr/>
                    <a:lstStyle/>
                    <a:p>
                      <a:pPr marL="0" marR="0" algn="r">
                        <a:lnSpc>
                          <a:spcPct val="115000"/>
                        </a:lnSpc>
                        <a:spcBef>
                          <a:spcPts val="600"/>
                        </a:spcBef>
                        <a:spcAft>
                          <a:spcPts val="0"/>
                        </a:spcAft>
                      </a:pPr>
                      <a:r>
                        <a:rPr lang="en-US" sz="1700" dirty="0">
                          <a:effectLst/>
                          <a:latin typeface="Tahoma" pitchFamily="34" charset="0"/>
                          <a:ea typeface="Tahoma" pitchFamily="34" charset="0"/>
                          <a:cs typeface="Tahoma" pitchFamily="34" charset="0"/>
                        </a:rPr>
                        <a:t>Year/</a:t>
                      </a:r>
                    </a:p>
                    <a:p>
                      <a:pPr marL="0" marR="0" algn="r">
                        <a:lnSpc>
                          <a:spcPct val="115000"/>
                        </a:lnSpc>
                        <a:spcBef>
                          <a:spcPts val="600"/>
                        </a:spcBef>
                        <a:spcAft>
                          <a:spcPts val="600"/>
                        </a:spcAft>
                      </a:pPr>
                      <a:r>
                        <a:rPr lang="en-US" sz="1700" dirty="0">
                          <a:effectLst/>
                          <a:latin typeface="Tahoma" pitchFamily="34" charset="0"/>
                          <a:ea typeface="Tahoma" pitchFamily="34" charset="0"/>
                          <a:cs typeface="Tahoma" pitchFamily="34" charset="0"/>
                        </a:rPr>
                        <a:t>MARC</a:t>
                      </a:r>
                    </a:p>
                  </a:txBody>
                  <a:tcPr marL="68580" marR="68580" marT="0" marB="0"/>
                </a:tc>
                <a:tc gridSpan="2">
                  <a:txBody>
                    <a:bodyPr/>
                    <a:lstStyle/>
                    <a:p>
                      <a:pPr marL="0" marR="0" algn="ctr">
                        <a:lnSpc>
                          <a:spcPct val="115000"/>
                        </a:lnSpc>
                        <a:spcBef>
                          <a:spcPts val="600"/>
                        </a:spcBef>
                        <a:spcAft>
                          <a:spcPts val="0"/>
                        </a:spcAft>
                      </a:pPr>
                      <a:r>
                        <a:rPr lang="en-US" sz="1700" dirty="0">
                          <a:effectLst/>
                          <a:latin typeface="Tahoma" pitchFamily="34" charset="0"/>
                          <a:ea typeface="Tahoma" pitchFamily="34" charset="0"/>
                          <a:cs typeface="Tahoma" pitchFamily="34" charset="0"/>
                        </a:rPr>
                        <a:t>State</a:t>
                      </a:r>
                    </a:p>
                  </a:txBody>
                  <a:tcPr marL="68580" marR="68580" marT="0" marB="0"/>
                </a:tc>
                <a:tc hMerge="1">
                  <a:txBody>
                    <a:bodyPr/>
                    <a:lstStyle/>
                    <a:p>
                      <a:endParaRPr lang="en-US"/>
                    </a:p>
                  </a:txBody>
                  <a:tcPr/>
                </a:tc>
                <a:tc>
                  <a:txBody>
                    <a:bodyPr/>
                    <a:lstStyle/>
                    <a:p>
                      <a:pPr marL="0" marR="0" algn="ctr">
                        <a:lnSpc>
                          <a:spcPct val="115000"/>
                        </a:lnSpc>
                        <a:spcBef>
                          <a:spcPts val="600"/>
                        </a:spcBef>
                        <a:spcAft>
                          <a:spcPts val="0"/>
                        </a:spcAft>
                      </a:pPr>
                      <a:r>
                        <a:rPr lang="en-US" sz="1700" dirty="0">
                          <a:effectLst/>
                          <a:latin typeface="Tahoma" pitchFamily="34" charset="0"/>
                          <a:ea typeface="Tahoma" pitchFamily="34" charset="0"/>
                          <a:cs typeface="Tahoma" pitchFamily="34" charset="0"/>
                        </a:rPr>
                        <a:t> </a:t>
                      </a:r>
                    </a:p>
                  </a:txBody>
                  <a:tcPr marL="68580" marR="68580" marT="0" marB="0"/>
                </a:tc>
                <a:tc gridSpan="2">
                  <a:txBody>
                    <a:bodyPr/>
                    <a:lstStyle/>
                    <a:p>
                      <a:pPr marL="0" marR="0" algn="ctr">
                        <a:lnSpc>
                          <a:spcPct val="115000"/>
                        </a:lnSpc>
                        <a:spcBef>
                          <a:spcPts val="600"/>
                        </a:spcBef>
                        <a:spcAft>
                          <a:spcPts val="0"/>
                        </a:spcAft>
                      </a:pPr>
                      <a:r>
                        <a:rPr lang="en-US" sz="1700" dirty="0">
                          <a:effectLst/>
                          <a:latin typeface="Tahoma" pitchFamily="34" charset="0"/>
                          <a:ea typeface="Tahoma" pitchFamily="34" charset="0"/>
                          <a:cs typeface="Tahoma" pitchFamily="34" charset="0"/>
                        </a:rPr>
                        <a:t>ESC 10</a:t>
                      </a:r>
                    </a:p>
                  </a:txBody>
                  <a:tcPr marL="68580" marR="68580" marT="0" marB="0"/>
                </a:tc>
                <a:tc hMerge="1">
                  <a:txBody>
                    <a:bodyPr/>
                    <a:lstStyle/>
                    <a:p>
                      <a:endParaRPr lang="en-US"/>
                    </a:p>
                  </a:txBody>
                  <a:tcPr/>
                </a:tc>
                <a:tc>
                  <a:txBody>
                    <a:bodyPr/>
                    <a:lstStyle/>
                    <a:p>
                      <a:pPr marL="0" marR="0" algn="ctr">
                        <a:lnSpc>
                          <a:spcPct val="115000"/>
                        </a:lnSpc>
                        <a:spcBef>
                          <a:spcPts val="600"/>
                        </a:spcBef>
                        <a:spcAft>
                          <a:spcPts val="0"/>
                        </a:spcAft>
                      </a:pPr>
                      <a:r>
                        <a:rPr lang="en-US" sz="1700" dirty="0">
                          <a:effectLst/>
                          <a:latin typeface="Tahoma" pitchFamily="34" charset="0"/>
                          <a:ea typeface="Tahoma" pitchFamily="34" charset="0"/>
                          <a:cs typeface="Tahoma" pitchFamily="34" charset="0"/>
                        </a:rPr>
                        <a:t> </a:t>
                      </a:r>
                    </a:p>
                  </a:txBody>
                  <a:tcPr marL="68580" marR="68580" marT="0" marB="0"/>
                </a:tc>
                <a:tc gridSpan="2">
                  <a:txBody>
                    <a:bodyPr/>
                    <a:lstStyle/>
                    <a:p>
                      <a:pPr marL="0" marR="0" algn="ctr">
                        <a:lnSpc>
                          <a:spcPct val="115000"/>
                        </a:lnSpc>
                        <a:spcBef>
                          <a:spcPts val="600"/>
                        </a:spcBef>
                        <a:spcAft>
                          <a:spcPts val="0"/>
                        </a:spcAft>
                      </a:pPr>
                      <a:r>
                        <a:rPr lang="en-US" sz="1700" dirty="0">
                          <a:effectLst/>
                          <a:latin typeface="Tahoma" pitchFamily="34" charset="0"/>
                          <a:ea typeface="Tahoma" pitchFamily="34" charset="0"/>
                          <a:cs typeface="Tahoma" pitchFamily="34" charset="0"/>
                        </a:rPr>
                        <a:t>ESC 11</a:t>
                      </a:r>
                    </a:p>
                  </a:txBody>
                  <a:tcPr marL="68580" marR="68580" marT="0" marB="0"/>
                </a:tc>
                <a:tc hMerge="1">
                  <a:txBody>
                    <a:bodyPr/>
                    <a:lstStyle/>
                    <a:p>
                      <a:endParaRPr lang="en-US"/>
                    </a:p>
                  </a:txBody>
                  <a:tcPr/>
                </a:tc>
                <a:extLst>
                  <a:ext uri="{0D108BD9-81ED-4DB2-BD59-A6C34878D82A}">
                    <a16:rowId xmlns:a16="http://schemas.microsoft.com/office/drawing/2014/main" xmlns="" val="10000"/>
                  </a:ext>
                </a:extLst>
              </a:tr>
              <a:tr h="405514">
                <a:tc vMerge="1">
                  <a:txBody>
                    <a:bodyPr/>
                    <a:lstStyle/>
                    <a:p>
                      <a:endParaRPr lang="en-US"/>
                    </a:p>
                  </a:txBody>
                  <a:tcPr/>
                </a:tc>
                <a:tc>
                  <a:txBody>
                    <a:bodyPr/>
                    <a:lstStyle/>
                    <a:p>
                      <a:pPr marL="0" marR="0" algn="ctr">
                        <a:lnSpc>
                          <a:spcPct val="115000"/>
                        </a:lnSpc>
                        <a:spcBef>
                          <a:spcPts val="0"/>
                        </a:spcBef>
                        <a:spcAft>
                          <a:spcPts val="600"/>
                        </a:spcAft>
                      </a:pPr>
                      <a:r>
                        <a:rPr lang="en-US" sz="1700" dirty="0">
                          <a:effectLst/>
                          <a:latin typeface="Tahoma" pitchFamily="34" charset="0"/>
                          <a:ea typeface="Tahoma" pitchFamily="34" charset="0"/>
                          <a:cs typeface="Tahoma" pitchFamily="34" charset="0"/>
                        </a:rPr>
                        <a:t>Male</a:t>
                      </a:r>
                    </a:p>
                  </a:txBody>
                  <a:tcPr marL="68580" marR="68580" marT="0" marB="0"/>
                </a:tc>
                <a:tc>
                  <a:txBody>
                    <a:bodyPr/>
                    <a:lstStyle/>
                    <a:p>
                      <a:pPr marL="0" marR="0" algn="ctr">
                        <a:lnSpc>
                          <a:spcPct val="115000"/>
                        </a:lnSpc>
                        <a:spcBef>
                          <a:spcPts val="0"/>
                        </a:spcBef>
                        <a:spcAft>
                          <a:spcPts val="600"/>
                        </a:spcAft>
                      </a:pPr>
                      <a:r>
                        <a:rPr lang="en-US" sz="1700" dirty="0">
                          <a:effectLst/>
                          <a:latin typeface="Tahoma" pitchFamily="34" charset="0"/>
                          <a:ea typeface="Tahoma" pitchFamily="34" charset="0"/>
                          <a:cs typeface="Tahoma" pitchFamily="34" charset="0"/>
                        </a:rPr>
                        <a:t>Female</a:t>
                      </a:r>
                    </a:p>
                  </a:txBody>
                  <a:tcPr marL="68580" marR="68580" marT="0" marB="0"/>
                </a:tc>
                <a:tc>
                  <a:txBody>
                    <a:bodyPr/>
                    <a:lstStyle/>
                    <a:p>
                      <a:pPr marL="0" marR="0" algn="ctr">
                        <a:lnSpc>
                          <a:spcPct val="115000"/>
                        </a:lnSpc>
                        <a:spcBef>
                          <a:spcPts val="0"/>
                        </a:spcBef>
                        <a:spcAft>
                          <a:spcPts val="600"/>
                        </a:spcAft>
                      </a:pPr>
                      <a:r>
                        <a:rPr lang="en-US" sz="1700" dirty="0">
                          <a:effectLst/>
                          <a:latin typeface="Tahoma" pitchFamily="34" charset="0"/>
                          <a:ea typeface="Tahoma" pitchFamily="34" charset="0"/>
                          <a:cs typeface="Tahoma" pitchFamily="34" charset="0"/>
                        </a:rPr>
                        <a:t> </a:t>
                      </a:r>
                    </a:p>
                  </a:txBody>
                  <a:tcPr marL="68580" marR="68580" marT="0" marB="0"/>
                </a:tc>
                <a:tc>
                  <a:txBody>
                    <a:bodyPr/>
                    <a:lstStyle/>
                    <a:p>
                      <a:pPr marL="0" marR="0" algn="ctr">
                        <a:lnSpc>
                          <a:spcPct val="115000"/>
                        </a:lnSpc>
                        <a:spcBef>
                          <a:spcPts val="0"/>
                        </a:spcBef>
                        <a:spcAft>
                          <a:spcPts val="600"/>
                        </a:spcAft>
                      </a:pPr>
                      <a:r>
                        <a:rPr lang="en-US" sz="1700" dirty="0">
                          <a:effectLst/>
                          <a:latin typeface="Tahoma" pitchFamily="34" charset="0"/>
                          <a:ea typeface="Tahoma" pitchFamily="34" charset="0"/>
                          <a:cs typeface="Tahoma" pitchFamily="34" charset="0"/>
                        </a:rPr>
                        <a:t>Male</a:t>
                      </a:r>
                    </a:p>
                  </a:txBody>
                  <a:tcPr marL="68580" marR="68580" marT="0" marB="0"/>
                </a:tc>
                <a:tc>
                  <a:txBody>
                    <a:bodyPr/>
                    <a:lstStyle/>
                    <a:p>
                      <a:pPr marL="0" marR="0" algn="ctr">
                        <a:lnSpc>
                          <a:spcPct val="115000"/>
                        </a:lnSpc>
                        <a:spcBef>
                          <a:spcPts val="0"/>
                        </a:spcBef>
                        <a:spcAft>
                          <a:spcPts val="600"/>
                        </a:spcAft>
                      </a:pPr>
                      <a:r>
                        <a:rPr lang="en-US" sz="1700" dirty="0">
                          <a:effectLst/>
                          <a:latin typeface="Tahoma" pitchFamily="34" charset="0"/>
                          <a:ea typeface="Tahoma" pitchFamily="34" charset="0"/>
                          <a:cs typeface="Tahoma" pitchFamily="34" charset="0"/>
                        </a:rPr>
                        <a:t>Female</a:t>
                      </a:r>
                    </a:p>
                  </a:txBody>
                  <a:tcPr marL="68580" marR="68580" marT="0" marB="0"/>
                </a:tc>
                <a:tc>
                  <a:txBody>
                    <a:bodyPr/>
                    <a:lstStyle/>
                    <a:p>
                      <a:pPr marL="0" marR="0" algn="ctr">
                        <a:lnSpc>
                          <a:spcPct val="115000"/>
                        </a:lnSpc>
                        <a:spcBef>
                          <a:spcPts val="0"/>
                        </a:spcBef>
                        <a:spcAft>
                          <a:spcPts val="600"/>
                        </a:spcAft>
                      </a:pPr>
                      <a:r>
                        <a:rPr lang="en-US" sz="1700" dirty="0">
                          <a:effectLst/>
                          <a:latin typeface="Tahoma" pitchFamily="34" charset="0"/>
                          <a:ea typeface="Tahoma" pitchFamily="34" charset="0"/>
                          <a:cs typeface="Tahoma" pitchFamily="34" charset="0"/>
                        </a:rPr>
                        <a:t> </a:t>
                      </a:r>
                    </a:p>
                  </a:txBody>
                  <a:tcPr marL="68580" marR="68580" marT="0" marB="0"/>
                </a:tc>
                <a:tc>
                  <a:txBody>
                    <a:bodyPr/>
                    <a:lstStyle/>
                    <a:p>
                      <a:pPr marL="0" marR="0" algn="ctr">
                        <a:lnSpc>
                          <a:spcPct val="115000"/>
                        </a:lnSpc>
                        <a:spcBef>
                          <a:spcPts val="0"/>
                        </a:spcBef>
                        <a:spcAft>
                          <a:spcPts val="600"/>
                        </a:spcAft>
                      </a:pPr>
                      <a:r>
                        <a:rPr lang="en-US" sz="1700" dirty="0">
                          <a:effectLst/>
                          <a:latin typeface="Tahoma" pitchFamily="34" charset="0"/>
                          <a:ea typeface="Tahoma" pitchFamily="34" charset="0"/>
                          <a:cs typeface="Tahoma" pitchFamily="34" charset="0"/>
                        </a:rPr>
                        <a:t>Male</a:t>
                      </a:r>
                    </a:p>
                  </a:txBody>
                  <a:tcPr marL="68580" marR="68580" marT="0" marB="0"/>
                </a:tc>
                <a:tc>
                  <a:txBody>
                    <a:bodyPr/>
                    <a:lstStyle/>
                    <a:p>
                      <a:pPr marL="0" marR="0" algn="ctr">
                        <a:lnSpc>
                          <a:spcPct val="115000"/>
                        </a:lnSpc>
                        <a:spcBef>
                          <a:spcPts val="0"/>
                        </a:spcBef>
                        <a:spcAft>
                          <a:spcPts val="600"/>
                        </a:spcAft>
                      </a:pPr>
                      <a:r>
                        <a:rPr lang="en-US" sz="1700" dirty="0">
                          <a:effectLst/>
                          <a:latin typeface="Tahoma" pitchFamily="34" charset="0"/>
                          <a:ea typeface="Tahoma" pitchFamily="34" charset="0"/>
                          <a:cs typeface="Tahoma" pitchFamily="34" charset="0"/>
                        </a:rPr>
                        <a:t>Female</a:t>
                      </a:r>
                    </a:p>
                  </a:txBody>
                  <a:tcPr marL="68580" marR="68580" marT="0" marB="0"/>
                </a:tc>
                <a:extLst>
                  <a:ext uri="{0D108BD9-81ED-4DB2-BD59-A6C34878D82A}">
                    <a16:rowId xmlns:a16="http://schemas.microsoft.com/office/drawing/2014/main" xmlns="" val="10001"/>
                  </a:ext>
                </a:extLst>
              </a:tr>
              <a:tr h="290234">
                <a:tc>
                  <a:txBody>
                    <a:bodyPr/>
                    <a:lstStyle/>
                    <a:p>
                      <a:pPr marL="0" marR="0" algn="l">
                        <a:lnSpc>
                          <a:spcPct val="115000"/>
                        </a:lnSpc>
                        <a:spcBef>
                          <a:spcPts val="600"/>
                        </a:spcBef>
                        <a:spcAft>
                          <a:spcPts val="0"/>
                        </a:spcAft>
                      </a:pPr>
                      <a:r>
                        <a:rPr lang="en-US" sz="1700">
                          <a:effectLst/>
                          <a:latin typeface="Tahoma" pitchFamily="34" charset="0"/>
                          <a:ea typeface="Tahoma" pitchFamily="34" charset="0"/>
                          <a:cs typeface="Tahoma" pitchFamily="34" charset="0"/>
                        </a:rPr>
                        <a:t>2004</a:t>
                      </a:r>
                    </a:p>
                  </a:txBody>
                  <a:tcPr marL="68580" marR="68580" marT="0" marB="0"/>
                </a:tc>
                <a:tc>
                  <a:txBody>
                    <a:bodyPr/>
                    <a:lstStyle/>
                    <a:p>
                      <a:pPr marL="0" marR="0" algn="r">
                        <a:lnSpc>
                          <a:spcPct val="115000"/>
                        </a:lnSpc>
                        <a:spcBef>
                          <a:spcPts val="600"/>
                        </a:spcBef>
                        <a:spcAft>
                          <a:spcPts val="0"/>
                        </a:spcAft>
                      </a:pPr>
                      <a:r>
                        <a:rPr lang="en-US" sz="1700">
                          <a:effectLst/>
                          <a:latin typeface="Tahoma" pitchFamily="34" charset="0"/>
                          <a:ea typeface="Tahoma" pitchFamily="34" charset="0"/>
                          <a:cs typeface="Tahoma" pitchFamily="34" charset="0"/>
                        </a:rPr>
                        <a:t>45%</a:t>
                      </a:r>
                    </a:p>
                  </a:txBody>
                  <a:tcPr marL="68580" marR="68580" marT="0" marB="0" anchor="ctr"/>
                </a:tc>
                <a:tc>
                  <a:txBody>
                    <a:bodyPr/>
                    <a:lstStyle/>
                    <a:p>
                      <a:pPr marL="0" marR="0" algn="r">
                        <a:lnSpc>
                          <a:spcPct val="115000"/>
                        </a:lnSpc>
                        <a:spcBef>
                          <a:spcPts val="600"/>
                        </a:spcBef>
                        <a:spcAft>
                          <a:spcPts val="0"/>
                        </a:spcAft>
                      </a:pPr>
                      <a:r>
                        <a:rPr lang="en-US" sz="1700" dirty="0">
                          <a:effectLst/>
                          <a:latin typeface="Tahoma" pitchFamily="34" charset="0"/>
                          <a:ea typeface="Tahoma" pitchFamily="34" charset="0"/>
                          <a:cs typeface="Tahoma" pitchFamily="34" charset="0"/>
                        </a:rPr>
                        <a:t>52%</a:t>
                      </a:r>
                    </a:p>
                  </a:txBody>
                  <a:tcPr marL="68580" marR="68580" marT="0" marB="0" anchor="ctr"/>
                </a:tc>
                <a:tc>
                  <a:txBody>
                    <a:bodyPr/>
                    <a:lstStyle/>
                    <a:p>
                      <a:pPr marL="0" marR="0" algn="r">
                        <a:lnSpc>
                          <a:spcPct val="115000"/>
                        </a:lnSpc>
                        <a:spcBef>
                          <a:spcPts val="600"/>
                        </a:spcBef>
                        <a:spcAft>
                          <a:spcPts val="0"/>
                        </a:spcAft>
                      </a:pPr>
                      <a:r>
                        <a:rPr lang="en-US" sz="1700" dirty="0">
                          <a:effectLst/>
                          <a:latin typeface="Tahoma" pitchFamily="34" charset="0"/>
                          <a:ea typeface="Tahoma" pitchFamily="34" charset="0"/>
                          <a:cs typeface="Tahoma" pitchFamily="34" charset="0"/>
                        </a:rPr>
                        <a:t> </a:t>
                      </a:r>
                    </a:p>
                  </a:txBody>
                  <a:tcPr marL="68580" marR="68580" marT="0" marB="0" anchor="ctr"/>
                </a:tc>
                <a:tc>
                  <a:txBody>
                    <a:bodyPr/>
                    <a:lstStyle/>
                    <a:p>
                      <a:pPr marL="0" marR="0" algn="r">
                        <a:lnSpc>
                          <a:spcPct val="115000"/>
                        </a:lnSpc>
                        <a:spcBef>
                          <a:spcPts val="600"/>
                        </a:spcBef>
                        <a:spcAft>
                          <a:spcPts val="0"/>
                        </a:spcAft>
                      </a:pPr>
                      <a:r>
                        <a:rPr lang="en-US" sz="1700" dirty="0">
                          <a:effectLst/>
                          <a:latin typeface="Tahoma" pitchFamily="34" charset="0"/>
                          <a:ea typeface="Tahoma" pitchFamily="34" charset="0"/>
                          <a:cs typeface="Tahoma" pitchFamily="34" charset="0"/>
                        </a:rPr>
                        <a:t>43%</a:t>
                      </a:r>
                    </a:p>
                  </a:txBody>
                  <a:tcPr marL="68580" marR="68580" marT="0" marB="0" anchor="ctr"/>
                </a:tc>
                <a:tc>
                  <a:txBody>
                    <a:bodyPr/>
                    <a:lstStyle/>
                    <a:p>
                      <a:pPr marL="0" marR="0" algn="r">
                        <a:lnSpc>
                          <a:spcPct val="115000"/>
                        </a:lnSpc>
                        <a:spcBef>
                          <a:spcPts val="600"/>
                        </a:spcBef>
                        <a:spcAft>
                          <a:spcPts val="0"/>
                        </a:spcAft>
                      </a:pPr>
                      <a:r>
                        <a:rPr lang="en-US" sz="1700" dirty="0">
                          <a:effectLst/>
                          <a:latin typeface="Tahoma" pitchFamily="34" charset="0"/>
                          <a:ea typeface="Tahoma" pitchFamily="34" charset="0"/>
                          <a:cs typeface="Tahoma" pitchFamily="34" charset="0"/>
                        </a:rPr>
                        <a:t>48%</a:t>
                      </a:r>
                    </a:p>
                  </a:txBody>
                  <a:tcPr marL="68580" marR="68580" marT="0" marB="0" anchor="ctr"/>
                </a:tc>
                <a:tc>
                  <a:txBody>
                    <a:bodyPr/>
                    <a:lstStyle/>
                    <a:p>
                      <a:pPr marL="0" marR="0" algn="r">
                        <a:lnSpc>
                          <a:spcPct val="115000"/>
                        </a:lnSpc>
                        <a:spcBef>
                          <a:spcPts val="600"/>
                        </a:spcBef>
                        <a:spcAft>
                          <a:spcPts val="0"/>
                        </a:spcAft>
                      </a:pPr>
                      <a:r>
                        <a:rPr lang="en-US" sz="1700">
                          <a:effectLst/>
                          <a:latin typeface="Tahoma" pitchFamily="34" charset="0"/>
                          <a:ea typeface="Tahoma" pitchFamily="34" charset="0"/>
                          <a:cs typeface="Tahoma" pitchFamily="34" charset="0"/>
                        </a:rPr>
                        <a:t> </a:t>
                      </a:r>
                    </a:p>
                  </a:txBody>
                  <a:tcPr marL="68580" marR="68580" marT="0" marB="0" anchor="ctr"/>
                </a:tc>
                <a:tc>
                  <a:txBody>
                    <a:bodyPr/>
                    <a:lstStyle/>
                    <a:p>
                      <a:pPr marL="0" marR="0" algn="r">
                        <a:lnSpc>
                          <a:spcPct val="115000"/>
                        </a:lnSpc>
                        <a:spcBef>
                          <a:spcPts val="600"/>
                        </a:spcBef>
                        <a:spcAft>
                          <a:spcPts val="0"/>
                        </a:spcAft>
                      </a:pPr>
                      <a:r>
                        <a:rPr lang="en-US" sz="1700">
                          <a:effectLst/>
                          <a:latin typeface="Tahoma" pitchFamily="34" charset="0"/>
                          <a:ea typeface="Tahoma" pitchFamily="34" charset="0"/>
                          <a:cs typeface="Tahoma" pitchFamily="34" charset="0"/>
                        </a:rPr>
                        <a:t>46%</a:t>
                      </a:r>
                    </a:p>
                  </a:txBody>
                  <a:tcPr marL="68580" marR="68580" marT="0" marB="0" anchor="ctr"/>
                </a:tc>
                <a:tc>
                  <a:txBody>
                    <a:bodyPr/>
                    <a:lstStyle/>
                    <a:p>
                      <a:pPr marL="0" marR="0" algn="r">
                        <a:lnSpc>
                          <a:spcPct val="115000"/>
                        </a:lnSpc>
                        <a:spcBef>
                          <a:spcPts val="600"/>
                        </a:spcBef>
                        <a:spcAft>
                          <a:spcPts val="0"/>
                        </a:spcAft>
                      </a:pPr>
                      <a:r>
                        <a:rPr lang="en-US" sz="1700">
                          <a:effectLst/>
                          <a:latin typeface="Tahoma" pitchFamily="34" charset="0"/>
                          <a:ea typeface="Tahoma" pitchFamily="34" charset="0"/>
                          <a:cs typeface="Tahoma" pitchFamily="34" charset="0"/>
                        </a:rPr>
                        <a:t>52%</a:t>
                      </a:r>
                    </a:p>
                  </a:txBody>
                  <a:tcPr marL="68580" marR="68580" marT="0" marB="0" anchor="ctr"/>
                </a:tc>
                <a:extLst>
                  <a:ext uri="{0D108BD9-81ED-4DB2-BD59-A6C34878D82A}">
                    <a16:rowId xmlns:a16="http://schemas.microsoft.com/office/drawing/2014/main" xmlns="" val="10002"/>
                  </a:ext>
                </a:extLst>
              </a:tr>
              <a:tr h="290234">
                <a:tc>
                  <a:txBody>
                    <a:bodyPr/>
                    <a:lstStyle/>
                    <a:p>
                      <a:pPr marL="0" marR="0" algn="l">
                        <a:lnSpc>
                          <a:spcPct val="115000"/>
                        </a:lnSpc>
                        <a:spcBef>
                          <a:spcPts val="0"/>
                        </a:spcBef>
                        <a:spcAft>
                          <a:spcPts val="0"/>
                        </a:spcAft>
                      </a:pPr>
                      <a:r>
                        <a:rPr lang="en-US" sz="1700">
                          <a:effectLst/>
                          <a:latin typeface="Tahoma" pitchFamily="34" charset="0"/>
                          <a:ea typeface="Tahoma" pitchFamily="34" charset="0"/>
                          <a:cs typeface="Tahoma" pitchFamily="34" charset="0"/>
                        </a:rPr>
                        <a:t>2005</a:t>
                      </a:r>
                    </a:p>
                  </a:txBody>
                  <a:tcPr marL="68580" marR="68580" marT="0" marB="0"/>
                </a:tc>
                <a:tc>
                  <a:txBody>
                    <a:bodyPr/>
                    <a:lstStyle/>
                    <a:p>
                      <a:pPr marL="0" marR="0" algn="r">
                        <a:lnSpc>
                          <a:spcPct val="115000"/>
                        </a:lnSpc>
                        <a:spcBef>
                          <a:spcPts val="0"/>
                        </a:spcBef>
                        <a:spcAft>
                          <a:spcPts val="0"/>
                        </a:spcAft>
                      </a:pPr>
                      <a:r>
                        <a:rPr lang="en-US" sz="1700">
                          <a:effectLst/>
                          <a:latin typeface="Tahoma" pitchFamily="34" charset="0"/>
                          <a:ea typeface="Tahoma" pitchFamily="34" charset="0"/>
                          <a:cs typeface="Tahoma" pitchFamily="34" charset="0"/>
                        </a:rPr>
                        <a:t>46%</a:t>
                      </a:r>
                    </a:p>
                  </a:txBody>
                  <a:tcPr marL="68580" marR="68580" marT="0" marB="0" anchor="ctr"/>
                </a:tc>
                <a:tc>
                  <a:txBody>
                    <a:bodyPr/>
                    <a:lstStyle/>
                    <a:p>
                      <a:pPr marL="0" marR="0" algn="r">
                        <a:lnSpc>
                          <a:spcPct val="115000"/>
                        </a:lnSpc>
                        <a:spcBef>
                          <a:spcPts val="0"/>
                        </a:spcBef>
                        <a:spcAft>
                          <a:spcPts val="0"/>
                        </a:spcAft>
                      </a:pPr>
                      <a:r>
                        <a:rPr lang="en-US" sz="1700">
                          <a:effectLst/>
                          <a:latin typeface="Tahoma" pitchFamily="34" charset="0"/>
                          <a:ea typeface="Tahoma" pitchFamily="34" charset="0"/>
                          <a:cs typeface="Tahoma" pitchFamily="34" charset="0"/>
                        </a:rPr>
                        <a:t>53%</a:t>
                      </a:r>
                    </a:p>
                  </a:txBody>
                  <a:tcPr marL="68580" marR="68580" marT="0" marB="0" anchor="ctr"/>
                </a:tc>
                <a:tc>
                  <a:txBody>
                    <a:bodyPr/>
                    <a:lstStyle/>
                    <a:p>
                      <a:pPr marL="0" marR="0" algn="r">
                        <a:lnSpc>
                          <a:spcPct val="115000"/>
                        </a:lnSpc>
                        <a:spcBef>
                          <a:spcPts val="0"/>
                        </a:spcBef>
                        <a:spcAft>
                          <a:spcPts val="0"/>
                        </a:spcAft>
                      </a:pPr>
                      <a:r>
                        <a:rPr lang="en-US" sz="1700">
                          <a:effectLst/>
                          <a:latin typeface="Tahoma" pitchFamily="34" charset="0"/>
                          <a:ea typeface="Tahoma" pitchFamily="34" charset="0"/>
                          <a:cs typeface="Tahoma" pitchFamily="34" charset="0"/>
                        </a:rPr>
                        <a:t> </a:t>
                      </a:r>
                    </a:p>
                  </a:txBody>
                  <a:tcPr marL="68580" marR="68580" marT="0" marB="0" anchor="ctr"/>
                </a:tc>
                <a:tc>
                  <a:txBody>
                    <a:bodyPr/>
                    <a:lstStyle/>
                    <a:p>
                      <a:pPr marL="0" marR="0" algn="r">
                        <a:lnSpc>
                          <a:spcPct val="115000"/>
                        </a:lnSpc>
                        <a:spcBef>
                          <a:spcPts val="0"/>
                        </a:spcBef>
                        <a:spcAft>
                          <a:spcPts val="0"/>
                        </a:spcAft>
                      </a:pPr>
                      <a:r>
                        <a:rPr lang="en-US" sz="1700">
                          <a:effectLst/>
                          <a:latin typeface="Tahoma" pitchFamily="34" charset="0"/>
                          <a:ea typeface="Tahoma" pitchFamily="34" charset="0"/>
                          <a:cs typeface="Tahoma" pitchFamily="34" charset="0"/>
                        </a:rPr>
                        <a:t>44%</a:t>
                      </a:r>
                    </a:p>
                  </a:txBody>
                  <a:tcPr marL="68580" marR="68580" marT="0" marB="0" anchor="ctr"/>
                </a:tc>
                <a:tc>
                  <a:txBody>
                    <a:bodyPr/>
                    <a:lstStyle/>
                    <a:p>
                      <a:pPr marL="0" marR="0" algn="r">
                        <a:lnSpc>
                          <a:spcPct val="115000"/>
                        </a:lnSpc>
                        <a:spcBef>
                          <a:spcPts val="0"/>
                        </a:spcBef>
                        <a:spcAft>
                          <a:spcPts val="0"/>
                        </a:spcAft>
                      </a:pPr>
                      <a:r>
                        <a:rPr lang="en-US" sz="1700">
                          <a:effectLst/>
                          <a:latin typeface="Tahoma" pitchFamily="34" charset="0"/>
                          <a:ea typeface="Tahoma" pitchFamily="34" charset="0"/>
                          <a:cs typeface="Tahoma" pitchFamily="34" charset="0"/>
                        </a:rPr>
                        <a:t>50%</a:t>
                      </a:r>
                    </a:p>
                  </a:txBody>
                  <a:tcPr marL="68580" marR="68580" marT="0" marB="0" anchor="ctr"/>
                </a:tc>
                <a:tc>
                  <a:txBody>
                    <a:bodyPr/>
                    <a:lstStyle/>
                    <a:p>
                      <a:pPr marL="0" marR="0" algn="r">
                        <a:lnSpc>
                          <a:spcPct val="115000"/>
                        </a:lnSpc>
                        <a:spcBef>
                          <a:spcPts val="0"/>
                        </a:spcBef>
                        <a:spcAft>
                          <a:spcPts val="0"/>
                        </a:spcAft>
                      </a:pPr>
                      <a:r>
                        <a:rPr lang="en-US" sz="1700">
                          <a:effectLst/>
                          <a:latin typeface="Tahoma" pitchFamily="34" charset="0"/>
                          <a:ea typeface="Tahoma" pitchFamily="34" charset="0"/>
                          <a:cs typeface="Tahoma" pitchFamily="34" charset="0"/>
                        </a:rPr>
                        <a:t> </a:t>
                      </a:r>
                    </a:p>
                  </a:txBody>
                  <a:tcPr marL="68580" marR="68580" marT="0" marB="0" anchor="ctr"/>
                </a:tc>
                <a:tc>
                  <a:txBody>
                    <a:bodyPr/>
                    <a:lstStyle/>
                    <a:p>
                      <a:pPr marL="0" marR="0" algn="r">
                        <a:lnSpc>
                          <a:spcPct val="115000"/>
                        </a:lnSpc>
                        <a:spcBef>
                          <a:spcPts val="0"/>
                        </a:spcBef>
                        <a:spcAft>
                          <a:spcPts val="0"/>
                        </a:spcAft>
                      </a:pPr>
                      <a:r>
                        <a:rPr lang="en-US" sz="1700">
                          <a:effectLst/>
                          <a:latin typeface="Tahoma" pitchFamily="34" charset="0"/>
                          <a:ea typeface="Tahoma" pitchFamily="34" charset="0"/>
                          <a:cs typeface="Tahoma" pitchFamily="34" charset="0"/>
                        </a:rPr>
                        <a:t>48%</a:t>
                      </a:r>
                    </a:p>
                  </a:txBody>
                  <a:tcPr marL="68580" marR="68580" marT="0" marB="0" anchor="ctr"/>
                </a:tc>
                <a:tc>
                  <a:txBody>
                    <a:bodyPr/>
                    <a:lstStyle/>
                    <a:p>
                      <a:pPr marL="0" marR="0" algn="r">
                        <a:lnSpc>
                          <a:spcPct val="115000"/>
                        </a:lnSpc>
                        <a:spcBef>
                          <a:spcPts val="0"/>
                        </a:spcBef>
                        <a:spcAft>
                          <a:spcPts val="0"/>
                        </a:spcAft>
                      </a:pPr>
                      <a:r>
                        <a:rPr lang="en-US" sz="1700">
                          <a:effectLst/>
                          <a:latin typeface="Tahoma" pitchFamily="34" charset="0"/>
                          <a:ea typeface="Tahoma" pitchFamily="34" charset="0"/>
                          <a:cs typeface="Tahoma" pitchFamily="34" charset="0"/>
                        </a:rPr>
                        <a:t>54%</a:t>
                      </a:r>
                    </a:p>
                  </a:txBody>
                  <a:tcPr marL="68580" marR="68580" marT="0" marB="0" anchor="ctr"/>
                </a:tc>
                <a:extLst>
                  <a:ext uri="{0D108BD9-81ED-4DB2-BD59-A6C34878D82A}">
                    <a16:rowId xmlns:a16="http://schemas.microsoft.com/office/drawing/2014/main" xmlns="" val="10003"/>
                  </a:ext>
                </a:extLst>
              </a:tr>
              <a:tr h="290234">
                <a:tc>
                  <a:txBody>
                    <a:bodyPr/>
                    <a:lstStyle/>
                    <a:p>
                      <a:pPr marL="0" marR="0" algn="l">
                        <a:lnSpc>
                          <a:spcPct val="115000"/>
                        </a:lnSpc>
                        <a:spcBef>
                          <a:spcPts val="0"/>
                        </a:spcBef>
                        <a:spcAft>
                          <a:spcPts val="0"/>
                        </a:spcAft>
                      </a:pPr>
                      <a:r>
                        <a:rPr lang="en-US" sz="1700">
                          <a:effectLst/>
                          <a:latin typeface="Tahoma" pitchFamily="34" charset="0"/>
                          <a:ea typeface="Tahoma" pitchFamily="34" charset="0"/>
                          <a:cs typeface="Tahoma" pitchFamily="34" charset="0"/>
                        </a:rPr>
                        <a:t>2006</a:t>
                      </a:r>
                    </a:p>
                  </a:txBody>
                  <a:tcPr marL="68580" marR="68580" marT="0" marB="0"/>
                </a:tc>
                <a:tc>
                  <a:txBody>
                    <a:bodyPr/>
                    <a:lstStyle/>
                    <a:p>
                      <a:pPr marL="0" marR="0" algn="r">
                        <a:lnSpc>
                          <a:spcPct val="115000"/>
                        </a:lnSpc>
                        <a:spcBef>
                          <a:spcPts val="0"/>
                        </a:spcBef>
                        <a:spcAft>
                          <a:spcPts val="0"/>
                        </a:spcAft>
                      </a:pPr>
                      <a:r>
                        <a:rPr lang="en-US" sz="1700">
                          <a:effectLst/>
                          <a:latin typeface="Tahoma" pitchFamily="34" charset="0"/>
                          <a:ea typeface="Tahoma" pitchFamily="34" charset="0"/>
                          <a:cs typeface="Tahoma" pitchFamily="34" charset="0"/>
                        </a:rPr>
                        <a:t>47%</a:t>
                      </a:r>
                    </a:p>
                  </a:txBody>
                  <a:tcPr marL="68580" marR="68580" marT="0" marB="0" anchor="ctr"/>
                </a:tc>
                <a:tc>
                  <a:txBody>
                    <a:bodyPr/>
                    <a:lstStyle/>
                    <a:p>
                      <a:pPr marL="0" marR="0" algn="r">
                        <a:lnSpc>
                          <a:spcPct val="115000"/>
                        </a:lnSpc>
                        <a:spcBef>
                          <a:spcPts val="0"/>
                        </a:spcBef>
                        <a:spcAft>
                          <a:spcPts val="0"/>
                        </a:spcAft>
                      </a:pPr>
                      <a:r>
                        <a:rPr lang="en-US" sz="1700">
                          <a:effectLst/>
                          <a:latin typeface="Tahoma" pitchFamily="34" charset="0"/>
                          <a:ea typeface="Tahoma" pitchFamily="34" charset="0"/>
                          <a:cs typeface="Tahoma" pitchFamily="34" charset="0"/>
                        </a:rPr>
                        <a:t>54%</a:t>
                      </a:r>
                    </a:p>
                  </a:txBody>
                  <a:tcPr marL="68580" marR="68580" marT="0" marB="0" anchor="ctr"/>
                </a:tc>
                <a:tc>
                  <a:txBody>
                    <a:bodyPr/>
                    <a:lstStyle/>
                    <a:p>
                      <a:pPr marL="0" marR="0" algn="r">
                        <a:lnSpc>
                          <a:spcPct val="115000"/>
                        </a:lnSpc>
                        <a:spcBef>
                          <a:spcPts val="0"/>
                        </a:spcBef>
                        <a:spcAft>
                          <a:spcPts val="0"/>
                        </a:spcAft>
                      </a:pPr>
                      <a:r>
                        <a:rPr lang="en-US" sz="1700">
                          <a:effectLst/>
                          <a:latin typeface="Tahoma" pitchFamily="34" charset="0"/>
                          <a:ea typeface="Tahoma" pitchFamily="34" charset="0"/>
                          <a:cs typeface="Tahoma" pitchFamily="34" charset="0"/>
                        </a:rPr>
                        <a:t> </a:t>
                      </a:r>
                    </a:p>
                  </a:txBody>
                  <a:tcPr marL="68580" marR="68580" marT="0" marB="0" anchor="ctr"/>
                </a:tc>
                <a:tc>
                  <a:txBody>
                    <a:bodyPr/>
                    <a:lstStyle/>
                    <a:p>
                      <a:pPr marL="0" marR="0" algn="r">
                        <a:lnSpc>
                          <a:spcPct val="115000"/>
                        </a:lnSpc>
                        <a:spcBef>
                          <a:spcPts val="0"/>
                        </a:spcBef>
                        <a:spcAft>
                          <a:spcPts val="0"/>
                        </a:spcAft>
                      </a:pPr>
                      <a:r>
                        <a:rPr lang="en-US" sz="1700">
                          <a:effectLst/>
                          <a:latin typeface="Tahoma" pitchFamily="34" charset="0"/>
                          <a:ea typeface="Tahoma" pitchFamily="34" charset="0"/>
                          <a:cs typeface="Tahoma" pitchFamily="34" charset="0"/>
                        </a:rPr>
                        <a:t>45%</a:t>
                      </a:r>
                    </a:p>
                  </a:txBody>
                  <a:tcPr marL="68580" marR="68580" marT="0" marB="0" anchor="ctr"/>
                </a:tc>
                <a:tc>
                  <a:txBody>
                    <a:bodyPr/>
                    <a:lstStyle/>
                    <a:p>
                      <a:pPr marL="0" marR="0" algn="r">
                        <a:lnSpc>
                          <a:spcPct val="115000"/>
                        </a:lnSpc>
                        <a:spcBef>
                          <a:spcPts val="0"/>
                        </a:spcBef>
                        <a:spcAft>
                          <a:spcPts val="0"/>
                        </a:spcAft>
                      </a:pPr>
                      <a:r>
                        <a:rPr lang="en-US" sz="1700">
                          <a:effectLst/>
                          <a:latin typeface="Tahoma" pitchFamily="34" charset="0"/>
                          <a:ea typeface="Tahoma" pitchFamily="34" charset="0"/>
                          <a:cs typeface="Tahoma" pitchFamily="34" charset="0"/>
                        </a:rPr>
                        <a:t>50%</a:t>
                      </a:r>
                    </a:p>
                  </a:txBody>
                  <a:tcPr marL="68580" marR="68580" marT="0" marB="0" anchor="ctr"/>
                </a:tc>
                <a:tc>
                  <a:txBody>
                    <a:bodyPr/>
                    <a:lstStyle/>
                    <a:p>
                      <a:pPr marL="0" marR="0" algn="r">
                        <a:lnSpc>
                          <a:spcPct val="115000"/>
                        </a:lnSpc>
                        <a:spcBef>
                          <a:spcPts val="0"/>
                        </a:spcBef>
                        <a:spcAft>
                          <a:spcPts val="0"/>
                        </a:spcAft>
                      </a:pPr>
                      <a:r>
                        <a:rPr lang="en-US" sz="1700">
                          <a:effectLst/>
                          <a:latin typeface="Tahoma" pitchFamily="34" charset="0"/>
                          <a:ea typeface="Tahoma" pitchFamily="34" charset="0"/>
                          <a:cs typeface="Tahoma" pitchFamily="34" charset="0"/>
                        </a:rPr>
                        <a:t> </a:t>
                      </a:r>
                    </a:p>
                  </a:txBody>
                  <a:tcPr marL="68580" marR="68580" marT="0" marB="0" anchor="ctr"/>
                </a:tc>
                <a:tc>
                  <a:txBody>
                    <a:bodyPr/>
                    <a:lstStyle/>
                    <a:p>
                      <a:pPr marL="0" marR="0" algn="r">
                        <a:lnSpc>
                          <a:spcPct val="115000"/>
                        </a:lnSpc>
                        <a:spcBef>
                          <a:spcPts val="0"/>
                        </a:spcBef>
                        <a:spcAft>
                          <a:spcPts val="0"/>
                        </a:spcAft>
                      </a:pPr>
                      <a:r>
                        <a:rPr lang="en-US" sz="1700">
                          <a:effectLst/>
                          <a:latin typeface="Tahoma" pitchFamily="34" charset="0"/>
                          <a:ea typeface="Tahoma" pitchFamily="34" charset="0"/>
                          <a:cs typeface="Tahoma" pitchFamily="34" charset="0"/>
                        </a:rPr>
                        <a:t>48%</a:t>
                      </a:r>
                    </a:p>
                  </a:txBody>
                  <a:tcPr marL="68580" marR="68580" marT="0" marB="0" anchor="ctr"/>
                </a:tc>
                <a:tc>
                  <a:txBody>
                    <a:bodyPr/>
                    <a:lstStyle/>
                    <a:p>
                      <a:pPr marL="0" marR="0" algn="r">
                        <a:lnSpc>
                          <a:spcPct val="115000"/>
                        </a:lnSpc>
                        <a:spcBef>
                          <a:spcPts val="0"/>
                        </a:spcBef>
                        <a:spcAft>
                          <a:spcPts val="0"/>
                        </a:spcAft>
                      </a:pPr>
                      <a:r>
                        <a:rPr lang="en-US" sz="1700">
                          <a:effectLst/>
                          <a:latin typeface="Tahoma" pitchFamily="34" charset="0"/>
                          <a:ea typeface="Tahoma" pitchFamily="34" charset="0"/>
                          <a:cs typeface="Tahoma" pitchFamily="34" charset="0"/>
                        </a:rPr>
                        <a:t>54%</a:t>
                      </a:r>
                    </a:p>
                  </a:txBody>
                  <a:tcPr marL="68580" marR="68580" marT="0" marB="0" anchor="ctr"/>
                </a:tc>
                <a:extLst>
                  <a:ext uri="{0D108BD9-81ED-4DB2-BD59-A6C34878D82A}">
                    <a16:rowId xmlns:a16="http://schemas.microsoft.com/office/drawing/2014/main" xmlns="" val="10004"/>
                  </a:ext>
                </a:extLst>
              </a:tr>
              <a:tr h="290234">
                <a:tc>
                  <a:txBody>
                    <a:bodyPr/>
                    <a:lstStyle/>
                    <a:p>
                      <a:pPr marL="0" marR="0" algn="l">
                        <a:lnSpc>
                          <a:spcPct val="115000"/>
                        </a:lnSpc>
                        <a:spcBef>
                          <a:spcPts val="0"/>
                        </a:spcBef>
                        <a:spcAft>
                          <a:spcPts val="0"/>
                        </a:spcAft>
                      </a:pPr>
                      <a:r>
                        <a:rPr lang="en-US" sz="1700">
                          <a:effectLst/>
                          <a:latin typeface="Tahoma" pitchFamily="34" charset="0"/>
                          <a:ea typeface="Tahoma" pitchFamily="34" charset="0"/>
                          <a:cs typeface="Tahoma" pitchFamily="34" charset="0"/>
                        </a:rPr>
                        <a:t>2007</a:t>
                      </a:r>
                    </a:p>
                  </a:txBody>
                  <a:tcPr marL="68580" marR="68580" marT="0" marB="0"/>
                </a:tc>
                <a:tc>
                  <a:txBody>
                    <a:bodyPr/>
                    <a:lstStyle/>
                    <a:p>
                      <a:pPr marL="0" marR="0" algn="r">
                        <a:lnSpc>
                          <a:spcPct val="115000"/>
                        </a:lnSpc>
                        <a:spcBef>
                          <a:spcPts val="0"/>
                        </a:spcBef>
                        <a:spcAft>
                          <a:spcPts val="0"/>
                        </a:spcAft>
                      </a:pPr>
                      <a:r>
                        <a:rPr lang="en-US" sz="1700">
                          <a:effectLst/>
                          <a:latin typeface="Tahoma" pitchFamily="34" charset="0"/>
                          <a:ea typeface="Tahoma" pitchFamily="34" charset="0"/>
                          <a:cs typeface="Tahoma" pitchFamily="34" charset="0"/>
                        </a:rPr>
                        <a:t>47%</a:t>
                      </a:r>
                    </a:p>
                  </a:txBody>
                  <a:tcPr marL="68580" marR="68580" marT="0" marB="0" anchor="ctr"/>
                </a:tc>
                <a:tc>
                  <a:txBody>
                    <a:bodyPr/>
                    <a:lstStyle/>
                    <a:p>
                      <a:pPr marL="0" marR="0" algn="r">
                        <a:lnSpc>
                          <a:spcPct val="115000"/>
                        </a:lnSpc>
                        <a:spcBef>
                          <a:spcPts val="0"/>
                        </a:spcBef>
                        <a:spcAft>
                          <a:spcPts val="0"/>
                        </a:spcAft>
                      </a:pPr>
                      <a:r>
                        <a:rPr lang="en-US" sz="1700">
                          <a:effectLst/>
                          <a:latin typeface="Tahoma" pitchFamily="34" charset="0"/>
                          <a:ea typeface="Tahoma" pitchFamily="34" charset="0"/>
                          <a:cs typeface="Tahoma" pitchFamily="34" charset="0"/>
                        </a:rPr>
                        <a:t>54%</a:t>
                      </a:r>
                    </a:p>
                  </a:txBody>
                  <a:tcPr marL="68580" marR="68580" marT="0" marB="0" anchor="ctr"/>
                </a:tc>
                <a:tc>
                  <a:txBody>
                    <a:bodyPr/>
                    <a:lstStyle/>
                    <a:p>
                      <a:pPr marL="0" marR="0" algn="r">
                        <a:lnSpc>
                          <a:spcPct val="115000"/>
                        </a:lnSpc>
                        <a:spcBef>
                          <a:spcPts val="0"/>
                        </a:spcBef>
                        <a:spcAft>
                          <a:spcPts val="0"/>
                        </a:spcAft>
                      </a:pPr>
                      <a:r>
                        <a:rPr lang="en-US" sz="1700">
                          <a:effectLst/>
                          <a:latin typeface="Tahoma" pitchFamily="34" charset="0"/>
                          <a:ea typeface="Tahoma" pitchFamily="34" charset="0"/>
                          <a:cs typeface="Tahoma" pitchFamily="34" charset="0"/>
                        </a:rPr>
                        <a:t> </a:t>
                      </a:r>
                    </a:p>
                  </a:txBody>
                  <a:tcPr marL="68580" marR="68580" marT="0" marB="0" anchor="ctr"/>
                </a:tc>
                <a:tc>
                  <a:txBody>
                    <a:bodyPr/>
                    <a:lstStyle/>
                    <a:p>
                      <a:pPr marL="0" marR="0" algn="r">
                        <a:lnSpc>
                          <a:spcPct val="115000"/>
                        </a:lnSpc>
                        <a:spcBef>
                          <a:spcPts val="0"/>
                        </a:spcBef>
                        <a:spcAft>
                          <a:spcPts val="0"/>
                        </a:spcAft>
                      </a:pPr>
                      <a:r>
                        <a:rPr lang="en-US" sz="1700">
                          <a:effectLst/>
                          <a:latin typeface="Tahoma" pitchFamily="34" charset="0"/>
                          <a:ea typeface="Tahoma" pitchFamily="34" charset="0"/>
                          <a:cs typeface="Tahoma" pitchFamily="34" charset="0"/>
                        </a:rPr>
                        <a:t>45%</a:t>
                      </a:r>
                    </a:p>
                  </a:txBody>
                  <a:tcPr marL="68580" marR="68580" marT="0" marB="0" anchor="ctr"/>
                </a:tc>
                <a:tc>
                  <a:txBody>
                    <a:bodyPr/>
                    <a:lstStyle/>
                    <a:p>
                      <a:pPr marL="0" marR="0" algn="r">
                        <a:lnSpc>
                          <a:spcPct val="115000"/>
                        </a:lnSpc>
                        <a:spcBef>
                          <a:spcPts val="0"/>
                        </a:spcBef>
                        <a:spcAft>
                          <a:spcPts val="0"/>
                        </a:spcAft>
                      </a:pPr>
                      <a:r>
                        <a:rPr lang="en-US" sz="1700">
                          <a:effectLst/>
                          <a:latin typeface="Tahoma" pitchFamily="34" charset="0"/>
                          <a:ea typeface="Tahoma" pitchFamily="34" charset="0"/>
                          <a:cs typeface="Tahoma" pitchFamily="34" charset="0"/>
                        </a:rPr>
                        <a:t>50%</a:t>
                      </a:r>
                    </a:p>
                  </a:txBody>
                  <a:tcPr marL="68580" marR="68580" marT="0" marB="0" anchor="ctr"/>
                </a:tc>
                <a:tc>
                  <a:txBody>
                    <a:bodyPr/>
                    <a:lstStyle/>
                    <a:p>
                      <a:pPr marL="0" marR="0" algn="r">
                        <a:lnSpc>
                          <a:spcPct val="115000"/>
                        </a:lnSpc>
                        <a:spcBef>
                          <a:spcPts val="0"/>
                        </a:spcBef>
                        <a:spcAft>
                          <a:spcPts val="0"/>
                        </a:spcAft>
                      </a:pPr>
                      <a:r>
                        <a:rPr lang="en-US" sz="1700">
                          <a:effectLst/>
                          <a:latin typeface="Tahoma" pitchFamily="34" charset="0"/>
                          <a:ea typeface="Tahoma" pitchFamily="34" charset="0"/>
                          <a:cs typeface="Tahoma" pitchFamily="34" charset="0"/>
                        </a:rPr>
                        <a:t> </a:t>
                      </a:r>
                    </a:p>
                  </a:txBody>
                  <a:tcPr marL="68580" marR="68580" marT="0" marB="0" anchor="ctr"/>
                </a:tc>
                <a:tc>
                  <a:txBody>
                    <a:bodyPr/>
                    <a:lstStyle/>
                    <a:p>
                      <a:pPr marL="0" marR="0" algn="r">
                        <a:lnSpc>
                          <a:spcPct val="115000"/>
                        </a:lnSpc>
                        <a:spcBef>
                          <a:spcPts val="0"/>
                        </a:spcBef>
                        <a:spcAft>
                          <a:spcPts val="0"/>
                        </a:spcAft>
                      </a:pPr>
                      <a:r>
                        <a:rPr lang="en-US" sz="1700">
                          <a:effectLst/>
                          <a:latin typeface="Tahoma" pitchFamily="34" charset="0"/>
                          <a:ea typeface="Tahoma" pitchFamily="34" charset="0"/>
                          <a:cs typeface="Tahoma" pitchFamily="34" charset="0"/>
                        </a:rPr>
                        <a:t>48%</a:t>
                      </a:r>
                    </a:p>
                  </a:txBody>
                  <a:tcPr marL="68580" marR="68580" marT="0" marB="0" anchor="ctr"/>
                </a:tc>
                <a:tc>
                  <a:txBody>
                    <a:bodyPr/>
                    <a:lstStyle/>
                    <a:p>
                      <a:pPr marL="0" marR="0" algn="r">
                        <a:lnSpc>
                          <a:spcPct val="115000"/>
                        </a:lnSpc>
                        <a:spcBef>
                          <a:spcPts val="0"/>
                        </a:spcBef>
                        <a:spcAft>
                          <a:spcPts val="0"/>
                        </a:spcAft>
                      </a:pPr>
                      <a:r>
                        <a:rPr lang="en-US" sz="1700">
                          <a:effectLst/>
                          <a:latin typeface="Tahoma" pitchFamily="34" charset="0"/>
                          <a:ea typeface="Tahoma" pitchFamily="34" charset="0"/>
                          <a:cs typeface="Tahoma" pitchFamily="34" charset="0"/>
                        </a:rPr>
                        <a:t>54%</a:t>
                      </a:r>
                    </a:p>
                  </a:txBody>
                  <a:tcPr marL="68580" marR="68580" marT="0" marB="0" anchor="ctr"/>
                </a:tc>
                <a:extLst>
                  <a:ext uri="{0D108BD9-81ED-4DB2-BD59-A6C34878D82A}">
                    <a16:rowId xmlns:a16="http://schemas.microsoft.com/office/drawing/2014/main" xmlns="" val="10005"/>
                  </a:ext>
                </a:extLst>
              </a:tr>
              <a:tr h="290234">
                <a:tc>
                  <a:txBody>
                    <a:bodyPr/>
                    <a:lstStyle/>
                    <a:p>
                      <a:pPr marL="0" marR="0" algn="l">
                        <a:lnSpc>
                          <a:spcPct val="115000"/>
                        </a:lnSpc>
                        <a:spcBef>
                          <a:spcPts val="0"/>
                        </a:spcBef>
                        <a:spcAft>
                          <a:spcPts val="0"/>
                        </a:spcAft>
                      </a:pPr>
                      <a:r>
                        <a:rPr lang="en-US" sz="1700">
                          <a:effectLst/>
                          <a:latin typeface="Tahoma" pitchFamily="34" charset="0"/>
                          <a:ea typeface="Tahoma" pitchFamily="34" charset="0"/>
                          <a:cs typeface="Tahoma" pitchFamily="34" charset="0"/>
                        </a:rPr>
                        <a:t>2008</a:t>
                      </a:r>
                    </a:p>
                  </a:txBody>
                  <a:tcPr marL="68580" marR="68580" marT="0" marB="0"/>
                </a:tc>
                <a:tc>
                  <a:txBody>
                    <a:bodyPr/>
                    <a:lstStyle/>
                    <a:p>
                      <a:pPr marL="0" marR="0" algn="r">
                        <a:lnSpc>
                          <a:spcPct val="115000"/>
                        </a:lnSpc>
                        <a:spcBef>
                          <a:spcPts val="0"/>
                        </a:spcBef>
                        <a:spcAft>
                          <a:spcPts val="0"/>
                        </a:spcAft>
                      </a:pPr>
                      <a:r>
                        <a:rPr lang="en-US" sz="1700">
                          <a:effectLst/>
                          <a:latin typeface="Tahoma" pitchFamily="34" charset="0"/>
                          <a:ea typeface="Tahoma" pitchFamily="34" charset="0"/>
                          <a:cs typeface="Tahoma" pitchFamily="34" charset="0"/>
                        </a:rPr>
                        <a:t>50%</a:t>
                      </a:r>
                    </a:p>
                  </a:txBody>
                  <a:tcPr marL="68580" marR="68580" marT="0" marB="0" anchor="ctr"/>
                </a:tc>
                <a:tc>
                  <a:txBody>
                    <a:bodyPr/>
                    <a:lstStyle/>
                    <a:p>
                      <a:pPr marL="0" marR="0" algn="r">
                        <a:lnSpc>
                          <a:spcPct val="115000"/>
                        </a:lnSpc>
                        <a:spcBef>
                          <a:spcPts val="0"/>
                        </a:spcBef>
                        <a:spcAft>
                          <a:spcPts val="0"/>
                        </a:spcAft>
                      </a:pPr>
                      <a:r>
                        <a:rPr lang="en-US" sz="1700">
                          <a:effectLst/>
                          <a:latin typeface="Tahoma" pitchFamily="34" charset="0"/>
                          <a:ea typeface="Tahoma" pitchFamily="34" charset="0"/>
                          <a:cs typeface="Tahoma" pitchFamily="34" charset="0"/>
                        </a:rPr>
                        <a:t>57%</a:t>
                      </a:r>
                    </a:p>
                  </a:txBody>
                  <a:tcPr marL="68580" marR="68580" marT="0" marB="0" anchor="ctr"/>
                </a:tc>
                <a:tc>
                  <a:txBody>
                    <a:bodyPr/>
                    <a:lstStyle/>
                    <a:p>
                      <a:pPr marL="0" marR="0" algn="r">
                        <a:lnSpc>
                          <a:spcPct val="115000"/>
                        </a:lnSpc>
                        <a:spcBef>
                          <a:spcPts val="0"/>
                        </a:spcBef>
                        <a:spcAft>
                          <a:spcPts val="0"/>
                        </a:spcAft>
                      </a:pPr>
                      <a:r>
                        <a:rPr lang="en-US" sz="1700">
                          <a:effectLst/>
                          <a:latin typeface="Tahoma" pitchFamily="34" charset="0"/>
                          <a:ea typeface="Tahoma" pitchFamily="34" charset="0"/>
                          <a:cs typeface="Tahoma" pitchFamily="34" charset="0"/>
                        </a:rPr>
                        <a:t> </a:t>
                      </a:r>
                    </a:p>
                  </a:txBody>
                  <a:tcPr marL="68580" marR="68580" marT="0" marB="0" anchor="ctr"/>
                </a:tc>
                <a:tc>
                  <a:txBody>
                    <a:bodyPr/>
                    <a:lstStyle/>
                    <a:p>
                      <a:pPr marL="0" marR="0" algn="r">
                        <a:lnSpc>
                          <a:spcPct val="115000"/>
                        </a:lnSpc>
                        <a:spcBef>
                          <a:spcPts val="0"/>
                        </a:spcBef>
                        <a:spcAft>
                          <a:spcPts val="0"/>
                        </a:spcAft>
                      </a:pPr>
                      <a:r>
                        <a:rPr lang="en-US" sz="1700">
                          <a:effectLst/>
                          <a:latin typeface="Tahoma" pitchFamily="34" charset="0"/>
                          <a:ea typeface="Tahoma" pitchFamily="34" charset="0"/>
                          <a:cs typeface="Tahoma" pitchFamily="34" charset="0"/>
                        </a:rPr>
                        <a:t>49%</a:t>
                      </a:r>
                    </a:p>
                  </a:txBody>
                  <a:tcPr marL="68580" marR="68580" marT="0" marB="0" anchor="ctr"/>
                </a:tc>
                <a:tc>
                  <a:txBody>
                    <a:bodyPr/>
                    <a:lstStyle/>
                    <a:p>
                      <a:pPr marL="0" marR="0" algn="r">
                        <a:lnSpc>
                          <a:spcPct val="115000"/>
                        </a:lnSpc>
                        <a:spcBef>
                          <a:spcPts val="0"/>
                        </a:spcBef>
                        <a:spcAft>
                          <a:spcPts val="0"/>
                        </a:spcAft>
                      </a:pPr>
                      <a:r>
                        <a:rPr lang="en-US" sz="1700">
                          <a:effectLst/>
                          <a:latin typeface="Tahoma" pitchFamily="34" charset="0"/>
                          <a:ea typeface="Tahoma" pitchFamily="34" charset="0"/>
                          <a:cs typeface="Tahoma" pitchFamily="34" charset="0"/>
                        </a:rPr>
                        <a:t>54%</a:t>
                      </a:r>
                    </a:p>
                  </a:txBody>
                  <a:tcPr marL="68580" marR="68580" marT="0" marB="0" anchor="ctr"/>
                </a:tc>
                <a:tc>
                  <a:txBody>
                    <a:bodyPr/>
                    <a:lstStyle/>
                    <a:p>
                      <a:pPr marL="0" marR="0" algn="r">
                        <a:lnSpc>
                          <a:spcPct val="115000"/>
                        </a:lnSpc>
                        <a:spcBef>
                          <a:spcPts val="0"/>
                        </a:spcBef>
                        <a:spcAft>
                          <a:spcPts val="0"/>
                        </a:spcAft>
                      </a:pPr>
                      <a:r>
                        <a:rPr lang="en-US" sz="1700">
                          <a:effectLst/>
                          <a:latin typeface="Tahoma" pitchFamily="34" charset="0"/>
                          <a:ea typeface="Tahoma" pitchFamily="34" charset="0"/>
                          <a:cs typeface="Tahoma" pitchFamily="34" charset="0"/>
                        </a:rPr>
                        <a:t> </a:t>
                      </a:r>
                    </a:p>
                  </a:txBody>
                  <a:tcPr marL="68580" marR="68580" marT="0" marB="0" anchor="ctr"/>
                </a:tc>
                <a:tc>
                  <a:txBody>
                    <a:bodyPr/>
                    <a:lstStyle/>
                    <a:p>
                      <a:pPr marL="0" marR="0" algn="r">
                        <a:lnSpc>
                          <a:spcPct val="115000"/>
                        </a:lnSpc>
                        <a:spcBef>
                          <a:spcPts val="0"/>
                        </a:spcBef>
                        <a:spcAft>
                          <a:spcPts val="0"/>
                        </a:spcAft>
                      </a:pPr>
                      <a:r>
                        <a:rPr lang="en-US" sz="1700">
                          <a:effectLst/>
                          <a:latin typeface="Tahoma" pitchFamily="34" charset="0"/>
                          <a:ea typeface="Tahoma" pitchFamily="34" charset="0"/>
                          <a:cs typeface="Tahoma" pitchFamily="34" charset="0"/>
                        </a:rPr>
                        <a:t>49%</a:t>
                      </a:r>
                    </a:p>
                  </a:txBody>
                  <a:tcPr marL="68580" marR="68580" marT="0" marB="0" anchor="ctr"/>
                </a:tc>
                <a:tc>
                  <a:txBody>
                    <a:bodyPr/>
                    <a:lstStyle/>
                    <a:p>
                      <a:pPr marL="0" marR="0" algn="r">
                        <a:lnSpc>
                          <a:spcPct val="115000"/>
                        </a:lnSpc>
                        <a:spcBef>
                          <a:spcPts val="0"/>
                        </a:spcBef>
                        <a:spcAft>
                          <a:spcPts val="0"/>
                        </a:spcAft>
                      </a:pPr>
                      <a:r>
                        <a:rPr lang="en-US" sz="1700">
                          <a:effectLst/>
                          <a:latin typeface="Tahoma" pitchFamily="34" charset="0"/>
                          <a:ea typeface="Tahoma" pitchFamily="34" charset="0"/>
                          <a:cs typeface="Tahoma" pitchFamily="34" charset="0"/>
                        </a:rPr>
                        <a:t>57%</a:t>
                      </a:r>
                    </a:p>
                  </a:txBody>
                  <a:tcPr marL="68580" marR="68580" marT="0" marB="0" anchor="ctr"/>
                </a:tc>
                <a:extLst>
                  <a:ext uri="{0D108BD9-81ED-4DB2-BD59-A6C34878D82A}">
                    <a16:rowId xmlns:a16="http://schemas.microsoft.com/office/drawing/2014/main" xmlns="" val="10006"/>
                  </a:ext>
                </a:extLst>
              </a:tr>
              <a:tr h="290234">
                <a:tc>
                  <a:txBody>
                    <a:bodyPr/>
                    <a:lstStyle/>
                    <a:p>
                      <a:pPr marL="0" marR="0" algn="l">
                        <a:lnSpc>
                          <a:spcPct val="115000"/>
                        </a:lnSpc>
                        <a:spcBef>
                          <a:spcPts val="0"/>
                        </a:spcBef>
                        <a:spcAft>
                          <a:spcPts val="0"/>
                        </a:spcAft>
                      </a:pPr>
                      <a:r>
                        <a:rPr lang="en-US" sz="1700">
                          <a:effectLst/>
                          <a:latin typeface="Tahoma" pitchFamily="34" charset="0"/>
                          <a:ea typeface="Tahoma" pitchFamily="34" charset="0"/>
                          <a:cs typeface="Tahoma" pitchFamily="34" charset="0"/>
                        </a:rPr>
                        <a:t>2009</a:t>
                      </a:r>
                    </a:p>
                  </a:txBody>
                  <a:tcPr marL="68580" marR="68580" marT="0" marB="0"/>
                </a:tc>
                <a:tc>
                  <a:txBody>
                    <a:bodyPr/>
                    <a:lstStyle/>
                    <a:p>
                      <a:pPr marL="0" marR="0" algn="r">
                        <a:lnSpc>
                          <a:spcPct val="115000"/>
                        </a:lnSpc>
                        <a:spcBef>
                          <a:spcPts val="0"/>
                        </a:spcBef>
                        <a:spcAft>
                          <a:spcPts val="0"/>
                        </a:spcAft>
                      </a:pPr>
                      <a:r>
                        <a:rPr lang="en-US" sz="1700">
                          <a:effectLst/>
                          <a:latin typeface="Tahoma" pitchFamily="34" charset="0"/>
                          <a:ea typeface="Tahoma" pitchFamily="34" charset="0"/>
                          <a:cs typeface="Tahoma" pitchFamily="34" charset="0"/>
                        </a:rPr>
                        <a:t>50%</a:t>
                      </a:r>
                    </a:p>
                  </a:txBody>
                  <a:tcPr marL="68580" marR="68580" marT="0" marB="0" anchor="ctr"/>
                </a:tc>
                <a:tc>
                  <a:txBody>
                    <a:bodyPr/>
                    <a:lstStyle/>
                    <a:p>
                      <a:pPr marL="0" marR="0" algn="r">
                        <a:lnSpc>
                          <a:spcPct val="115000"/>
                        </a:lnSpc>
                        <a:spcBef>
                          <a:spcPts val="0"/>
                        </a:spcBef>
                        <a:spcAft>
                          <a:spcPts val="0"/>
                        </a:spcAft>
                      </a:pPr>
                      <a:r>
                        <a:rPr lang="en-US" sz="1700">
                          <a:effectLst/>
                          <a:latin typeface="Tahoma" pitchFamily="34" charset="0"/>
                          <a:ea typeface="Tahoma" pitchFamily="34" charset="0"/>
                          <a:cs typeface="Tahoma" pitchFamily="34" charset="0"/>
                        </a:rPr>
                        <a:t>57%</a:t>
                      </a:r>
                    </a:p>
                  </a:txBody>
                  <a:tcPr marL="68580" marR="68580" marT="0" marB="0" anchor="ctr"/>
                </a:tc>
                <a:tc>
                  <a:txBody>
                    <a:bodyPr/>
                    <a:lstStyle/>
                    <a:p>
                      <a:pPr marL="0" marR="0" algn="r">
                        <a:lnSpc>
                          <a:spcPct val="115000"/>
                        </a:lnSpc>
                        <a:spcBef>
                          <a:spcPts val="0"/>
                        </a:spcBef>
                        <a:spcAft>
                          <a:spcPts val="0"/>
                        </a:spcAft>
                      </a:pPr>
                      <a:r>
                        <a:rPr lang="en-US" sz="1700">
                          <a:effectLst/>
                          <a:latin typeface="Tahoma" pitchFamily="34" charset="0"/>
                          <a:ea typeface="Tahoma" pitchFamily="34" charset="0"/>
                          <a:cs typeface="Tahoma" pitchFamily="34" charset="0"/>
                        </a:rPr>
                        <a:t> </a:t>
                      </a:r>
                    </a:p>
                  </a:txBody>
                  <a:tcPr marL="68580" marR="68580" marT="0" marB="0" anchor="ctr"/>
                </a:tc>
                <a:tc>
                  <a:txBody>
                    <a:bodyPr/>
                    <a:lstStyle/>
                    <a:p>
                      <a:pPr marL="0" marR="0" algn="r">
                        <a:lnSpc>
                          <a:spcPct val="115000"/>
                        </a:lnSpc>
                        <a:spcBef>
                          <a:spcPts val="0"/>
                        </a:spcBef>
                        <a:spcAft>
                          <a:spcPts val="0"/>
                        </a:spcAft>
                      </a:pPr>
                      <a:r>
                        <a:rPr lang="en-US" sz="1700">
                          <a:effectLst/>
                          <a:latin typeface="Tahoma" pitchFamily="34" charset="0"/>
                          <a:ea typeface="Tahoma" pitchFamily="34" charset="0"/>
                          <a:cs typeface="Tahoma" pitchFamily="34" charset="0"/>
                        </a:rPr>
                        <a:t>49%</a:t>
                      </a:r>
                    </a:p>
                  </a:txBody>
                  <a:tcPr marL="68580" marR="68580" marT="0" marB="0" anchor="ctr"/>
                </a:tc>
                <a:tc>
                  <a:txBody>
                    <a:bodyPr/>
                    <a:lstStyle/>
                    <a:p>
                      <a:pPr marL="0" marR="0" algn="r">
                        <a:lnSpc>
                          <a:spcPct val="115000"/>
                        </a:lnSpc>
                        <a:spcBef>
                          <a:spcPts val="0"/>
                        </a:spcBef>
                        <a:spcAft>
                          <a:spcPts val="0"/>
                        </a:spcAft>
                      </a:pPr>
                      <a:r>
                        <a:rPr lang="en-US" sz="1700">
                          <a:effectLst/>
                          <a:latin typeface="Tahoma" pitchFamily="34" charset="0"/>
                          <a:ea typeface="Tahoma" pitchFamily="34" charset="0"/>
                          <a:cs typeface="Tahoma" pitchFamily="34" charset="0"/>
                        </a:rPr>
                        <a:t>55%</a:t>
                      </a:r>
                    </a:p>
                  </a:txBody>
                  <a:tcPr marL="68580" marR="68580" marT="0" marB="0" anchor="ctr"/>
                </a:tc>
                <a:tc>
                  <a:txBody>
                    <a:bodyPr/>
                    <a:lstStyle/>
                    <a:p>
                      <a:pPr marL="0" marR="0" algn="r">
                        <a:lnSpc>
                          <a:spcPct val="115000"/>
                        </a:lnSpc>
                        <a:spcBef>
                          <a:spcPts val="0"/>
                        </a:spcBef>
                        <a:spcAft>
                          <a:spcPts val="0"/>
                        </a:spcAft>
                      </a:pPr>
                      <a:r>
                        <a:rPr lang="en-US" sz="1700">
                          <a:effectLst/>
                          <a:latin typeface="Tahoma" pitchFamily="34" charset="0"/>
                          <a:ea typeface="Tahoma" pitchFamily="34" charset="0"/>
                          <a:cs typeface="Tahoma" pitchFamily="34" charset="0"/>
                        </a:rPr>
                        <a:t> </a:t>
                      </a:r>
                    </a:p>
                  </a:txBody>
                  <a:tcPr marL="68580" marR="68580" marT="0" marB="0" anchor="ctr"/>
                </a:tc>
                <a:tc>
                  <a:txBody>
                    <a:bodyPr/>
                    <a:lstStyle/>
                    <a:p>
                      <a:pPr marL="0" marR="0" algn="r">
                        <a:lnSpc>
                          <a:spcPct val="115000"/>
                        </a:lnSpc>
                        <a:spcBef>
                          <a:spcPts val="0"/>
                        </a:spcBef>
                        <a:spcAft>
                          <a:spcPts val="0"/>
                        </a:spcAft>
                      </a:pPr>
                      <a:r>
                        <a:rPr lang="en-US" sz="1700">
                          <a:effectLst/>
                          <a:latin typeface="Tahoma" pitchFamily="34" charset="0"/>
                          <a:ea typeface="Tahoma" pitchFamily="34" charset="0"/>
                          <a:cs typeface="Tahoma" pitchFamily="34" charset="0"/>
                        </a:rPr>
                        <a:t>50%</a:t>
                      </a:r>
                    </a:p>
                  </a:txBody>
                  <a:tcPr marL="68580" marR="68580" marT="0" marB="0" anchor="ctr"/>
                </a:tc>
                <a:tc>
                  <a:txBody>
                    <a:bodyPr/>
                    <a:lstStyle/>
                    <a:p>
                      <a:pPr marL="0" marR="0" algn="r">
                        <a:lnSpc>
                          <a:spcPct val="115000"/>
                        </a:lnSpc>
                        <a:spcBef>
                          <a:spcPts val="0"/>
                        </a:spcBef>
                        <a:spcAft>
                          <a:spcPts val="0"/>
                        </a:spcAft>
                      </a:pPr>
                      <a:r>
                        <a:rPr lang="en-US" sz="1700">
                          <a:effectLst/>
                          <a:latin typeface="Tahoma" pitchFamily="34" charset="0"/>
                          <a:ea typeface="Tahoma" pitchFamily="34" charset="0"/>
                          <a:cs typeface="Tahoma" pitchFamily="34" charset="0"/>
                        </a:rPr>
                        <a:t>56%</a:t>
                      </a:r>
                    </a:p>
                  </a:txBody>
                  <a:tcPr marL="68580" marR="68580" marT="0" marB="0" anchor="ctr"/>
                </a:tc>
                <a:extLst>
                  <a:ext uri="{0D108BD9-81ED-4DB2-BD59-A6C34878D82A}">
                    <a16:rowId xmlns:a16="http://schemas.microsoft.com/office/drawing/2014/main" xmlns="" val="10007"/>
                  </a:ext>
                </a:extLst>
              </a:tr>
              <a:tr h="290234">
                <a:tc>
                  <a:txBody>
                    <a:bodyPr/>
                    <a:lstStyle/>
                    <a:p>
                      <a:pPr marL="0" marR="0" algn="l">
                        <a:lnSpc>
                          <a:spcPct val="115000"/>
                        </a:lnSpc>
                        <a:spcBef>
                          <a:spcPts val="0"/>
                        </a:spcBef>
                        <a:spcAft>
                          <a:spcPts val="0"/>
                        </a:spcAft>
                      </a:pPr>
                      <a:r>
                        <a:rPr lang="en-US" sz="1700">
                          <a:effectLst/>
                          <a:latin typeface="Tahoma" pitchFamily="34" charset="0"/>
                          <a:ea typeface="Tahoma" pitchFamily="34" charset="0"/>
                          <a:cs typeface="Tahoma" pitchFamily="34" charset="0"/>
                        </a:rPr>
                        <a:t>2010</a:t>
                      </a:r>
                    </a:p>
                  </a:txBody>
                  <a:tcPr marL="68580" marR="68580" marT="0" marB="0"/>
                </a:tc>
                <a:tc>
                  <a:txBody>
                    <a:bodyPr/>
                    <a:lstStyle/>
                    <a:p>
                      <a:pPr marL="0" marR="0" algn="r">
                        <a:lnSpc>
                          <a:spcPct val="115000"/>
                        </a:lnSpc>
                        <a:spcBef>
                          <a:spcPts val="0"/>
                        </a:spcBef>
                        <a:spcAft>
                          <a:spcPts val="0"/>
                        </a:spcAft>
                      </a:pPr>
                      <a:r>
                        <a:rPr lang="en-US" sz="1700">
                          <a:effectLst/>
                          <a:latin typeface="Tahoma" pitchFamily="34" charset="0"/>
                          <a:ea typeface="Tahoma" pitchFamily="34" charset="0"/>
                          <a:cs typeface="Tahoma" pitchFamily="34" charset="0"/>
                        </a:rPr>
                        <a:t>49%</a:t>
                      </a:r>
                    </a:p>
                  </a:txBody>
                  <a:tcPr marL="68580" marR="68580" marT="0" marB="0" anchor="ctr"/>
                </a:tc>
                <a:tc>
                  <a:txBody>
                    <a:bodyPr/>
                    <a:lstStyle/>
                    <a:p>
                      <a:pPr marL="0" marR="0" algn="r">
                        <a:lnSpc>
                          <a:spcPct val="115000"/>
                        </a:lnSpc>
                        <a:spcBef>
                          <a:spcPts val="0"/>
                        </a:spcBef>
                        <a:spcAft>
                          <a:spcPts val="0"/>
                        </a:spcAft>
                      </a:pPr>
                      <a:r>
                        <a:rPr lang="en-US" sz="1700">
                          <a:effectLst/>
                          <a:latin typeface="Tahoma" pitchFamily="34" charset="0"/>
                          <a:ea typeface="Tahoma" pitchFamily="34" charset="0"/>
                          <a:cs typeface="Tahoma" pitchFamily="34" charset="0"/>
                        </a:rPr>
                        <a:t>57%</a:t>
                      </a:r>
                    </a:p>
                  </a:txBody>
                  <a:tcPr marL="68580" marR="68580" marT="0" marB="0" anchor="ctr"/>
                </a:tc>
                <a:tc>
                  <a:txBody>
                    <a:bodyPr/>
                    <a:lstStyle/>
                    <a:p>
                      <a:pPr marL="0" marR="0" algn="r">
                        <a:lnSpc>
                          <a:spcPct val="115000"/>
                        </a:lnSpc>
                        <a:spcBef>
                          <a:spcPts val="0"/>
                        </a:spcBef>
                        <a:spcAft>
                          <a:spcPts val="0"/>
                        </a:spcAft>
                      </a:pPr>
                      <a:r>
                        <a:rPr lang="en-US" sz="1700">
                          <a:effectLst/>
                          <a:latin typeface="Tahoma" pitchFamily="34" charset="0"/>
                          <a:ea typeface="Tahoma" pitchFamily="34" charset="0"/>
                          <a:cs typeface="Tahoma" pitchFamily="34" charset="0"/>
                        </a:rPr>
                        <a:t> </a:t>
                      </a:r>
                    </a:p>
                  </a:txBody>
                  <a:tcPr marL="68580" marR="68580" marT="0" marB="0" anchor="ctr"/>
                </a:tc>
                <a:tc>
                  <a:txBody>
                    <a:bodyPr/>
                    <a:lstStyle/>
                    <a:p>
                      <a:pPr marL="0" marR="0" algn="r">
                        <a:lnSpc>
                          <a:spcPct val="115000"/>
                        </a:lnSpc>
                        <a:spcBef>
                          <a:spcPts val="0"/>
                        </a:spcBef>
                        <a:spcAft>
                          <a:spcPts val="0"/>
                        </a:spcAft>
                      </a:pPr>
                      <a:r>
                        <a:rPr lang="en-US" sz="1700">
                          <a:effectLst/>
                          <a:latin typeface="Tahoma" pitchFamily="34" charset="0"/>
                          <a:ea typeface="Tahoma" pitchFamily="34" charset="0"/>
                          <a:cs typeface="Tahoma" pitchFamily="34" charset="0"/>
                        </a:rPr>
                        <a:t>49%</a:t>
                      </a:r>
                    </a:p>
                  </a:txBody>
                  <a:tcPr marL="68580" marR="68580" marT="0" marB="0" anchor="ctr"/>
                </a:tc>
                <a:tc>
                  <a:txBody>
                    <a:bodyPr/>
                    <a:lstStyle/>
                    <a:p>
                      <a:pPr marL="0" marR="0" algn="r">
                        <a:lnSpc>
                          <a:spcPct val="115000"/>
                        </a:lnSpc>
                        <a:spcBef>
                          <a:spcPts val="0"/>
                        </a:spcBef>
                        <a:spcAft>
                          <a:spcPts val="0"/>
                        </a:spcAft>
                      </a:pPr>
                      <a:r>
                        <a:rPr lang="en-US" sz="1700">
                          <a:effectLst/>
                          <a:latin typeface="Tahoma" pitchFamily="34" charset="0"/>
                          <a:ea typeface="Tahoma" pitchFamily="34" charset="0"/>
                          <a:cs typeface="Tahoma" pitchFamily="34" charset="0"/>
                        </a:rPr>
                        <a:t>55%</a:t>
                      </a:r>
                    </a:p>
                  </a:txBody>
                  <a:tcPr marL="68580" marR="68580" marT="0" marB="0" anchor="ctr"/>
                </a:tc>
                <a:tc>
                  <a:txBody>
                    <a:bodyPr/>
                    <a:lstStyle/>
                    <a:p>
                      <a:pPr marL="0" marR="0" algn="r">
                        <a:lnSpc>
                          <a:spcPct val="115000"/>
                        </a:lnSpc>
                        <a:spcBef>
                          <a:spcPts val="0"/>
                        </a:spcBef>
                        <a:spcAft>
                          <a:spcPts val="0"/>
                        </a:spcAft>
                      </a:pPr>
                      <a:r>
                        <a:rPr lang="en-US" sz="1700">
                          <a:effectLst/>
                          <a:latin typeface="Tahoma" pitchFamily="34" charset="0"/>
                          <a:ea typeface="Tahoma" pitchFamily="34" charset="0"/>
                          <a:cs typeface="Tahoma" pitchFamily="34" charset="0"/>
                        </a:rPr>
                        <a:t> </a:t>
                      </a:r>
                    </a:p>
                  </a:txBody>
                  <a:tcPr marL="68580" marR="68580" marT="0" marB="0" anchor="ctr"/>
                </a:tc>
                <a:tc>
                  <a:txBody>
                    <a:bodyPr/>
                    <a:lstStyle/>
                    <a:p>
                      <a:pPr marL="0" marR="0" algn="r">
                        <a:lnSpc>
                          <a:spcPct val="115000"/>
                        </a:lnSpc>
                        <a:spcBef>
                          <a:spcPts val="0"/>
                        </a:spcBef>
                        <a:spcAft>
                          <a:spcPts val="0"/>
                        </a:spcAft>
                      </a:pPr>
                      <a:r>
                        <a:rPr lang="en-US" sz="1700">
                          <a:effectLst/>
                          <a:latin typeface="Tahoma" pitchFamily="34" charset="0"/>
                          <a:ea typeface="Tahoma" pitchFamily="34" charset="0"/>
                          <a:cs typeface="Tahoma" pitchFamily="34" charset="0"/>
                        </a:rPr>
                        <a:t>49%</a:t>
                      </a:r>
                    </a:p>
                  </a:txBody>
                  <a:tcPr marL="68580" marR="68580" marT="0" marB="0" anchor="ctr"/>
                </a:tc>
                <a:tc>
                  <a:txBody>
                    <a:bodyPr/>
                    <a:lstStyle/>
                    <a:p>
                      <a:pPr marL="0" marR="0" algn="r">
                        <a:lnSpc>
                          <a:spcPct val="115000"/>
                        </a:lnSpc>
                        <a:spcBef>
                          <a:spcPts val="0"/>
                        </a:spcBef>
                        <a:spcAft>
                          <a:spcPts val="0"/>
                        </a:spcAft>
                      </a:pPr>
                      <a:r>
                        <a:rPr lang="en-US" sz="1700">
                          <a:effectLst/>
                          <a:latin typeface="Tahoma" pitchFamily="34" charset="0"/>
                          <a:ea typeface="Tahoma" pitchFamily="34" charset="0"/>
                          <a:cs typeface="Tahoma" pitchFamily="34" charset="0"/>
                        </a:rPr>
                        <a:t>56%</a:t>
                      </a:r>
                    </a:p>
                  </a:txBody>
                  <a:tcPr marL="68580" marR="68580" marT="0" marB="0" anchor="ctr"/>
                </a:tc>
                <a:extLst>
                  <a:ext uri="{0D108BD9-81ED-4DB2-BD59-A6C34878D82A}">
                    <a16:rowId xmlns:a16="http://schemas.microsoft.com/office/drawing/2014/main" xmlns="" val="10008"/>
                  </a:ext>
                </a:extLst>
              </a:tr>
              <a:tr h="290234">
                <a:tc>
                  <a:txBody>
                    <a:bodyPr/>
                    <a:lstStyle/>
                    <a:p>
                      <a:pPr marL="0" marR="0" algn="l">
                        <a:lnSpc>
                          <a:spcPct val="115000"/>
                        </a:lnSpc>
                        <a:spcBef>
                          <a:spcPts val="0"/>
                        </a:spcBef>
                        <a:spcAft>
                          <a:spcPts val="0"/>
                        </a:spcAft>
                      </a:pPr>
                      <a:r>
                        <a:rPr lang="en-US" sz="1700">
                          <a:effectLst/>
                          <a:latin typeface="Tahoma" pitchFamily="34" charset="0"/>
                          <a:ea typeface="Tahoma" pitchFamily="34" charset="0"/>
                          <a:cs typeface="Tahoma" pitchFamily="34" charset="0"/>
                        </a:rPr>
                        <a:t>2011</a:t>
                      </a:r>
                    </a:p>
                  </a:txBody>
                  <a:tcPr marL="68580" marR="68580" marT="0" marB="0"/>
                </a:tc>
                <a:tc>
                  <a:txBody>
                    <a:bodyPr/>
                    <a:lstStyle/>
                    <a:p>
                      <a:pPr marL="0" marR="0" algn="r">
                        <a:lnSpc>
                          <a:spcPct val="115000"/>
                        </a:lnSpc>
                        <a:spcBef>
                          <a:spcPts val="0"/>
                        </a:spcBef>
                        <a:spcAft>
                          <a:spcPts val="0"/>
                        </a:spcAft>
                      </a:pPr>
                      <a:r>
                        <a:rPr lang="en-US" sz="1700">
                          <a:effectLst/>
                          <a:latin typeface="Tahoma" pitchFamily="34" charset="0"/>
                          <a:ea typeface="Tahoma" pitchFamily="34" charset="0"/>
                          <a:cs typeface="Tahoma" pitchFamily="34" charset="0"/>
                        </a:rPr>
                        <a:t>48%</a:t>
                      </a:r>
                    </a:p>
                  </a:txBody>
                  <a:tcPr marL="68580" marR="68580" marT="0" marB="0" anchor="ctr"/>
                </a:tc>
                <a:tc>
                  <a:txBody>
                    <a:bodyPr/>
                    <a:lstStyle/>
                    <a:p>
                      <a:pPr marL="0" marR="0" algn="r">
                        <a:lnSpc>
                          <a:spcPct val="115000"/>
                        </a:lnSpc>
                        <a:spcBef>
                          <a:spcPts val="0"/>
                        </a:spcBef>
                        <a:spcAft>
                          <a:spcPts val="0"/>
                        </a:spcAft>
                      </a:pPr>
                      <a:r>
                        <a:rPr lang="en-US" sz="1700">
                          <a:effectLst/>
                          <a:latin typeface="Tahoma" pitchFamily="34" charset="0"/>
                          <a:ea typeface="Tahoma" pitchFamily="34" charset="0"/>
                          <a:cs typeface="Tahoma" pitchFamily="34" charset="0"/>
                        </a:rPr>
                        <a:t>56%</a:t>
                      </a:r>
                    </a:p>
                  </a:txBody>
                  <a:tcPr marL="68580" marR="68580" marT="0" marB="0" anchor="ctr"/>
                </a:tc>
                <a:tc>
                  <a:txBody>
                    <a:bodyPr/>
                    <a:lstStyle/>
                    <a:p>
                      <a:pPr marL="0" marR="0" algn="r">
                        <a:lnSpc>
                          <a:spcPct val="115000"/>
                        </a:lnSpc>
                        <a:spcBef>
                          <a:spcPts val="0"/>
                        </a:spcBef>
                        <a:spcAft>
                          <a:spcPts val="0"/>
                        </a:spcAft>
                      </a:pPr>
                      <a:r>
                        <a:rPr lang="en-US" sz="1700">
                          <a:effectLst/>
                          <a:latin typeface="Tahoma" pitchFamily="34" charset="0"/>
                          <a:ea typeface="Tahoma" pitchFamily="34" charset="0"/>
                          <a:cs typeface="Tahoma" pitchFamily="34" charset="0"/>
                        </a:rPr>
                        <a:t> </a:t>
                      </a:r>
                    </a:p>
                  </a:txBody>
                  <a:tcPr marL="68580" marR="68580" marT="0" marB="0" anchor="ctr"/>
                </a:tc>
                <a:tc>
                  <a:txBody>
                    <a:bodyPr/>
                    <a:lstStyle/>
                    <a:p>
                      <a:pPr marL="0" marR="0" algn="r">
                        <a:lnSpc>
                          <a:spcPct val="115000"/>
                        </a:lnSpc>
                        <a:spcBef>
                          <a:spcPts val="0"/>
                        </a:spcBef>
                        <a:spcAft>
                          <a:spcPts val="0"/>
                        </a:spcAft>
                      </a:pPr>
                      <a:r>
                        <a:rPr lang="en-US" sz="1700" dirty="0">
                          <a:effectLst/>
                          <a:latin typeface="Tahoma" pitchFamily="34" charset="0"/>
                          <a:ea typeface="Tahoma" pitchFamily="34" charset="0"/>
                          <a:cs typeface="Tahoma" pitchFamily="34" charset="0"/>
                        </a:rPr>
                        <a:t>47%</a:t>
                      </a:r>
                    </a:p>
                  </a:txBody>
                  <a:tcPr marL="68580" marR="68580" marT="0" marB="0" anchor="ctr"/>
                </a:tc>
                <a:tc>
                  <a:txBody>
                    <a:bodyPr/>
                    <a:lstStyle/>
                    <a:p>
                      <a:pPr marL="0" marR="0" algn="r">
                        <a:lnSpc>
                          <a:spcPct val="115000"/>
                        </a:lnSpc>
                        <a:spcBef>
                          <a:spcPts val="0"/>
                        </a:spcBef>
                        <a:spcAft>
                          <a:spcPts val="0"/>
                        </a:spcAft>
                      </a:pPr>
                      <a:r>
                        <a:rPr lang="en-US" sz="1700">
                          <a:effectLst/>
                          <a:latin typeface="Tahoma" pitchFamily="34" charset="0"/>
                          <a:ea typeface="Tahoma" pitchFamily="34" charset="0"/>
                          <a:cs typeface="Tahoma" pitchFamily="34" charset="0"/>
                        </a:rPr>
                        <a:t>55%</a:t>
                      </a:r>
                    </a:p>
                  </a:txBody>
                  <a:tcPr marL="68580" marR="68580" marT="0" marB="0" anchor="ctr"/>
                </a:tc>
                <a:tc>
                  <a:txBody>
                    <a:bodyPr/>
                    <a:lstStyle/>
                    <a:p>
                      <a:pPr marL="0" marR="0" algn="r">
                        <a:lnSpc>
                          <a:spcPct val="115000"/>
                        </a:lnSpc>
                        <a:spcBef>
                          <a:spcPts val="0"/>
                        </a:spcBef>
                        <a:spcAft>
                          <a:spcPts val="0"/>
                        </a:spcAft>
                      </a:pPr>
                      <a:r>
                        <a:rPr lang="en-US" sz="1700">
                          <a:effectLst/>
                          <a:latin typeface="Tahoma" pitchFamily="34" charset="0"/>
                          <a:ea typeface="Tahoma" pitchFamily="34" charset="0"/>
                          <a:cs typeface="Tahoma" pitchFamily="34" charset="0"/>
                        </a:rPr>
                        <a:t> </a:t>
                      </a:r>
                    </a:p>
                  </a:txBody>
                  <a:tcPr marL="68580" marR="68580" marT="0" marB="0" anchor="ctr"/>
                </a:tc>
                <a:tc>
                  <a:txBody>
                    <a:bodyPr/>
                    <a:lstStyle/>
                    <a:p>
                      <a:pPr marL="0" marR="0" algn="r">
                        <a:lnSpc>
                          <a:spcPct val="115000"/>
                        </a:lnSpc>
                        <a:spcBef>
                          <a:spcPts val="0"/>
                        </a:spcBef>
                        <a:spcAft>
                          <a:spcPts val="0"/>
                        </a:spcAft>
                      </a:pPr>
                      <a:r>
                        <a:rPr lang="en-US" sz="1700">
                          <a:effectLst/>
                          <a:latin typeface="Tahoma" pitchFamily="34" charset="0"/>
                          <a:ea typeface="Tahoma" pitchFamily="34" charset="0"/>
                          <a:cs typeface="Tahoma" pitchFamily="34" charset="0"/>
                        </a:rPr>
                        <a:t>47%</a:t>
                      </a:r>
                    </a:p>
                  </a:txBody>
                  <a:tcPr marL="68580" marR="68580" marT="0" marB="0" anchor="ctr"/>
                </a:tc>
                <a:tc>
                  <a:txBody>
                    <a:bodyPr/>
                    <a:lstStyle/>
                    <a:p>
                      <a:pPr marL="0" marR="0" algn="r">
                        <a:lnSpc>
                          <a:spcPct val="115000"/>
                        </a:lnSpc>
                        <a:spcBef>
                          <a:spcPts val="0"/>
                        </a:spcBef>
                        <a:spcAft>
                          <a:spcPts val="0"/>
                        </a:spcAft>
                      </a:pPr>
                      <a:r>
                        <a:rPr lang="en-US" sz="1700" dirty="0">
                          <a:effectLst/>
                          <a:latin typeface="Tahoma" pitchFamily="34" charset="0"/>
                          <a:ea typeface="Tahoma" pitchFamily="34" charset="0"/>
                          <a:cs typeface="Tahoma" pitchFamily="34" charset="0"/>
                        </a:rPr>
                        <a:t>55%</a:t>
                      </a:r>
                    </a:p>
                  </a:txBody>
                  <a:tcPr marL="68580" marR="68580" marT="0" marB="0" anchor="ctr"/>
                </a:tc>
                <a:extLst>
                  <a:ext uri="{0D108BD9-81ED-4DB2-BD59-A6C34878D82A}">
                    <a16:rowId xmlns:a16="http://schemas.microsoft.com/office/drawing/2014/main" xmlns="" val="10009"/>
                  </a:ext>
                </a:extLst>
              </a:tr>
              <a:tr h="321865">
                <a:tc>
                  <a:txBody>
                    <a:bodyPr/>
                    <a:lstStyle/>
                    <a:p>
                      <a:pPr marL="0" marR="0" algn="l">
                        <a:lnSpc>
                          <a:spcPct val="115000"/>
                        </a:lnSpc>
                        <a:spcBef>
                          <a:spcPts val="0"/>
                        </a:spcBef>
                        <a:spcAft>
                          <a:spcPts val="0"/>
                        </a:spcAft>
                      </a:pPr>
                      <a:r>
                        <a:rPr lang="en-US" sz="1700" dirty="0">
                          <a:effectLst/>
                          <a:latin typeface="Tahoma" pitchFamily="34" charset="0"/>
                          <a:ea typeface="Tahoma" pitchFamily="34" charset="0"/>
                          <a:cs typeface="Tahoma" pitchFamily="34" charset="0"/>
                        </a:rPr>
                        <a:t>2012</a:t>
                      </a:r>
                    </a:p>
                  </a:txBody>
                  <a:tcPr marL="68580" marR="68580" marT="0" marB="0"/>
                </a:tc>
                <a:tc>
                  <a:txBody>
                    <a:bodyPr/>
                    <a:lstStyle/>
                    <a:p>
                      <a:pPr marL="0" marR="0" algn="r">
                        <a:lnSpc>
                          <a:spcPct val="115000"/>
                        </a:lnSpc>
                        <a:spcBef>
                          <a:spcPts val="0"/>
                        </a:spcBef>
                        <a:spcAft>
                          <a:spcPts val="0"/>
                        </a:spcAft>
                      </a:pPr>
                      <a:r>
                        <a:rPr lang="en-US" sz="1700" dirty="0">
                          <a:effectLst/>
                          <a:latin typeface="Tahoma" pitchFamily="34" charset="0"/>
                          <a:ea typeface="Tahoma" pitchFamily="34" charset="0"/>
                          <a:cs typeface="Tahoma" pitchFamily="34" charset="0"/>
                        </a:rPr>
                        <a:t>47%</a:t>
                      </a:r>
                    </a:p>
                  </a:txBody>
                  <a:tcPr marL="68580" marR="68580" marT="0" marB="0" anchor="ctr"/>
                </a:tc>
                <a:tc>
                  <a:txBody>
                    <a:bodyPr/>
                    <a:lstStyle/>
                    <a:p>
                      <a:pPr marL="0" marR="0" algn="r">
                        <a:lnSpc>
                          <a:spcPct val="115000"/>
                        </a:lnSpc>
                        <a:spcBef>
                          <a:spcPts val="0"/>
                        </a:spcBef>
                        <a:spcAft>
                          <a:spcPts val="0"/>
                        </a:spcAft>
                      </a:pPr>
                      <a:r>
                        <a:rPr lang="en-US" sz="1700" dirty="0">
                          <a:effectLst/>
                          <a:latin typeface="Tahoma" pitchFamily="34" charset="0"/>
                          <a:ea typeface="Tahoma" pitchFamily="34" charset="0"/>
                          <a:cs typeface="Tahoma" pitchFamily="34" charset="0"/>
                        </a:rPr>
                        <a:t>55%</a:t>
                      </a:r>
                    </a:p>
                  </a:txBody>
                  <a:tcPr marL="68580" marR="68580" marT="0" marB="0" anchor="ctr"/>
                </a:tc>
                <a:tc>
                  <a:txBody>
                    <a:bodyPr/>
                    <a:lstStyle/>
                    <a:p>
                      <a:pPr marL="0" marR="0" algn="r">
                        <a:lnSpc>
                          <a:spcPct val="115000"/>
                        </a:lnSpc>
                        <a:spcBef>
                          <a:spcPts val="0"/>
                        </a:spcBef>
                        <a:spcAft>
                          <a:spcPts val="0"/>
                        </a:spcAft>
                      </a:pPr>
                      <a:endParaRPr lang="en-US" sz="1700" dirty="0">
                        <a:effectLst/>
                        <a:latin typeface="Tahoma" pitchFamily="34" charset="0"/>
                        <a:ea typeface="Tahoma" pitchFamily="34" charset="0"/>
                        <a:cs typeface="Tahoma" pitchFamily="34" charset="0"/>
                      </a:endParaRPr>
                    </a:p>
                  </a:txBody>
                  <a:tcPr marL="68580" marR="68580" marT="0" marB="0" anchor="ctr"/>
                </a:tc>
                <a:tc>
                  <a:txBody>
                    <a:bodyPr/>
                    <a:lstStyle/>
                    <a:p>
                      <a:pPr marL="0" marR="0" algn="r">
                        <a:lnSpc>
                          <a:spcPct val="115000"/>
                        </a:lnSpc>
                        <a:spcBef>
                          <a:spcPts val="0"/>
                        </a:spcBef>
                        <a:spcAft>
                          <a:spcPts val="0"/>
                        </a:spcAft>
                      </a:pPr>
                      <a:r>
                        <a:rPr lang="en-US" sz="1700" dirty="0">
                          <a:effectLst/>
                          <a:latin typeface="Tahoma" pitchFamily="34" charset="0"/>
                          <a:ea typeface="Tahoma" pitchFamily="34" charset="0"/>
                          <a:cs typeface="Tahoma" pitchFamily="34" charset="0"/>
                        </a:rPr>
                        <a:t>47%</a:t>
                      </a:r>
                    </a:p>
                  </a:txBody>
                  <a:tcPr marL="68580" marR="68580" marT="0" marB="0" anchor="ctr"/>
                </a:tc>
                <a:tc>
                  <a:txBody>
                    <a:bodyPr/>
                    <a:lstStyle/>
                    <a:p>
                      <a:pPr marL="0" marR="0" algn="r">
                        <a:lnSpc>
                          <a:spcPct val="115000"/>
                        </a:lnSpc>
                        <a:spcBef>
                          <a:spcPts val="0"/>
                        </a:spcBef>
                        <a:spcAft>
                          <a:spcPts val="0"/>
                        </a:spcAft>
                      </a:pPr>
                      <a:r>
                        <a:rPr lang="en-US" sz="1700" dirty="0">
                          <a:effectLst/>
                          <a:latin typeface="Tahoma" pitchFamily="34" charset="0"/>
                          <a:ea typeface="Tahoma" pitchFamily="34" charset="0"/>
                          <a:cs typeface="Tahoma" pitchFamily="34" charset="0"/>
                        </a:rPr>
                        <a:t>54%</a:t>
                      </a:r>
                    </a:p>
                  </a:txBody>
                  <a:tcPr marL="68580" marR="68580" marT="0" marB="0" anchor="ctr"/>
                </a:tc>
                <a:tc>
                  <a:txBody>
                    <a:bodyPr/>
                    <a:lstStyle/>
                    <a:p>
                      <a:pPr marL="0" marR="0" algn="r">
                        <a:lnSpc>
                          <a:spcPct val="115000"/>
                        </a:lnSpc>
                        <a:spcBef>
                          <a:spcPts val="0"/>
                        </a:spcBef>
                        <a:spcAft>
                          <a:spcPts val="0"/>
                        </a:spcAft>
                      </a:pPr>
                      <a:endParaRPr lang="en-US" sz="1700" dirty="0">
                        <a:effectLst/>
                        <a:latin typeface="Tahoma" pitchFamily="34" charset="0"/>
                        <a:ea typeface="Tahoma" pitchFamily="34" charset="0"/>
                        <a:cs typeface="Tahoma" pitchFamily="34" charset="0"/>
                      </a:endParaRPr>
                    </a:p>
                  </a:txBody>
                  <a:tcPr marL="68580" marR="68580" marT="0" marB="0" anchor="ctr"/>
                </a:tc>
                <a:tc>
                  <a:txBody>
                    <a:bodyPr/>
                    <a:lstStyle/>
                    <a:p>
                      <a:pPr marL="0" marR="0" algn="r">
                        <a:lnSpc>
                          <a:spcPct val="115000"/>
                        </a:lnSpc>
                        <a:spcBef>
                          <a:spcPts val="0"/>
                        </a:spcBef>
                        <a:spcAft>
                          <a:spcPts val="0"/>
                        </a:spcAft>
                      </a:pPr>
                      <a:r>
                        <a:rPr lang="en-US" sz="1700" dirty="0">
                          <a:effectLst/>
                          <a:latin typeface="Tahoma" pitchFamily="34" charset="0"/>
                          <a:ea typeface="Tahoma" pitchFamily="34" charset="0"/>
                          <a:cs typeface="Tahoma" pitchFamily="34" charset="0"/>
                        </a:rPr>
                        <a:t>45%</a:t>
                      </a:r>
                    </a:p>
                  </a:txBody>
                  <a:tcPr marL="68580" marR="68580" marT="0" marB="0" anchor="ctr"/>
                </a:tc>
                <a:tc>
                  <a:txBody>
                    <a:bodyPr/>
                    <a:lstStyle/>
                    <a:p>
                      <a:pPr marL="0" marR="0" algn="r">
                        <a:lnSpc>
                          <a:spcPct val="115000"/>
                        </a:lnSpc>
                        <a:spcBef>
                          <a:spcPts val="0"/>
                        </a:spcBef>
                        <a:spcAft>
                          <a:spcPts val="0"/>
                        </a:spcAft>
                      </a:pPr>
                      <a:r>
                        <a:rPr lang="en-US" sz="1700" dirty="0">
                          <a:effectLst/>
                          <a:latin typeface="Tahoma" pitchFamily="34" charset="0"/>
                          <a:ea typeface="Tahoma" pitchFamily="34" charset="0"/>
                          <a:cs typeface="Tahoma" pitchFamily="34" charset="0"/>
                        </a:rPr>
                        <a:t>54%</a:t>
                      </a:r>
                    </a:p>
                  </a:txBody>
                  <a:tcPr marL="68580" marR="68580" marT="0" marB="0" anchor="ctr"/>
                </a:tc>
                <a:extLst>
                  <a:ext uri="{0D108BD9-81ED-4DB2-BD59-A6C34878D82A}">
                    <a16:rowId xmlns:a16="http://schemas.microsoft.com/office/drawing/2014/main" xmlns="" val="10010"/>
                  </a:ext>
                </a:extLst>
              </a:tr>
              <a:tr h="321865">
                <a:tc>
                  <a:txBody>
                    <a:bodyPr/>
                    <a:lstStyle/>
                    <a:p>
                      <a:pPr marL="0" marR="0" algn="l">
                        <a:lnSpc>
                          <a:spcPct val="115000"/>
                        </a:lnSpc>
                        <a:spcBef>
                          <a:spcPts val="0"/>
                        </a:spcBef>
                        <a:spcAft>
                          <a:spcPts val="0"/>
                        </a:spcAft>
                      </a:pPr>
                      <a:r>
                        <a:rPr lang="en-US" sz="1700" dirty="0">
                          <a:effectLst/>
                          <a:latin typeface="Tahoma" pitchFamily="34" charset="0"/>
                          <a:ea typeface="Tahoma" pitchFamily="34" charset="0"/>
                          <a:cs typeface="Tahoma" pitchFamily="34" charset="0"/>
                        </a:rPr>
                        <a:t>2013</a:t>
                      </a:r>
                    </a:p>
                  </a:txBody>
                  <a:tcPr marL="68580" marR="68580" marT="0" marB="0"/>
                </a:tc>
                <a:tc>
                  <a:txBody>
                    <a:bodyPr/>
                    <a:lstStyle/>
                    <a:p>
                      <a:pPr marL="0" marR="0" algn="r">
                        <a:lnSpc>
                          <a:spcPct val="115000"/>
                        </a:lnSpc>
                        <a:spcBef>
                          <a:spcPts val="0"/>
                        </a:spcBef>
                        <a:spcAft>
                          <a:spcPts val="0"/>
                        </a:spcAft>
                      </a:pPr>
                      <a:r>
                        <a:rPr lang="en-US" sz="1700" dirty="0">
                          <a:effectLst/>
                          <a:latin typeface="Tahoma" pitchFamily="34" charset="0"/>
                          <a:ea typeface="Tahoma" pitchFamily="34" charset="0"/>
                          <a:cs typeface="Tahoma" pitchFamily="34" charset="0"/>
                        </a:rPr>
                        <a:t>46%</a:t>
                      </a:r>
                    </a:p>
                  </a:txBody>
                  <a:tcPr marL="68580" marR="68580" marT="0" marB="0" anchor="ctr"/>
                </a:tc>
                <a:tc>
                  <a:txBody>
                    <a:bodyPr/>
                    <a:lstStyle/>
                    <a:p>
                      <a:pPr marL="0" marR="0" algn="r">
                        <a:lnSpc>
                          <a:spcPct val="115000"/>
                        </a:lnSpc>
                        <a:spcBef>
                          <a:spcPts val="0"/>
                        </a:spcBef>
                        <a:spcAft>
                          <a:spcPts val="0"/>
                        </a:spcAft>
                      </a:pPr>
                      <a:r>
                        <a:rPr lang="en-US" sz="1700" dirty="0">
                          <a:effectLst/>
                          <a:latin typeface="Tahoma" pitchFamily="34" charset="0"/>
                          <a:ea typeface="Tahoma" pitchFamily="34" charset="0"/>
                          <a:cs typeface="Tahoma" pitchFamily="34" charset="0"/>
                        </a:rPr>
                        <a:t>55%</a:t>
                      </a:r>
                    </a:p>
                  </a:txBody>
                  <a:tcPr marL="68580" marR="68580" marT="0" marB="0" anchor="ctr"/>
                </a:tc>
                <a:tc>
                  <a:txBody>
                    <a:bodyPr/>
                    <a:lstStyle/>
                    <a:p>
                      <a:pPr marL="0" marR="0" algn="r">
                        <a:lnSpc>
                          <a:spcPct val="115000"/>
                        </a:lnSpc>
                        <a:spcBef>
                          <a:spcPts val="0"/>
                        </a:spcBef>
                        <a:spcAft>
                          <a:spcPts val="0"/>
                        </a:spcAft>
                      </a:pPr>
                      <a:endParaRPr lang="en-US" sz="1700" dirty="0">
                        <a:effectLst/>
                        <a:latin typeface="Tahoma" pitchFamily="34" charset="0"/>
                        <a:ea typeface="Tahoma" pitchFamily="34" charset="0"/>
                        <a:cs typeface="Tahoma" pitchFamily="34" charset="0"/>
                      </a:endParaRPr>
                    </a:p>
                  </a:txBody>
                  <a:tcPr marL="68580" marR="68580" marT="0" marB="0" anchor="ctr"/>
                </a:tc>
                <a:tc>
                  <a:txBody>
                    <a:bodyPr/>
                    <a:lstStyle/>
                    <a:p>
                      <a:pPr marL="0" marR="0" algn="r">
                        <a:lnSpc>
                          <a:spcPct val="115000"/>
                        </a:lnSpc>
                        <a:spcBef>
                          <a:spcPts val="0"/>
                        </a:spcBef>
                        <a:spcAft>
                          <a:spcPts val="0"/>
                        </a:spcAft>
                      </a:pPr>
                      <a:r>
                        <a:rPr lang="en-US" sz="1700" dirty="0">
                          <a:effectLst/>
                          <a:latin typeface="Tahoma" pitchFamily="34" charset="0"/>
                          <a:ea typeface="Tahoma" pitchFamily="34" charset="0"/>
                          <a:cs typeface="Tahoma" pitchFamily="34" charset="0"/>
                        </a:rPr>
                        <a:t>46%</a:t>
                      </a:r>
                    </a:p>
                  </a:txBody>
                  <a:tcPr marL="68580" marR="68580" marT="0" marB="0" anchor="ctr"/>
                </a:tc>
                <a:tc>
                  <a:txBody>
                    <a:bodyPr/>
                    <a:lstStyle/>
                    <a:p>
                      <a:pPr marL="0" marR="0" algn="r">
                        <a:lnSpc>
                          <a:spcPct val="115000"/>
                        </a:lnSpc>
                        <a:spcBef>
                          <a:spcPts val="0"/>
                        </a:spcBef>
                        <a:spcAft>
                          <a:spcPts val="0"/>
                        </a:spcAft>
                      </a:pPr>
                      <a:r>
                        <a:rPr lang="en-US" sz="1700" dirty="0">
                          <a:effectLst/>
                          <a:latin typeface="Tahoma" pitchFamily="34" charset="0"/>
                          <a:ea typeface="Tahoma" pitchFamily="34" charset="0"/>
                          <a:cs typeface="Tahoma" pitchFamily="34" charset="0"/>
                        </a:rPr>
                        <a:t>54%</a:t>
                      </a:r>
                    </a:p>
                  </a:txBody>
                  <a:tcPr marL="68580" marR="68580" marT="0" marB="0" anchor="ctr"/>
                </a:tc>
                <a:tc>
                  <a:txBody>
                    <a:bodyPr/>
                    <a:lstStyle/>
                    <a:p>
                      <a:pPr marL="0" marR="0" algn="r">
                        <a:lnSpc>
                          <a:spcPct val="115000"/>
                        </a:lnSpc>
                        <a:spcBef>
                          <a:spcPts val="0"/>
                        </a:spcBef>
                        <a:spcAft>
                          <a:spcPts val="0"/>
                        </a:spcAft>
                      </a:pPr>
                      <a:endParaRPr lang="en-US" sz="1700" dirty="0">
                        <a:effectLst/>
                        <a:latin typeface="Tahoma" pitchFamily="34" charset="0"/>
                        <a:ea typeface="Tahoma" pitchFamily="34" charset="0"/>
                        <a:cs typeface="Tahoma" pitchFamily="34" charset="0"/>
                      </a:endParaRPr>
                    </a:p>
                  </a:txBody>
                  <a:tcPr marL="68580" marR="68580" marT="0" marB="0" anchor="ctr"/>
                </a:tc>
                <a:tc>
                  <a:txBody>
                    <a:bodyPr/>
                    <a:lstStyle/>
                    <a:p>
                      <a:pPr marL="0" marR="0" algn="r">
                        <a:lnSpc>
                          <a:spcPct val="115000"/>
                        </a:lnSpc>
                        <a:spcBef>
                          <a:spcPts val="0"/>
                        </a:spcBef>
                        <a:spcAft>
                          <a:spcPts val="0"/>
                        </a:spcAft>
                      </a:pPr>
                      <a:r>
                        <a:rPr lang="en-US" sz="1700" dirty="0">
                          <a:effectLst/>
                          <a:latin typeface="Tahoma" pitchFamily="34" charset="0"/>
                          <a:ea typeface="Tahoma" pitchFamily="34" charset="0"/>
                          <a:cs typeface="Tahoma" pitchFamily="34" charset="0"/>
                        </a:rPr>
                        <a:t>46%</a:t>
                      </a:r>
                    </a:p>
                  </a:txBody>
                  <a:tcPr marL="68580" marR="68580" marT="0" marB="0" anchor="ctr"/>
                </a:tc>
                <a:tc>
                  <a:txBody>
                    <a:bodyPr/>
                    <a:lstStyle/>
                    <a:p>
                      <a:pPr marL="0" marR="0" algn="r">
                        <a:lnSpc>
                          <a:spcPct val="115000"/>
                        </a:lnSpc>
                        <a:spcBef>
                          <a:spcPts val="0"/>
                        </a:spcBef>
                        <a:spcAft>
                          <a:spcPts val="0"/>
                        </a:spcAft>
                      </a:pPr>
                      <a:r>
                        <a:rPr lang="en-US" sz="1700" dirty="0">
                          <a:effectLst/>
                          <a:latin typeface="Tahoma" pitchFamily="34" charset="0"/>
                          <a:ea typeface="Tahoma" pitchFamily="34" charset="0"/>
                          <a:cs typeface="Tahoma" pitchFamily="34" charset="0"/>
                        </a:rPr>
                        <a:t>55%</a:t>
                      </a:r>
                    </a:p>
                  </a:txBody>
                  <a:tcPr marL="68580" marR="68580" marT="0" marB="0" anchor="ctr"/>
                </a:tc>
                <a:extLst>
                  <a:ext uri="{0D108BD9-81ED-4DB2-BD59-A6C34878D82A}">
                    <a16:rowId xmlns:a16="http://schemas.microsoft.com/office/drawing/2014/main" xmlns="" val="10011"/>
                  </a:ext>
                </a:extLst>
              </a:tr>
              <a:tr h="321865">
                <a:tc>
                  <a:txBody>
                    <a:bodyPr/>
                    <a:lstStyle/>
                    <a:p>
                      <a:pPr marL="0" marR="0" algn="l">
                        <a:lnSpc>
                          <a:spcPct val="115000"/>
                        </a:lnSpc>
                        <a:spcBef>
                          <a:spcPts val="0"/>
                        </a:spcBef>
                        <a:spcAft>
                          <a:spcPts val="0"/>
                        </a:spcAft>
                      </a:pPr>
                      <a:r>
                        <a:rPr lang="en-US" sz="1700" dirty="0">
                          <a:effectLst/>
                          <a:latin typeface="Tahoma" pitchFamily="34" charset="0"/>
                          <a:ea typeface="Tahoma" pitchFamily="34" charset="0"/>
                          <a:cs typeface="Tahoma" pitchFamily="34" charset="0"/>
                        </a:rPr>
                        <a:t>2014</a:t>
                      </a:r>
                    </a:p>
                  </a:txBody>
                  <a:tcPr marL="68580" marR="68580" marT="0" marB="0"/>
                </a:tc>
                <a:tc>
                  <a:txBody>
                    <a:bodyPr/>
                    <a:lstStyle/>
                    <a:p>
                      <a:pPr marL="0" marR="0" algn="r">
                        <a:lnSpc>
                          <a:spcPct val="115000"/>
                        </a:lnSpc>
                        <a:spcBef>
                          <a:spcPts val="0"/>
                        </a:spcBef>
                        <a:spcAft>
                          <a:spcPts val="0"/>
                        </a:spcAft>
                      </a:pPr>
                      <a:r>
                        <a:rPr lang="en-US" sz="1700" dirty="0">
                          <a:effectLst/>
                          <a:latin typeface="Tahoma" pitchFamily="34" charset="0"/>
                          <a:ea typeface="Tahoma" pitchFamily="34" charset="0"/>
                          <a:cs typeface="Tahoma" pitchFamily="34" charset="0"/>
                        </a:rPr>
                        <a:t>47%</a:t>
                      </a:r>
                    </a:p>
                  </a:txBody>
                  <a:tcPr marL="68580" marR="68580" marT="0" marB="0" anchor="ctr"/>
                </a:tc>
                <a:tc>
                  <a:txBody>
                    <a:bodyPr/>
                    <a:lstStyle/>
                    <a:p>
                      <a:pPr marL="0" marR="0" algn="r">
                        <a:lnSpc>
                          <a:spcPct val="115000"/>
                        </a:lnSpc>
                        <a:spcBef>
                          <a:spcPts val="0"/>
                        </a:spcBef>
                        <a:spcAft>
                          <a:spcPts val="0"/>
                        </a:spcAft>
                      </a:pPr>
                      <a:r>
                        <a:rPr lang="en-US" sz="1700" dirty="0">
                          <a:effectLst/>
                          <a:latin typeface="Tahoma" pitchFamily="34" charset="0"/>
                          <a:ea typeface="Tahoma" pitchFamily="34" charset="0"/>
                          <a:cs typeface="Tahoma" pitchFamily="34" charset="0"/>
                        </a:rPr>
                        <a:t>56%</a:t>
                      </a:r>
                    </a:p>
                  </a:txBody>
                  <a:tcPr marL="68580" marR="68580" marT="0" marB="0" anchor="ctr"/>
                </a:tc>
                <a:tc>
                  <a:txBody>
                    <a:bodyPr/>
                    <a:lstStyle/>
                    <a:p>
                      <a:pPr marL="0" marR="0" algn="r">
                        <a:lnSpc>
                          <a:spcPct val="115000"/>
                        </a:lnSpc>
                        <a:spcBef>
                          <a:spcPts val="0"/>
                        </a:spcBef>
                        <a:spcAft>
                          <a:spcPts val="0"/>
                        </a:spcAft>
                      </a:pPr>
                      <a:endParaRPr lang="en-US" sz="1700" dirty="0">
                        <a:effectLst/>
                        <a:latin typeface="Tahoma" pitchFamily="34" charset="0"/>
                        <a:ea typeface="Tahoma" pitchFamily="34" charset="0"/>
                        <a:cs typeface="Tahoma" pitchFamily="34" charset="0"/>
                      </a:endParaRPr>
                    </a:p>
                  </a:txBody>
                  <a:tcPr marL="68580" marR="68580" marT="0" marB="0" anchor="ctr"/>
                </a:tc>
                <a:tc>
                  <a:txBody>
                    <a:bodyPr/>
                    <a:lstStyle/>
                    <a:p>
                      <a:pPr marL="0" marR="0" algn="r">
                        <a:lnSpc>
                          <a:spcPct val="115000"/>
                        </a:lnSpc>
                        <a:spcBef>
                          <a:spcPts val="0"/>
                        </a:spcBef>
                        <a:spcAft>
                          <a:spcPts val="0"/>
                        </a:spcAft>
                      </a:pPr>
                      <a:r>
                        <a:rPr lang="en-US" sz="1700" dirty="0">
                          <a:effectLst/>
                          <a:latin typeface="Tahoma" pitchFamily="34" charset="0"/>
                          <a:ea typeface="Tahoma" pitchFamily="34" charset="0"/>
                          <a:cs typeface="Tahoma" pitchFamily="34" charset="0"/>
                        </a:rPr>
                        <a:t>47%</a:t>
                      </a:r>
                    </a:p>
                  </a:txBody>
                  <a:tcPr marL="68580" marR="68580" marT="0" marB="0" anchor="ctr"/>
                </a:tc>
                <a:tc>
                  <a:txBody>
                    <a:bodyPr/>
                    <a:lstStyle/>
                    <a:p>
                      <a:pPr marL="0" marR="0" algn="r">
                        <a:lnSpc>
                          <a:spcPct val="115000"/>
                        </a:lnSpc>
                        <a:spcBef>
                          <a:spcPts val="0"/>
                        </a:spcBef>
                        <a:spcAft>
                          <a:spcPts val="0"/>
                        </a:spcAft>
                      </a:pPr>
                      <a:r>
                        <a:rPr lang="en-US" sz="1700" dirty="0">
                          <a:effectLst/>
                          <a:latin typeface="Tahoma" pitchFamily="34" charset="0"/>
                          <a:ea typeface="Tahoma" pitchFamily="34" charset="0"/>
                          <a:cs typeface="Tahoma" pitchFamily="34" charset="0"/>
                        </a:rPr>
                        <a:t>54%</a:t>
                      </a:r>
                    </a:p>
                  </a:txBody>
                  <a:tcPr marL="68580" marR="68580" marT="0" marB="0" anchor="ctr"/>
                </a:tc>
                <a:tc>
                  <a:txBody>
                    <a:bodyPr/>
                    <a:lstStyle/>
                    <a:p>
                      <a:pPr marL="0" marR="0" algn="r">
                        <a:lnSpc>
                          <a:spcPct val="115000"/>
                        </a:lnSpc>
                        <a:spcBef>
                          <a:spcPts val="0"/>
                        </a:spcBef>
                        <a:spcAft>
                          <a:spcPts val="0"/>
                        </a:spcAft>
                      </a:pPr>
                      <a:endParaRPr lang="en-US" sz="1700" dirty="0">
                        <a:effectLst/>
                        <a:latin typeface="Tahoma" pitchFamily="34" charset="0"/>
                        <a:ea typeface="Tahoma" pitchFamily="34" charset="0"/>
                        <a:cs typeface="Tahoma" pitchFamily="34" charset="0"/>
                      </a:endParaRPr>
                    </a:p>
                  </a:txBody>
                  <a:tcPr marL="68580" marR="68580" marT="0" marB="0" anchor="ctr"/>
                </a:tc>
                <a:tc>
                  <a:txBody>
                    <a:bodyPr/>
                    <a:lstStyle/>
                    <a:p>
                      <a:pPr marL="0" marR="0" algn="r">
                        <a:lnSpc>
                          <a:spcPct val="115000"/>
                        </a:lnSpc>
                        <a:spcBef>
                          <a:spcPts val="0"/>
                        </a:spcBef>
                        <a:spcAft>
                          <a:spcPts val="0"/>
                        </a:spcAft>
                      </a:pPr>
                      <a:r>
                        <a:rPr lang="en-US" sz="1700" dirty="0">
                          <a:effectLst/>
                          <a:latin typeface="Tahoma" pitchFamily="34" charset="0"/>
                          <a:ea typeface="Tahoma" pitchFamily="34" charset="0"/>
                          <a:cs typeface="Tahoma" pitchFamily="34" charset="0"/>
                        </a:rPr>
                        <a:t>46%</a:t>
                      </a:r>
                    </a:p>
                  </a:txBody>
                  <a:tcPr marL="68580" marR="68580" marT="0" marB="0" anchor="ctr"/>
                </a:tc>
                <a:tc>
                  <a:txBody>
                    <a:bodyPr/>
                    <a:lstStyle/>
                    <a:p>
                      <a:pPr marL="0" marR="0" algn="r">
                        <a:lnSpc>
                          <a:spcPct val="115000"/>
                        </a:lnSpc>
                        <a:spcBef>
                          <a:spcPts val="0"/>
                        </a:spcBef>
                        <a:spcAft>
                          <a:spcPts val="0"/>
                        </a:spcAft>
                      </a:pPr>
                      <a:r>
                        <a:rPr lang="en-US" sz="1700" dirty="0">
                          <a:effectLst/>
                          <a:latin typeface="Tahoma" pitchFamily="34" charset="0"/>
                          <a:ea typeface="Tahoma" pitchFamily="34" charset="0"/>
                          <a:cs typeface="Tahoma" pitchFamily="34" charset="0"/>
                        </a:rPr>
                        <a:t>55%</a:t>
                      </a:r>
                    </a:p>
                  </a:txBody>
                  <a:tcPr marL="68580" marR="68580" marT="0" marB="0" anchor="ctr"/>
                </a:tc>
                <a:extLst>
                  <a:ext uri="{0D108BD9-81ED-4DB2-BD59-A6C34878D82A}">
                    <a16:rowId xmlns:a16="http://schemas.microsoft.com/office/drawing/2014/main" xmlns="" val="2027632811"/>
                  </a:ext>
                </a:extLst>
              </a:tr>
              <a:tr h="321865">
                <a:tc>
                  <a:txBody>
                    <a:bodyPr/>
                    <a:lstStyle/>
                    <a:p>
                      <a:pPr marL="0" marR="0" algn="l">
                        <a:lnSpc>
                          <a:spcPct val="115000"/>
                        </a:lnSpc>
                        <a:spcBef>
                          <a:spcPts val="0"/>
                        </a:spcBef>
                        <a:spcAft>
                          <a:spcPts val="0"/>
                        </a:spcAft>
                      </a:pPr>
                      <a:r>
                        <a:rPr lang="en-US" sz="1700" dirty="0">
                          <a:effectLst/>
                          <a:latin typeface="Tahoma" pitchFamily="34" charset="0"/>
                          <a:ea typeface="Tahoma" pitchFamily="34" charset="0"/>
                          <a:cs typeface="Tahoma" pitchFamily="34" charset="0"/>
                        </a:rPr>
                        <a:t>2015</a:t>
                      </a:r>
                    </a:p>
                  </a:txBody>
                  <a:tcPr marL="68580" marR="68580" marT="0" marB="0"/>
                </a:tc>
                <a:tc>
                  <a:txBody>
                    <a:bodyPr/>
                    <a:lstStyle/>
                    <a:p>
                      <a:pPr marL="0" marR="0" algn="r">
                        <a:lnSpc>
                          <a:spcPct val="115000"/>
                        </a:lnSpc>
                        <a:spcBef>
                          <a:spcPts val="0"/>
                        </a:spcBef>
                        <a:spcAft>
                          <a:spcPts val="0"/>
                        </a:spcAft>
                      </a:pPr>
                      <a:r>
                        <a:rPr lang="en-US" sz="1700" dirty="0">
                          <a:effectLst/>
                          <a:latin typeface="Tahoma" pitchFamily="34" charset="0"/>
                          <a:ea typeface="Tahoma" pitchFamily="34" charset="0"/>
                          <a:cs typeface="Tahoma" pitchFamily="34" charset="0"/>
                        </a:rPr>
                        <a:t>46</a:t>
                      </a:r>
                      <a:r>
                        <a:rPr lang="en-US" altLang="zh-CN" sz="1700" dirty="0">
                          <a:effectLst/>
                          <a:latin typeface="Tahoma" pitchFamily="34" charset="0"/>
                          <a:ea typeface="Tahoma" pitchFamily="34" charset="0"/>
                          <a:cs typeface="Tahoma" pitchFamily="34" charset="0"/>
                        </a:rPr>
                        <a:t>%</a:t>
                      </a:r>
                      <a:endParaRPr lang="en-US" sz="1700" dirty="0">
                        <a:effectLst/>
                        <a:latin typeface="Tahoma" pitchFamily="34" charset="0"/>
                        <a:ea typeface="Tahoma" pitchFamily="34" charset="0"/>
                        <a:cs typeface="Tahoma" pitchFamily="34" charset="0"/>
                      </a:endParaRPr>
                    </a:p>
                  </a:txBody>
                  <a:tcPr marL="68580" marR="68580" marT="0" marB="0" anchor="ctr"/>
                </a:tc>
                <a:tc>
                  <a:txBody>
                    <a:bodyPr/>
                    <a:lstStyle/>
                    <a:p>
                      <a:pPr marL="0" marR="0" algn="r">
                        <a:lnSpc>
                          <a:spcPct val="115000"/>
                        </a:lnSpc>
                        <a:spcBef>
                          <a:spcPts val="0"/>
                        </a:spcBef>
                        <a:spcAft>
                          <a:spcPts val="0"/>
                        </a:spcAft>
                      </a:pPr>
                      <a:r>
                        <a:rPr lang="en-US" sz="1700" dirty="0">
                          <a:effectLst/>
                          <a:latin typeface="Tahoma" pitchFamily="34" charset="0"/>
                          <a:ea typeface="Tahoma" pitchFamily="34" charset="0"/>
                          <a:cs typeface="Tahoma" pitchFamily="34" charset="0"/>
                        </a:rPr>
                        <a:t>54</a:t>
                      </a:r>
                      <a:r>
                        <a:rPr lang="en-US" altLang="zh-CN" sz="1700" dirty="0">
                          <a:effectLst/>
                          <a:latin typeface="Tahoma" pitchFamily="34" charset="0"/>
                          <a:ea typeface="Tahoma" pitchFamily="34" charset="0"/>
                          <a:cs typeface="Tahoma" pitchFamily="34" charset="0"/>
                        </a:rPr>
                        <a:t>%</a:t>
                      </a:r>
                      <a:endParaRPr lang="en-US" sz="1700" dirty="0">
                        <a:effectLst/>
                        <a:latin typeface="Tahoma" pitchFamily="34" charset="0"/>
                        <a:ea typeface="Tahoma" pitchFamily="34" charset="0"/>
                        <a:cs typeface="Tahoma" pitchFamily="34" charset="0"/>
                      </a:endParaRPr>
                    </a:p>
                  </a:txBody>
                  <a:tcPr marL="68580" marR="68580" marT="0" marB="0" anchor="ctr"/>
                </a:tc>
                <a:tc>
                  <a:txBody>
                    <a:bodyPr/>
                    <a:lstStyle/>
                    <a:p>
                      <a:pPr marL="0" marR="0" algn="r">
                        <a:lnSpc>
                          <a:spcPct val="115000"/>
                        </a:lnSpc>
                        <a:spcBef>
                          <a:spcPts val="0"/>
                        </a:spcBef>
                        <a:spcAft>
                          <a:spcPts val="0"/>
                        </a:spcAft>
                      </a:pPr>
                      <a:endParaRPr lang="en-US" sz="1700" dirty="0">
                        <a:effectLst/>
                        <a:latin typeface="Tahoma" pitchFamily="34" charset="0"/>
                        <a:ea typeface="Tahoma" pitchFamily="34" charset="0"/>
                        <a:cs typeface="Tahoma" pitchFamily="34" charset="0"/>
                      </a:endParaRPr>
                    </a:p>
                  </a:txBody>
                  <a:tcPr marL="68580" marR="68580" marT="0" marB="0" anchor="ctr"/>
                </a:tc>
                <a:tc>
                  <a:txBody>
                    <a:bodyPr/>
                    <a:lstStyle/>
                    <a:p>
                      <a:pPr marL="0" marR="0" algn="r">
                        <a:lnSpc>
                          <a:spcPct val="115000"/>
                        </a:lnSpc>
                        <a:spcBef>
                          <a:spcPts val="0"/>
                        </a:spcBef>
                        <a:spcAft>
                          <a:spcPts val="0"/>
                        </a:spcAft>
                      </a:pPr>
                      <a:r>
                        <a:rPr lang="en-US" sz="1700" dirty="0">
                          <a:effectLst/>
                          <a:latin typeface="Tahoma" pitchFamily="34" charset="0"/>
                          <a:ea typeface="Tahoma" pitchFamily="34" charset="0"/>
                          <a:cs typeface="Tahoma" pitchFamily="34" charset="0"/>
                        </a:rPr>
                        <a:t>46</a:t>
                      </a:r>
                      <a:r>
                        <a:rPr lang="en-US" altLang="zh-CN" sz="1700" dirty="0">
                          <a:effectLst/>
                          <a:latin typeface="Tahoma" pitchFamily="34" charset="0"/>
                          <a:ea typeface="Tahoma" pitchFamily="34" charset="0"/>
                          <a:cs typeface="Tahoma" pitchFamily="34" charset="0"/>
                        </a:rPr>
                        <a:t>%</a:t>
                      </a:r>
                      <a:endParaRPr lang="en-US" sz="1700" dirty="0">
                        <a:effectLst/>
                        <a:latin typeface="Tahoma" pitchFamily="34" charset="0"/>
                        <a:ea typeface="Tahoma" pitchFamily="34" charset="0"/>
                        <a:cs typeface="Tahoma" pitchFamily="34" charset="0"/>
                      </a:endParaRPr>
                    </a:p>
                  </a:txBody>
                  <a:tcPr marL="68580" marR="68580" marT="0" marB="0" anchor="ctr"/>
                </a:tc>
                <a:tc>
                  <a:txBody>
                    <a:bodyPr/>
                    <a:lstStyle/>
                    <a:p>
                      <a:pPr marL="0" marR="0" algn="r">
                        <a:lnSpc>
                          <a:spcPct val="115000"/>
                        </a:lnSpc>
                        <a:spcBef>
                          <a:spcPts val="0"/>
                        </a:spcBef>
                        <a:spcAft>
                          <a:spcPts val="0"/>
                        </a:spcAft>
                      </a:pPr>
                      <a:r>
                        <a:rPr lang="en-US" sz="1700" dirty="0">
                          <a:effectLst/>
                          <a:latin typeface="Tahoma" pitchFamily="34" charset="0"/>
                          <a:ea typeface="Tahoma" pitchFamily="34" charset="0"/>
                          <a:cs typeface="Tahoma" pitchFamily="34" charset="0"/>
                        </a:rPr>
                        <a:t>53</a:t>
                      </a:r>
                      <a:r>
                        <a:rPr lang="en-US" altLang="zh-CN" sz="1700" dirty="0">
                          <a:effectLst/>
                          <a:latin typeface="Tahoma" pitchFamily="34" charset="0"/>
                          <a:ea typeface="Tahoma" pitchFamily="34" charset="0"/>
                          <a:cs typeface="Tahoma" pitchFamily="34" charset="0"/>
                        </a:rPr>
                        <a:t>%</a:t>
                      </a:r>
                      <a:endParaRPr lang="en-US" sz="1700" dirty="0">
                        <a:effectLst/>
                        <a:latin typeface="Tahoma" pitchFamily="34" charset="0"/>
                        <a:ea typeface="Tahoma" pitchFamily="34" charset="0"/>
                        <a:cs typeface="Tahoma" pitchFamily="34" charset="0"/>
                      </a:endParaRPr>
                    </a:p>
                  </a:txBody>
                  <a:tcPr marL="68580" marR="68580" marT="0" marB="0" anchor="ctr"/>
                </a:tc>
                <a:tc>
                  <a:txBody>
                    <a:bodyPr/>
                    <a:lstStyle/>
                    <a:p>
                      <a:pPr marL="0" marR="0" algn="r">
                        <a:lnSpc>
                          <a:spcPct val="115000"/>
                        </a:lnSpc>
                        <a:spcBef>
                          <a:spcPts val="0"/>
                        </a:spcBef>
                        <a:spcAft>
                          <a:spcPts val="0"/>
                        </a:spcAft>
                      </a:pPr>
                      <a:endParaRPr lang="en-US" sz="1700" dirty="0">
                        <a:effectLst/>
                        <a:latin typeface="Tahoma" pitchFamily="34" charset="0"/>
                        <a:ea typeface="Tahoma" pitchFamily="34" charset="0"/>
                        <a:cs typeface="Tahoma" pitchFamily="34" charset="0"/>
                      </a:endParaRPr>
                    </a:p>
                  </a:txBody>
                  <a:tcPr marL="68580" marR="68580" marT="0" marB="0" anchor="ctr"/>
                </a:tc>
                <a:tc>
                  <a:txBody>
                    <a:bodyPr/>
                    <a:lstStyle/>
                    <a:p>
                      <a:pPr marL="0" marR="0" algn="r">
                        <a:lnSpc>
                          <a:spcPct val="115000"/>
                        </a:lnSpc>
                        <a:spcBef>
                          <a:spcPts val="0"/>
                        </a:spcBef>
                        <a:spcAft>
                          <a:spcPts val="0"/>
                        </a:spcAft>
                      </a:pPr>
                      <a:r>
                        <a:rPr lang="en-US" sz="1700" dirty="0">
                          <a:effectLst/>
                          <a:latin typeface="Tahoma" pitchFamily="34" charset="0"/>
                          <a:ea typeface="Tahoma" pitchFamily="34" charset="0"/>
                          <a:cs typeface="Tahoma" pitchFamily="34" charset="0"/>
                        </a:rPr>
                        <a:t>45</a:t>
                      </a:r>
                      <a:r>
                        <a:rPr lang="en-US" altLang="zh-CN" sz="1700" dirty="0">
                          <a:effectLst/>
                          <a:latin typeface="Tahoma" pitchFamily="34" charset="0"/>
                          <a:ea typeface="Tahoma" pitchFamily="34" charset="0"/>
                          <a:cs typeface="Tahoma" pitchFamily="34" charset="0"/>
                        </a:rPr>
                        <a:t>%</a:t>
                      </a:r>
                      <a:endParaRPr lang="en-US" sz="1700" dirty="0">
                        <a:effectLst/>
                        <a:latin typeface="Tahoma" pitchFamily="34" charset="0"/>
                        <a:ea typeface="Tahoma" pitchFamily="34" charset="0"/>
                        <a:cs typeface="Tahoma" pitchFamily="34" charset="0"/>
                      </a:endParaRPr>
                    </a:p>
                  </a:txBody>
                  <a:tcPr marL="68580" marR="68580" marT="0" marB="0" anchor="ctr"/>
                </a:tc>
                <a:tc>
                  <a:txBody>
                    <a:bodyPr/>
                    <a:lstStyle/>
                    <a:p>
                      <a:pPr marL="0" marR="0" algn="r">
                        <a:lnSpc>
                          <a:spcPct val="115000"/>
                        </a:lnSpc>
                        <a:spcBef>
                          <a:spcPts val="0"/>
                        </a:spcBef>
                        <a:spcAft>
                          <a:spcPts val="0"/>
                        </a:spcAft>
                      </a:pPr>
                      <a:r>
                        <a:rPr lang="en-US" sz="1700" dirty="0">
                          <a:effectLst/>
                          <a:latin typeface="Tahoma" pitchFamily="34" charset="0"/>
                          <a:ea typeface="Tahoma" pitchFamily="34" charset="0"/>
                          <a:cs typeface="Tahoma" pitchFamily="34" charset="0"/>
                        </a:rPr>
                        <a:t>54</a:t>
                      </a:r>
                      <a:r>
                        <a:rPr lang="en-US" altLang="zh-CN" sz="1700" dirty="0">
                          <a:effectLst/>
                          <a:latin typeface="Tahoma" pitchFamily="34" charset="0"/>
                          <a:ea typeface="Tahoma" pitchFamily="34" charset="0"/>
                          <a:cs typeface="Tahoma" pitchFamily="34" charset="0"/>
                        </a:rPr>
                        <a:t>%</a:t>
                      </a:r>
                      <a:endParaRPr lang="en-US" sz="1700" dirty="0">
                        <a:effectLst/>
                        <a:latin typeface="Tahoma" pitchFamily="34" charset="0"/>
                        <a:ea typeface="Tahoma" pitchFamily="34" charset="0"/>
                        <a:cs typeface="Tahoma" pitchFamily="34" charset="0"/>
                      </a:endParaRPr>
                    </a:p>
                  </a:txBody>
                  <a:tcPr marL="68580" marR="68580" marT="0" marB="0" anchor="ctr"/>
                </a:tc>
                <a:extLst>
                  <a:ext uri="{0D108BD9-81ED-4DB2-BD59-A6C34878D82A}">
                    <a16:rowId xmlns:a16="http://schemas.microsoft.com/office/drawing/2014/main" xmlns="" val="643190715"/>
                  </a:ext>
                </a:extLst>
              </a:tr>
              <a:tr h="453916">
                <a:tc>
                  <a:txBody>
                    <a:bodyPr/>
                    <a:lstStyle/>
                    <a:p>
                      <a:pPr marL="0" marR="0" algn="l">
                        <a:lnSpc>
                          <a:spcPct val="115000"/>
                        </a:lnSpc>
                        <a:spcBef>
                          <a:spcPts val="600"/>
                        </a:spcBef>
                        <a:spcAft>
                          <a:spcPts val="0"/>
                        </a:spcAft>
                      </a:pPr>
                      <a:r>
                        <a:rPr lang="en-US" sz="1700" dirty="0">
                          <a:effectLst/>
                          <a:latin typeface="Tahoma" pitchFamily="34" charset="0"/>
                          <a:ea typeface="Tahoma" pitchFamily="34" charset="0"/>
                          <a:cs typeface="Tahoma" pitchFamily="34" charset="0"/>
                        </a:rPr>
                        <a:t>MARC</a:t>
                      </a:r>
                    </a:p>
                  </a:txBody>
                  <a:tcPr marL="68580" marR="68580" marT="0" marB="0"/>
                </a:tc>
                <a:tc>
                  <a:txBody>
                    <a:bodyPr/>
                    <a:lstStyle/>
                    <a:p>
                      <a:pPr marL="0" marR="0" algn="r">
                        <a:lnSpc>
                          <a:spcPct val="115000"/>
                        </a:lnSpc>
                        <a:spcBef>
                          <a:spcPts val="600"/>
                        </a:spcBef>
                        <a:spcAft>
                          <a:spcPts val="0"/>
                        </a:spcAft>
                      </a:pPr>
                      <a:r>
                        <a:rPr lang="en-US" sz="1700" baseline="0" dirty="0">
                          <a:solidFill>
                            <a:srgbClr val="00B050"/>
                          </a:solidFill>
                          <a:effectLst/>
                          <a:latin typeface="Tahoma" pitchFamily="34" charset="0"/>
                          <a:ea typeface="Tahoma" pitchFamily="34" charset="0"/>
                          <a:cs typeface="Tahoma" pitchFamily="34" charset="0"/>
                        </a:rPr>
                        <a:t>  0.02%</a:t>
                      </a:r>
                    </a:p>
                  </a:txBody>
                  <a:tcPr marL="68580" marR="68580" marT="0" marB="0"/>
                </a:tc>
                <a:tc>
                  <a:txBody>
                    <a:bodyPr/>
                    <a:lstStyle/>
                    <a:p>
                      <a:pPr marL="0" marR="0" algn="r">
                        <a:lnSpc>
                          <a:spcPct val="115000"/>
                        </a:lnSpc>
                        <a:spcBef>
                          <a:spcPts val="600"/>
                        </a:spcBef>
                        <a:spcAft>
                          <a:spcPts val="0"/>
                        </a:spcAft>
                      </a:pPr>
                      <a:r>
                        <a:rPr lang="en-US" sz="1700" baseline="0" dirty="0">
                          <a:solidFill>
                            <a:srgbClr val="00B050"/>
                          </a:solidFill>
                          <a:effectLst/>
                          <a:latin typeface="Tahoma" pitchFamily="34" charset="0"/>
                          <a:ea typeface="Tahoma" pitchFamily="34" charset="0"/>
                          <a:cs typeface="Tahoma" pitchFamily="34" charset="0"/>
                        </a:rPr>
                        <a:t>    0.2%</a:t>
                      </a:r>
                    </a:p>
                  </a:txBody>
                  <a:tcPr marL="68580" marR="68580" marT="0" marB="0"/>
                </a:tc>
                <a:tc>
                  <a:txBody>
                    <a:bodyPr/>
                    <a:lstStyle/>
                    <a:p>
                      <a:pPr marL="0" marR="0" algn="r">
                        <a:lnSpc>
                          <a:spcPct val="115000"/>
                        </a:lnSpc>
                        <a:spcBef>
                          <a:spcPts val="600"/>
                        </a:spcBef>
                        <a:spcAft>
                          <a:spcPts val="0"/>
                        </a:spcAft>
                      </a:pPr>
                      <a:r>
                        <a:rPr lang="en-US" sz="1700" baseline="0" dirty="0">
                          <a:solidFill>
                            <a:srgbClr val="00B050"/>
                          </a:solidFill>
                          <a:effectLst/>
                          <a:latin typeface="Tahoma" pitchFamily="34" charset="0"/>
                          <a:ea typeface="Tahoma" pitchFamily="34" charset="0"/>
                          <a:cs typeface="Tahoma" pitchFamily="34" charset="0"/>
                        </a:rPr>
                        <a:t> </a:t>
                      </a:r>
                    </a:p>
                  </a:txBody>
                  <a:tcPr marL="68580" marR="68580" marT="0" marB="0"/>
                </a:tc>
                <a:tc>
                  <a:txBody>
                    <a:bodyPr/>
                    <a:lstStyle/>
                    <a:p>
                      <a:pPr marL="0" marR="0" algn="r">
                        <a:lnSpc>
                          <a:spcPct val="115000"/>
                        </a:lnSpc>
                        <a:spcBef>
                          <a:spcPts val="600"/>
                        </a:spcBef>
                        <a:spcAft>
                          <a:spcPts val="0"/>
                        </a:spcAft>
                      </a:pPr>
                      <a:r>
                        <a:rPr lang="en-US" sz="1700" baseline="0" dirty="0">
                          <a:solidFill>
                            <a:srgbClr val="00B050"/>
                          </a:solidFill>
                          <a:effectLst/>
                          <a:latin typeface="Tahoma" pitchFamily="34" charset="0"/>
                          <a:ea typeface="Tahoma" pitchFamily="34" charset="0"/>
                          <a:cs typeface="Tahoma" pitchFamily="34" charset="0"/>
                        </a:rPr>
                        <a:t>  0.3%</a:t>
                      </a:r>
                    </a:p>
                  </a:txBody>
                  <a:tcPr marL="68580" marR="68580" marT="0" marB="0"/>
                </a:tc>
                <a:tc>
                  <a:txBody>
                    <a:bodyPr/>
                    <a:lstStyle/>
                    <a:p>
                      <a:pPr marL="0" marR="0" algn="r">
                        <a:lnSpc>
                          <a:spcPct val="115000"/>
                        </a:lnSpc>
                        <a:spcBef>
                          <a:spcPts val="600"/>
                        </a:spcBef>
                        <a:spcAft>
                          <a:spcPts val="0"/>
                        </a:spcAft>
                      </a:pPr>
                      <a:r>
                        <a:rPr lang="en-US" sz="1700" baseline="0" dirty="0">
                          <a:solidFill>
                            <a:srgbClr val="00B050"/>
                          </a:solidFill>
                          <a:effectLst/>
                          <a:latin typeface="Tahoma" pitchFamily="34" charset="0"/>
                          <a:ea typeface="Tahoma" pitchFamily="34" charset="0"/>
                          <a:cs typeface="Tahoma" pitchFamily="34" charset="0"/>
                        </a:rPr>
                        <a:t>   0.5%</a:t>
                      </a:r>
                    </a:p>
                  </a:txBody>
                  <a:tcPr marL="68580" marR="68580" marT="0" marB="0"/>
                </a:tc>
                <a:tc>
                  <a:txBody>
                    <a:bodyPr/>
                    <a:lstStyle/>
                    <a:p>
                      <a:pPr marL="0" marR="0" algn="r">
                        <a:lnSpc>
                          <a:spcPct val="115000"/>
                        </a:lnSpc>
                        <a:spcBef>
                          <a:spcPts val="600"/>
                        </a:spcBef>
                        <a:spcAft>
                          <a:spcPts val="0"/>
                        </a:spcAft>
                      </a:pPr>
                      <a:r>
                        <a:rPr lang="en-US" sz="1700" baseline="0" dirty="0">
                          <a:solidFill>
                            <a:srgbClr val="00B050"/>
                          </a:solidFill>
                          <a:effectLst/>
                          <a:latin typeface="Tahoma" pitchFamily="34" charset="0"/>
                          <a:ea typeface="Tahoma" pitchFamily="34" charset="0"/>
                          <a:cs typeface="Tahoma" pitchFamily="34" charset="0"/>
                        </a:rPr>
                        <a:t> </a:t>
                      </a:r>
                    </a:p>
                  </a:txBody>
                  <a:tcPr marL="68580" marR="68580" marT="0" marB="0"/>
                </a:tc>
                <a:tc>
                  <a:txBody>
                    <a:bodyPr/>
                    <a:lstStyle/>
                    <a:p>
                      <a:pPr marL="0" marR="0" algn="r">
                        <a:lnSpc>
                          <a:spcPct val="115000"/>
                        </a:lnSpc>
                        <a:spcBef>
                          <a:spcPts val="600"/>
                        </a:spcBef>
                        <a:spcAft>
                          <a:spcPts val="0"/>
                        </a:spcAft>
                      </a:pPr>
                      <a:r>
                        <a:rPr lang="en-US" sz="1700" baseline="0" dirty="0">
                          <a:solidFill>
                            <a:srgbClr val="00B050"/>
                          </a:solidFill>
                          <a:effectLst/>
                          <a:latin typeface="Tahoma" pitchFamily="34" charset="0"/>
                          <a:ea typeface="Tahoma" pitchFamily="34" charset="0"/>
                          <a:cs typeface="Tahoma" pitchFamily="34" charset="0"/>
                        </a:rPr>
                        <a:t>   </a:t>
                      </a:r>
                      <a:r>
                        <a:rPr lang="en-US" sz="1700" baseline="0" dirty="0">
                          <a:solidFill>
                            <a:srgbClr val="FF0000"/>
                          </a:solidFill>
                          <a:effectLst/>
                          <a:latin typeface="Tahoma" pitchFamily="34" charset="0"/>
                          <a:ea typeface="Tahoma" pitchFamily="34" charset="0"/>
                          <a:cs typeface="Tahoma" pitchFamily="34" charset="0"/>
                        </a:rPr>
                        <a:t>0.2%</a:t>
                      </a:r>
                    </a:p>
                  </a:txBody>
                  <a:tcPr marL="68580" marR="68580" marT="0" marB="0"/>
                </a:tc>
                <a:tc>
                  <a:txBody>
                    <a:bodyPr/>
                    <a:lstStyle/>
                    <a:p>
                      <a:pPr marL="0" marR="0" algn="r">
                        <a:lnSpc>
                          <a:spcPct val="115000"/>
                        </a:lnSpc>
                        <a:spcBef>
                          <a:spcPts val="600"/>
                        </a:spcBef>
                        <a:spcAft>
                          <a:spcPts val="0"/>
                        </a:spcAft>
                      </a:pPr>
                      <a:r>
                        <a:rPr lang="en-US" sz="1700" baseline="0" dirty="0">
                          <a:solidFill>
                            <a:srgbClr val="00B050"/>
                          </a:solidFill>
                          <a:effectLst/>
                          <a:latin typeface="Tahoma" pitchFamily="34" charset="0"/>
                          <a:ea typeface="Tahoma" pitchFamily="34" charset="0"/>
                          <a:cs typeface="Tahoma" pitchFamily="34" charset="0"/>
                        </a:rPr>
                        <a:t>   0.1%</a:t>
                      </a:r>
                    </a:p>
                  </a:txBody>
                  <a:tcPr marL="68580" marR="68580" marT="0" marB="0"/>
                </a:tc>
                <a:extLst>
                  <a:ext uri="{0D108BD9-81ED-4DB2-BD59-A6C34878D82A}">
                    <a16:rowId xmlns:a16="http://schemas.microsoft.com/office/drawing/2014/main" xmlns="" val="10012"/>
                  </a:ext>
                </a:extLst>
              </a:tr>
            </a:tbl>
          </a:graphicData>
        </a:graphic>
      </p:graphicFrame>
      <p:cxnSp>
        <p:nvCxnSpPr>
          <p:cNvPr id="15" name="Straight Arrow Connector 14"/>
          <p:cNvCxnSpPr/>
          <p:nvPr/>
        </p:nvCxnSpPr>
        <p:spPr>
          <a:xfrm flipV="1">
            <a:off x="1143000" y="6019800"/>
            <a:ext cx="0" cy="209550"/>
          </a:xfrm>
          <a:prstGeom prst="straightConnector1">
            <a:avLst/>
          </a:prstGeom>
          <a:ln w="28575">
            <a:solidFill>
              <a:srgbClr val="0FDB53"/>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2286000" y="6019800"/>
            <a:ext cx="0" cy="209550"/>
          </a:xfrm>
          <a:prstGeom prst="straightConnector1">
            <a:avLst/>
          </a:prstGeom>
          <a:ln w="28575">
            <a:solidFill>
              <a:srgbClr val="0FDB53"/>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4343400" y="6038850"/>
            <a:ext cx="0" cy="209550"/>
          </a:xfrm>
          <a:prstGeom prst="straightConnector1">
            <a:avLst/>
          </a:prstGeom>
          <a:ln w="28575">
            <a:solidFill>
              <a:srgbClr val="0FDB53"/>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5562600" y="6019800"/>
            <a:ext cx="0" cy="209550"/>
          </a:xfrm>
          <a:prstGeom prst="straightConnector1">
            <a:avLst/>
          </a:prstGeom>
          <a:ln w="28575">
            <a:solidFill>
              <a:srgbClr val="0FDB53"/>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8458200" y="6019800"/>
            <a:ext cx="0" cy="209550"/>
          </a:xfrm>
          <a:prstGeom prst="straightConnector1">
            <a:avLst/>
          </a:prstGeom>
          <a:ln w="28575">
            <a:solidFill>
              <a:srgbClr val="0FDB53"/>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7391400" y="6019800"/>
            <a:ext cx="0" cy="209550"/>
          </a:xfrm>
          <a:prstGeom prst="straightConnector1">
            <a:avLst/>
          </a:prstGeom>
          <a:noFill/>
          <a:ln w="28575" cap="flat" cmpd="sng" algn="ctr">
            <a:solidFill>
              <a:srgbClr val="FF0000"/>
            </a:solidFill>
            <a:prstDash val="solid"/>
            <a:tailEnd type="arrow"/>
          </a:ln>
          <a:effectLst/>
        </p:spPr>
      </p:cxnSp>
    </p:spTree>
    <p:extLst>
      <p:ext uri="{BB962C8B-B14F-4D97-AF65-F5344CB8AC3E}">
        <p14:creationId xmlns:p14="http://schemas.microsoft.com/office/powerpoint/2010/main" val="7046608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ctrTitle" idx="4294967295"/>
          </p:nvPr>
        </p:nvSpPr>
        <p:spPr>
          <a:xfrm>
            <a:off x="0" y="0"/>
            <a:ext cx="9144000" cy="1676400"/>
          </a:xfrm>
          <a:solidFill>
            <a:srgbClr val="FF6600"/>
          </a:solidFill>
        </p:spPr>
        <p:txBody>
          <a:bodyPr/>
          <a:lstStyle/>
          <a:p>
            <a:pPr>
              <a:defRPr sz="1200" b="1" i="0" u="none" strike="noStrike" kern="1200" baseline="0">
                <a:solidFill>
                  <a:sysClr val="windowText" lastClr="000000"/>
                </a:solidFill>
                <a:latin typeface="+mn-lt"/>
                <a:ea typeface="+mn-ea"/>
                <a:cs typeface="+mn-cs"/>
              </a:defRPr>
            </a:pPr>
            <a:r>
              <a:rPr lang="en-US" sz="2300" b="1" dirty="0">
                <a:solidFill>
                  <a:sysClr val="windowText" lastClr="000000"/>
                </a:solidFill>
              </a:rPr>
              <a:t>College-Going Rate of </a:t>
            </a:r>
            <a:r>
              <a:rPr lang="en-US" sz="2300" b="1" dirty="0">
                <a:solidFill>
                  <a:schemeClr val="bg1"/>
                </a:solidFill>
              </a:rPr>
              <a:t>Male</a:t>
            </a:r>
            <a:r>
              <a:rPr lang="en-US" sz="2300" b="1" dirty="0">
                <a:solidFill>
                  <a:sysClr val="windowText" lastClr="000000"/>
                </a:solidFill>
              </a:rPr>
              <a:t> High School Graduates Enrolled in Texas Postsecondary Education from 2004 to 2015 in State, ESC 10, and ESC 11</a:t>
            </a:r>
          </a:p>
        </p:txBody>
      </p:sp>
      <p:graphicFrame>
        <p:nvGraphicFramePr>
          <p:cNvPr id="5" name="Chart 4"/>
          <p:cNvGraphicFramePr>
            <a:graphicFrameLocks/>
          </p:cNvGraphicFramePr>
          <p:nvPr>
            <p:extLst>
              <p:ext uri="{D42A27DB-BD31-4B8C-83A1-F6EECF244321}">
                <p14:modId xmlns:p14="http://schemas.microsoft.com/office/powerpoint/2010/main" val="3736802261"/>
              </p:ext>
            </p:extLst>
          </p:nvPr>
        </p:nvGraphicFramePr>
        <p:xfrm>
          <a:off x="228600" y="1905000"/>
          <a:ext cx="8762999" cy="48767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169815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ctrTitle" idx="4294967295"/>
          </p:nvPr>
        </p:nvSpPr>
        <p:spPr>
          <a:xfrm>
            <a:off x="0" y="0"/>
            <a:ext cx="9144000" cy="1676400"/>
          </a:xfrm>
          <a:solidFill>
            <a:srgbClr val="FF6600"/>
          </a:solidFill>
        </p:spPr>
        <p:txBody>
          <a:bodyPr/>
          <a:lstStyle/>
          <a:p>
            <a:pPr>
              <a:defRPr sz="1200" b="1" i="0" u="none" strike="noStrike" kern="1200" baseline="0">
                <a:solidFill>
                  <a:sysClr val="windowText" lastClr="000000"/>
                </a:solidFill>
                <a:latin typeface="+mn-lt"/>
                <a:ea typeface="+mn-ea"/>
                <a:cs typeface="+mn-cs"/>
              </a:defRPr>
            </a:pPr>
            <a:r>
              <a:rPr lang="en-US" sz="2300" b="1" dirty="0">
                <a:solidFill>
                  <a:sysClr val="windowText" lastClr="000000"/>
                </a:solidFill>
              </a:rPr>
              <a:t>College-Going Rate of </a:t>
            </a:r>
            <a:r>
              <a:rPr lang="en-US" sz="2300" b="1" dirty="0">
                <a:solidFill>
                  <a:schemeClr val="bg1"/>
                </a:solidFill>
              </a:rPr>
              <a:t>Female</a:t>
            </a:r>
            <a:r>
              <a:rPr lang="en-US" sz="2300" b="1" dirty="0">
                <a:solidFill>
                  <a:sysClr val="windowText" lastClr="000000"/>
                </a:solidFill>
              </a:rPr>
              <a:t> High School Graduates Enrolled in Texas Postsecondary Education from 2004 to 2015 in State, ESC 10, and ESC 11</a:t>
            </a:r>
          </a:p>
        </p:txBody>
      </p:sp>
      <p:graphicFrame>
        <p:nvGraphicFramePr>
          <p:cNvPr id="4" name="Chart 3"/>
          <p:cNvGraphicFramePr>
            <a:graphicFrameLocks/>
          </p:cNvGraphicFramePr>
          <p:nvPr>
            <p:extLst>
              <p:ext uri="{D42A27DB-BD31-4B8C-83A1-F6EECF244321}">
                <p14:modId xmlns:p14="http://schemas.microsoft.com/office/powerpoint/2010/main" val="2606668670"/>
              </p:ext>
            </p:extLst>
          </p:nvPr>
        </p:nvGraphicFramePr>
        <p:xfrm>
          <a:off x="228600" y="1828800"/>
          <a:ext cx="8762999" cy="4876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96975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ctrTitle" idx="4294967295"/>
          </p:nvPr>
        </p:nvSpPr>
        <p:spPr>
          <a:xfrm>
            <a:off x="0" y="0"/>
            <a:ext cx="9144000" cy="914400"/>
          </a:xfrm>
          <a:solidFill>
            <a:srgbClr val="FF6600"/>
          </a:solidFill>
        </p:spPr>
        <p:txBody>
          <a:bodyPr/>
          <a:lstStyle/>
          <a:p>
            <a:pPr eaLnBrk="1" hangingPunct="1"/>
            <a:r>
              <a:rPr lang="en-US" sz="3600" b="1" dirty="0"/>
              <a:t>The Selected Indicators (continued)</a:t>
            </a:r>
          </a:p>
        </p:txBody>
      </p:sp>
      <p:graphicFrame>
        <p:nvGraphicFramePr>
          <p:cNvPr id="2" name="Table 1"/>
          <p:cNvGraphicFramePr>
            <a:graphicFrameLocks noGrp="1"/>
          </p:cNvGraphicFramePr>
          <p:nvPr>
            <p:extLst>
              <p:ext uri="{D42A27DB-BD31-4B8C-83A1-F6EECF244321}">
                <p14:modId xmlns:p14="http://schemas.microsoft.com/office/powerpoint/2010/main" val="30782383"/>
              </p:ext>
            </p:extLst>
          </p:nvPr>
        </p:nvGraphicFramePr>
        <p:xfrm>
          <a:off x="228600" y="914400"/>
          <a:ext cx="8686800" cy="5678805"/>
        </p:xfrm>
        <a:graphic>
          <a:graphicData uri="http://schemas.openxmlformats.org/drawingml/2006/table">
            <a:tbl>
              <a:tblPr>
                <a:tableStyleId>{5C22544A-7EE6-4342-B048-85BDC9FD1C3A}</a:tableStyleId>
              </a:tblPr>
              <a:tblGrid>
                <a:gridCol w="2152482">
                  <a:extLst>
                    <a:ext uri="{9D8B030D-6E8A-4147-A177-3AD203B41FA5}">
                      <a16:colId xmlns:a16="http://schemas.microsoft.com/office/drawing/2014/main" xmlns="" val="20000"/>
                    </a:ext>
                  </a:extLst>
                </a:gridCol>
                <a:gridCol w="6534318">
                  <a:extLst>
                    <a:ext uri="{9D8B030D-6E8A-4147-A177-3AD203B41FA5}">
                      <a16:colId xmlns:a16="http://schemas.microsoft.com/office/drawing/2014/main" xmlns="" val="20001"/>
                    </a:ext>
                  </a:extLst>
                </a:gridCol>
              </a:tblGrid>
              <a:tr h="695223">
                <a:tc>
                  <a:txBody>
                    <a:bodyPr/>
                    <a:lstStyle/>
                    <a:p>
                      <a:pPr marL="0" marR="0" algn="ctr">
                        <a:lnSpc>
                          <a:spcPct val="115000"/>
                        </a:lnSpc>
                        <a:spcBef>
                          <a:spcPts val="0"/>
                        </a:spcBef>
                        <a:spcAft>
                          <a:spcPts val="1000"/>
                        </a:spcAft>
                      </a:pPr>
                      <a:r>
                        <a:rPr lang="en-US" sz="2600" b="1" dirty="0">
                          <a:effectLst/>
                        </a:rPr>
                        <a:t>Category</a:t>
                      </a:r>
                      <a:endParaRPr lang="en-US" sz="2600" b="1" dirty="0">
                        <a:effectLst/>
                        <a:latin typeface="Calibri"/>
                        <a:ea typeface="宋体"/>
                        <a:cs typeface="Times New Roman"/>
                      </a:endParaRPr>
                    </a:p>
                  </a:txBody>
                  <a:tcPr marL="9525" marR="9525" marT="9525" marB="0"/>
                </a:tc>
                <a:tc>
                  <a:txBody>
                    <a:bodyPr/>
                    <a:lstStyle/>
                    <a:p>
                      <a:pPr marL="0" marR="0" algn="ctr">
                        <a:lnSpc>
                          <a:spcPct val="115000"/>
                        </a:lnSpc>
                        <a:spcBef>
                          <a:spcPts val="0"/>
                        </a:spcBef>
                        <a:spcAft>
                          <a:spcPts val="1000"/>
                        </a:spcAft>
                      </a:pPr>
                      <a:r>
                        <a:rPr lang="en-US" sz="2600" b="1" dirty="0">
                          <a:effectLst/>
                        </a:rPr>
                        <a:t>Indicators</a:t>
                      </a:r>
                      <a:endParaRPr lang="en-US" sz="2600" b="1" dirty="0">
                        <a:effectLst/>
                        <a:latin typeface="Calibri"/>
                        <a:ea typeface="宋体"/>
                        <a:cs typeface="Times New Roman"/>
                      </a:endParaRPr>
                    </a:p>
                  </a:txBody>
                  <a:tcPr marL="9525" marR="9525" marT="9525" marB="0"/>
                </a:tc>
                <a:extLst>
                  <a:ext uri="{0D108BD9-81ED-4DB2-BD59-A6C34878D82A}">
                    <a16:rowId xmlns:a16="http://schemas.microsoft.com/office/drawing/2014/main" xmlns="" val="10000"/>
                  </a:ext>
                </a:extLst>
              </a:tr>
              <a:tr h="1133577">
                <a:tc>
                  <a:txBody>
                    <a:bodyPr/>
                    <a:lstStyle/>
                    <a:p>
                      <a:pPr marL="0" marR="0" algn="l">
                        <a:lnSpc>
                          <a:spcPct val="115000"/>
                        </a:lnSpc>
                        <a:spcBef>
                          <a:spcPts val="0"/>
                        </a:spcBef>
                        <a:spcAft>
                          <a:spcPts val="1000"/>
                        </a:spcAft>
                      </a:pPr>
                      <a:r>
                        <a:rPr lang="en-US" sz="1700" b="1" kern="1200" dirty="0">
                          <a:solidFill>
                            <a:schemeClr val="dk1"/>
                          </a:solidFill>
                          <a:effectLst/>
                          <a:latin typeface="+mn-lt"/>
                          <a:ea typeface="+mn-ea"/>
                          <a:cs typeface="+mn-cs"/>
                        </a:rPr>
                        <a:t>Higher Education Graduation</a:t>
                      </a:r>
                      <a:endParaRPr lang="en-US" sz="1700" b="1" dirty="0">
                        <a:effectLst/>
                        <a:latin typeface="Calibri"/>
                        <a:ea typeface="宋体"/>
                        <a:cs typeface="Times New Roman"/>
                      </a:endParaRPr>
                    </a:p>
                  </a:txBody>
                  <a:tcPr marL="9525" marR="9525" marT="9525" marB="0"/>
                </a:tc>
                <a:tc>
                  <a:txBody>
                    <a:bodyPr/>
                    <a:lstStyle/>
                    <a:p>
                      <a:pPr marL="342900" indent="-342900">
                        <a:buFont typeface="+mj-lt"/>
                        <a:buAutoNum type="arabicPeriod"/>
                      </a:pPr>
                      <a:r>
                        <a:rPr lang="en-US" sz="1800" b="1" kern="1200" dirty="0">
                          <a:solidFill>
                            <a:schemeClr val="dk1"/>
                          </a:solidFill>
                          <a:effectLst/>
                          <a:latin typeface="+mn-lt"/>
                          <a:ea typeface="+mn-ea"/>
                          <a:cs typeface="+mn-cs"/>
                        </a:rPr>
                        <a:t>Public High School Graduates from Classes of 2001 to</a:t>
                      </a:r>
                      <a:r>
                        <a:rPr lang="en-US" sz="1800" b="1" kern="1200" baseline="0" dirty="0">
                          <a:solidFill>
                            <a:schemeClr val="dk1"/>
                          </a:solidFill>
                          <a:effectLst/>
                          <a:latin typeface="+mn-lt"/>
                          <a:ea typeface="+mn-ea"/>
                          <a:cs typeface="+mn-cs"/>
                        </a:rPr>
                        <a:t> 2008</a:t>
                      </a:r>
                      <a:r>
                        <a:rPr lang="en-US" sz="1800" b="1" kern="1200" baseline="0" dirty="0">
                          <a:solidFill>
                            <a:srgbClr val="FF0000"/>
                          </a:solidFill>
                          <a:effectLst/>
                          <a:latin typeface="+mn-lt"/>
                          <a:ea typeface="+mn-ea"/>
                          <a:cs typeface="+mn-cs"/>
                        </a:rPr>
                        <a:t> </a:t>
                      </a:r>
                      <a:r>
                        <a:rPr lang="en-US" sz="1800" b="1" kern="1200" dirty="0">
                          <a:solidFill>
                            <a:schemeClr val="dk1"/>
                          </a:solidFill>
                          <a:effectLst/>
                          <a:latin typeface="+mn-lt"/>
                          <a:ea typeface="+mn-ea"/>
                          <a:cs typeface="+mn-cs"/>
                        </a:rPr>
                        <a:t>Who Earned a College Degree or Certificate within Six Years in State and Region </a:t>
                      </a:r>
                      <a:endParaRPr lang="en-US" sz="1800" b="1" dirty="0">
                        <a:effectLst/>
                        <a:latin typeface="Calibri"/>
                        <a:ea typeface="宋体"/>
                        <a:cs typeface="Times New Roman"/>
                      </a:endParaRPr>
                    </a:p>
                  </a:txBody>
                  <a:tcPr marL="9525" marR="9525" marT="9525" marB="0"/>
                </a:tc>
                <a:extLst>
                  <a:ext uri="{0D108BD9-81ED-4DB2-BD59-A6C34878D82A}">
                    <a16:rowId xmlns:a16="http://schemas.microsoft.com/office/drawing/2014/main" xmlns="" val="10001"/>
                  </a:ext>
                </a:extLst>
              </a:tr>
              <a:tr h="3297438">
                <a:tc>
                  <a:txBody>
                    <a:bodyPr/>
                    <a:lstStyle/>
                    <a:p>
                      <a:pPr marL="0" marR="0" algn="l">
                        <a:lnSpc>
                          <a:spcPct val="115000"/>
                        </a:lnSpc>
                        <a:spcBef>
                          <a:spcPts val="0"/>
                        </a:spcBef>
                        <a:spcAft>
                          <a:spcPts val="1000"/>
                        </a:spcAft>
                      </a:pPr>
                      <a:r>
                        <a:rPr lang="en-US" sz="1700" b="1" kern="1200" dirty="0">
                          <a:solidFill>
                            <a:schemeClr val="dk1"/>
                          </a:solidFill>
                          <a:effectLst/>
                          <a:latin typeface="+mn-lt"/>
                          <a:ea typeface="+mn-ea"/>
                          <a:cs typeface="+mn-cs"/>
                        </a:rPr>
                        <a:t>Employment</a:t>
                      </a:r>
                      <a:endParaRPr lang="en-US" sz="1700" b="1" dirty="0">
                        <a:effectLst/>
                        <a:latin typeface="Calibri"/>
                        <a:ea typeface="宋体"/>
                        <a:cs typeface="Times New Roman"/>
                      </a:endParaRPr>
                    </a:p>
                  </a:txBody>
                  <a:tcPr marL="9525" marR="9525" marT="9525" marB="0"/>
                </a:tc>
                <a:tc>
                  <a:txBody>
                    <a:bodyPr/>
                    <a:lstStyle/>
                    <a:p>
                      <a:pPr marL="342900" indent="-342900">
                        <a:buFont typeface="+mj-lt"/>
                        <a:buAutoNum type="arabicPeriod"/>
                      </a:pPr>
                      <a:r>
                        <a:rPr lang="en-US" sz="1800" b="1" kern="1200" dirty="0">
                          <a:solidFill>
                            <a:schemeClr val="dk1"/>
                          </a:solidFill>
                          <a:effectLst/>
                          <a:latin typeface="+mn-lt"/>
                          <a:ea typeface="+mn-ea"/>
                          <a:cs typeface="+mn-cs"/>
                        </a:rPr>
                        <a:t>Employment Rate and Average Wage in 4</a:t>
                      </a:r>
                      <a:r>
                        <a:rPr lang="en-US" sz="1800" b="1" kern="1200" baseline="30000" dirty="0">
                          <a:solidFill>
                            <a:schemeClr val="dk1"/>
                          </a:solidFill>
                          <a:effectLst/>
                          <a:latin typeface="+mn-lt"/>
                          <a:ea typeface="+mn-ea"/>
                          <a:cs typeface="+mn-cs"/>
                        </a:rPr>
                        <a:t>th</a:t>
                      </a:r>
                      <a:r>
                        <a:rPr lang="en-US" sz="1800" b="1" kern="1200" dirty="0">
                          <a:solidFill>
                            <a:schemeClr val="dk1"/>
                          </a:solidFill>
                          <a:effectLst/>
                          <a:latin typeface="+mn-lt"/>
                          <a:ea typeface="+mn-ea"/>
                          <a:cs typeface="+mn-cs"/>
                        </a:rPr>
                        <a:t> Quarter for First Time in College (FTIC) Graduates of 2-year Colleges from 2009 to 2014 in State and North Texas</a:t>
                      </a:r>
                    </a:p>
                    <a:p>
                      <a:pPr marL="342900" indent="-342900">
                        <a:buFont typeface="+mj-lt"/>
                        <a:buAutoNum type="arabicPeriod"/>
                      </a:pPr>
                      <a:endParaRPr lang="en-US" sz="1800" b="1" kern="1200" dirty="0">
                        <a:solidFill>
                          <a:schemeClr val="dk1"/>
                        </a:solidFill>
                        <a:effectLst/>
                        <a:latin typeface="+mn-lt"/>
                        <a:ea typeface="+mn-ea"/>
                        <a:cs typeface="+mn-cs"/>
                      </a:endParaRP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800" b="1" kern="1200" dirty="0">
                          <a:solidFill>
                            <a:schemeClr val="dk1"/>
                          </a:solidFill>
                          <a:effectLst/>
                          <a:latin typeface="+mn-lt"/>
                          <a:ea typeface="+mn-ea"/>
                          <a:cs typeface="+mn-cs"/>
                        </a:rPr>
                        <a:t>Employment Ratio and Average Wage in 4</a:t>
                      </a:r>
                      <a:r>
                        <a:rPr lang="en-US" sz="1800" b="1" kern="1200" baseline="30000" dirty="0">
                          <a:solidFill>
                            <a:schemeClr val="dk1"/>
                          </a:solidFill>
                          <a:effectLst/>
                          <a:latin typeface="+mn-lt"/>
                          <a:ea typeface="+mn-ea"/>
                          <a:cs typeface="+mn-cs"/>
                        </a:rPr>
                        <a:t>th</a:t>
                      </a:r>
                      <a:r>
                        <a:rPr lang="en-US" sz="1800" b="1" kern="1200" dirty="0">
                          <a:solidFill>
                            <a:schemeClr val="dk1"/>
                          </a:solidFill>
                          <a:effectLst/>
                          <a:latin typeface="+mn-lt"/>
                          <a:ea typeface="+mn-ea"/>
                          <a:cs typeface="+mn-cs"/>
                        </a:rPr>
                        <a:t> Quarter for First Time in College (FTIC) Graduates of 4-year Colleges from 2009 to 2014 in State and North Texas</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800" b="1" kern="1200" dirty="0">
                        <a:solidFill>
                          <a:schemeClr val="dk1"/>
                        </a:solidFill>
                        <a:effectLst/>
                        <a:latin typeface="+mn-lt"/>
                        <a:ea typeface="+mn-ea"/>
                        <a:cs typeface="+mn-cs"/>
                      </a:endParaRPr>
                    </a:p>
                    <a:p>
                      <a:pPr marL="342900" indent="-342900">
                        <a:buFont typeface="+mj-lt"/>
                        <a:buAutoNum type="arabicPeriod"/>
                      </a:pPr>
                      <a:r>
                        <a:rPr lang="en-US" sz="1800" b="1" dirty="0">
                          <a:solidFill>
                            <a:schemeClr val="tx1"/>
                          </a:solidFill>
                        </a:rPr>
                        <a:t>Loans and First-year Wages of Completers in 2-year Colleges in 2012 and 2013 in State and North Texas</a:t>
                      </a:r>
                    </a:p>
                    <a:p>
                      <a:pPr marL="342900" indent="-342900">
                        <a:buFont typeface="+mj-lt"/>
                        <a:buAutoNum type="arabicPeriod"/>
                      </a:pPr>
                      <a:endParaRPr lang="en-US" sz="1800" b="1" kern="1200" dirty="0">
                        <a:solidFill>
                          <a:schemeClr val="tx1"/>
                        </a:solidFill>
                        <a:effectLst/>
                        <a:latin typeface="+mn-lt"/>
                        <a:ea typeface="+mn-ea"/>
                        <a:cs typeface="+mn-cs"/>
                      </a:endParaRPr>
                    </a:p>
                    <a:p>
                      <a:pPr marL="342900" indent="-342900">
                        <a:buFont typeface="+mj-lt"/>
                        <a:buAutoNum type="arabicPeriod"/>
                      </a:pPr>
                      <a:r>
                        <a:rPr lang="en-US" sz="1800" b="1" dirty="0">
                          <a:solidFill>
                            <a:schemeClr val="tx1"/>
                          </a:solidFill>
                        </a:rPr>
                        <a:t>Loans and First-year Wages of Completers in 4-year Colleges in 2012 and 2013 in State and North Texas</a:t>
                      </a:r>
                      <a:endParaRPr lang="en-US" sz="1800" b="1" kern="1200" dirty="0">
                        <a:solidFill>
                          <a:schemeClr val="tx1"/>
                        </a:solidFill>
                        <a:effectLst/>
                        <a:latin typeface="+mn-lt"/>
                        <a:ea typeface="+mn-ea"/>
                        <a:cs typeface="+mn-cs"/>
                      </a:endParaRPr>
                    </a:p>
                    <a:p>
                      <a:endParaRPr lang="en-US" sz="1800" b="1" kern="1200" dirty="0">
                        <a:solidFill>
                          <a:schemeClr val="dk1"/>
                        </a:solidFill>
                        <a:effectLst/>
                        <a:latin typeface="+mn-lt"/>
                        <a:ea typeface="+mn-ea"/>
                        <a:cs typeface="+mn-cs"/>
                      </a:endParaRPr>
                    </a:p>
                  </a:txBody>
                  <a:tcPr marL="9525" marR="9525" marT="9525" marB="0"/>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25571945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ctrTitle" idx="4294967295"/>
          </p:nvPr>
        </p:nvSpPr>
        <p:spPr>
          <a:xfrm>
            <a:off x="-10886" y="0"/>
            <a:ext cx="9144000" cy="1676400"/>
          </a:xfrm>
          <a:solidFill>
            <a:srgbClr val="FF6600"/>
          </a:solidFill>
        </p:spPr>
        <p:txBody>
          <a:bodyPr/>
          <a:lstStyle/>
          <a:p>
            <a:r>
              <a:rPr lang="en-US" sz="2400" b="1" dirty="0"/>
              <a:t>College-Going Rate </a:t>
            </a:r>
            <a:r>
              <a:rPr lang="en-US" sz="2400" b="1" dirty="0">
                <a:solidFill>
                  <a:schemeClr val="bg1"/>
                </a:solidFill>
              </a:rPr>
              <a:t>by Socioeconomic Status </a:t>
            </a:r>
            <a:r>
              <a:rPr lang="en-US" sz="2400" b="1" dirty="0"/>
              <a:t>of High School Graduates Enrolled in Texas Postsecondary Education and Mean Annual Rate of Change from 2004 to 2015 in State, ESC 10, and ESC 11</a:t>
            </a:r>
            <a:endParaRPr lang="en-US" sz="2400" b="1" dirty="0">
              <a:solidFill>
                <a:schemeClr val="bg1"/>
              </a:solidFill>
            </a:endParaRPr>
          </a:p>
        </p:txBody>
      </p:sp>
      <p:sp>
        <p:nvSpPr>
          <p:cNvPr id="24" name="Rectangle 23"/>
          <p:cNvSpPr/>
          <p:nvPr/>
        </p:nvSpPr>
        <p:spPr>
          <a:xfrm>
            <a:off x="-10886" y="6488668"/>
            <a:ext cx="9144000" cy="353943"/>
          </a:xfrm>
          <a:prstGeom prst="rect">
            <a:avLst/>
          </a:prstGeom>
        </p:spPr>
        <p:txBody>
          <a:bodyPr wrap="square">
            <a:spAutoFit/>
          </a:bodyPr>
          <a:lstStyle/>
          <a:p>
            <a:r>
              <a:rPr lang="en-US" sz="1700" i="1" dirty="0"/>
              <a:t>Note</a:t>
            </a:r>
            <a:r>
              <a:rPr lang="en-US" sz="1700" dirty="0"/>
              <a:t>: MARC = Mean Annual Rate of Change</a:t>
            </a:r>
          </a:p>
        </p:txBody>
      </p:sp>
      <p:graphicFrame>
        <p:nvGraphicFramePr>
          <p:cNvPr id="2" name="Table 1"/>
          <p:cNvGraphicFramePr>
            <a:graphicFrameLocks noGrp="1"/>
          </p:cNvGraphicFramePr>
          <p:nvPr>
            <p:extLst>
              <p:ext uri="{D42A27DB-BD31-4B8C-83A1-F6EECF244321}">
                <p14:modId xmlns:p14="http://schemas.microsoft.com/office/powerpoint/2010/main" val="4140592048"/>
              </p:ext>
            </p:extLst>
          </p:nvPr>
        </p:nvGraphicFramePr>
        <p:xfrm>
          <a:off x="0" y="1676400"/>
          <a:ext cx="9067802" cy="4875102"/>
        </p:xfrm>
        <a:graphic>
          <a:graphicData uri="http://schemas.openxmlformats.org/drawingml/2006/table">
            <a:tbl>
              <a:tblPr firstRow="1" firstCol="1" bandRow="1">
                <a:tableStyleId>{5C22544A-7EE6-4342-B048-85BDC9FD1C3A}</a:tableStyleId>
              </a:tblPr>
              <a:tblGrid>
                <a:gridCol w="933450">
                  <a:extLst>
                    <a:ext uri="{9D8B030D-6E8A-4147-A177-3AD203B41FA5}">
                      <a16:colId xmlns:a16="http://schemas.microsoft.com/office/drawing/2014/main" xmlns="" val="20000"/>
                    </a:ext>
                  </a:extLst>
                </a:gridCol>
                <a:gridCol w="1274363">
                  <a:extLst>
                    <a:ext uri="{9D8B030D-6E8A-4147-A177-3AD203B41FA5}">
                      <a16:colId xmlns:a16="http://schemas.microsoft.com/office/drawing/2014/main" xmlns="" val="20001"/>
                    </a:ext>
                  </a:extLst>
                </a:gridCol>
                <a:gridCol w="1577008">
                  <a:extLst>
                    <a:ext uri="{9D8B030D-6E8A-4147-A177-3AD203B41FA5}">
                      <a16:colId xmlns:a16="http://schemas.microsoft.com/office/drawing/2014/main" xmlns="" val="20002"/>
                    </a:ext>
                  </a:extLst>
                </a:gridCol>
                <a:gridCol w="168215">
                  <a:extLst>
                    <a:ext uri="{9D8B030D-6E8A-4147-A177-3AD203B41FA5}">
                      <a16:colId xmlns:a16="http://schemas.microsoft.com/office/drawing/2014/main" xmlns="" val="20003"/>
                    </a:ext>
                  </a:extLst>
                </a:gridCol>
                <a:gridCol w="1180940">
                  <a:extLst>
                    <a:ext uri="{9D8B030D-6E8A-4147-A177-3AD203B41FA5}">
                      <a16:colId xmlns:a16="http://schemas.microsoft.com/office/drawing/2014/main" xmlns="" val="20004"/>
                    </a:ext>
                  </a:extLst>
                </a:gridCol>
                <a:gridCol w="1266824">
                  <a:extLst>
                    <a:ext uri="{9D8B030D-6E8A-4147-A177-3AD203B41FA5}">
                      <a16:colId xmlns:a16="http://schemas.microsoft.com/office/drawing/2014/main" xmlns="" val="20005"/>
                    </a:ext>
                  </a:extLst>
                </a:gridCol>
                <a:gridCol w="301489">
                  <a:extLst>
                    <a:ext uri="{9D8B030D-6E8A-4147-A177-3AD203B41FA5}">
                      <a16:colId xmlns:a16="http://schemas.microsoft.com/office/drawing/2014/main" xmlns="" val="20006"/>
                    </a:ext>
                  </a:extLst>
                </a:gridCol>
                <a:gridCol w="1025056">
                  <a:extLst>
                    <a:ext uri="{9D8B030D-6E8A-4147-A177-3AD203B41FA5}">
                      <a16:colId xmlns:a16="http://schemas.microsoft.com/office/drawing/2014/main" xmlns="" val="20007"/>
                    </a:ext>
                  </a:extLst>
                </a:gridCol>
                <a:gridCol w="1340457">
                  <a:extLst>
                    <a:ext uri="{9D8B030D-6E8A-4147-A177-3AD203B41FA5}">
                      <a16:colId xmlns:a16="http://schemas.microsoft.com/office/drawing/2014/main" xmlns="" val="20008"/>
                    </a:ext>
                  </a:extLst>
                </a:gridCol>
              </a:tblGrid>
              <a:tr h="272562">
                <a:tc rowSpan="2">
                  <a:txBody>
                    <a:bodyPr/>
                    <a:lstStyle/>
                    <a:p>
                      <a:pPr marL="0" marR="0">
                        <a:lnSpc>
                          <a:spcPct val="115000"/>
                        </a:lnSpc>
                        <a:spcBef>
                          <a:spcPts val="600"/>
                        </a:spcBef>
                        <a:spcAft>
                          <a:spcPts val="0"/>
                        </a:spcAft>
                      </a:pPr>
                      <a:r>
                        <a:rPr lang="en-US" sz="1600" dirty="0">
                          <a:effectLst/>
                          <a:latin typeface="Tahoma" pitchFamily="34" charset="0"/>
                          <a:ea typeface="Tahoma" pitchFamily="34" charset="0"/>
                          <a:cs typeface="Tahoma" pitchFamily="34" charset="0"/>
                        </a:rPr>
                        <a:t>Year/</a:t>
                      </a:r>
                    </a:p>
                    <a:p>
                      <a:pPr marL="0" marR="0">
                        <a:lnSpc>
                          <a:spcPct val="115000"/>
                        </a:lnSpc>
                        <a:spcBef>
                          <a:spcPts val="600"/>
                        </a:spcBef>
                        <a:spcAft>
                          <a:spcPts val="600"/>
                        </a:spcAft>
                      </a:pPr>
                      <a:r>
                        <a:rPr lang="en-US" sz="1600" dirty="0">
                          <a:effectLst/>
                          <a:latin typeface="Tahoma" pitchFamily="34" charset="0"/>
                          <a:ea typeface="Tahoma" pitchFamily="34" charset="0"/>
                          <a:cs typeface="Tahoma" pitchFamily="34" charset="0"/>
                        </a:rPr>
                        <a:t>MARC</a:t>
                      </a:r>
                    </a:p>
                  </a:txBody>
                  <a:tcPr marL="68580" marR="68580" marT="0" marB="0"/>
                </a:tc>
                <a:tc gridSpan="2">
                  <a:txBody>
                    <a:bodyPr/>
                    <a:lstStyle/>
                    <a:p>
                      <a:pPr marL="0" marR="0" algn="ctr">
                        <a:lnSpc>
                          <a:spcPct val="115000"/>
                        </a:lnSpc>
                        <a:spcBef>
                          <a:spcPts val="600"/>
                        </a:spcBef>
                        <a:spcAft>
                          <a:spcPts val="0"/>
                        </a:spcAft>
                      </a:pPr>
                      <a:r>
                        <a:rPr lang="en-US" sz="1600">
                          <a:effectLst/>
                          <a:latin typeface="Tahoma" pitchFamily="34" charset="0"/>
                          <a:ea typeface="Tahoma" pitchFamily="34" charset="0"/>
                          <a:cs typeface="Tahoma" pitchFamily="34" charset="0"/>
                        </a:rPr>
                        <a:t>State</a:t>
                      </a:r>
                    </a:p>
                  </a:txBody>
                  <a:tcPr marL="68580" marR="68580" marT="0" marB="0"/>
                </a:tc>
                <a:tc hMerge="1">
                  <a:txBody>
                    <a:bodyPr/>
                    <a:lstStyle/>
                    <a:p>
                      <a:endParaRPr lang="en-US"/>
                    </a:p>
                  </a:txBody>
                  <a:tcPr/>
                </a:tc>
                <a:tc>
                  <a:txBody>
                    <a:bodyPr/>
                    <a:lstStyle/>
                    <a:p>
                      <a:pPr marL="0" marR="0" algn="ctr">
                        <a:lnSpc>
                          <a:spcPct val="115000"/>
                        </a:lnSpc>
                        <a:spcBef>
                          <a:spcPts val="600"/>
                        </a:spcBef>
                        <a:spcAft>
                          <a:spcPts val="0"/>
                        </a:spcAft>
                      </a:pPr>
                      <a:r>
                        <a:rPr lang="en-US" sz="1600">
                          <a:effectLst/>
                          <a:latin typeface="Tahoma" pitchFamily="34" charset="0"/>
                          <a:ea typeface="Tahoma" pitchFamily="34" charset="0"/>
                          <a:cs typeface="Tahoma" pitchFamily="34" charset="0"/>
                        </a:rPr>
                        <a:t> </a:t>
                      </a:r>
                    </a:p>
                  </a:txBody>
                  <a:tcPr marL="68580" marR="68580" marT="0" marB="0"/>
                </a:tc>
                <a:tc gridSpan="2">
                  <a:txBody>
                    <a:bodyPr/>
                    <a:lstStyle/>
                    <a:p>
                      <a:pPr marL="0" marR="0" algn="ctr">
                        <a:lnSpc>
                          <a:spcPct val="115000"/>
                        </a:lnSpc>
                        <a:spcBef>
                          <a:spcPts val="600"/>
                        </a:spcBef>
                        <a:spcAft>
                          <a:spcPts val="0"/>
                        </a:spcAft>
                      </a:pPr>
                      <a:r>
                        <a:rPr lang="en-US" sz="1600">
                          <a:effectLst/>
                          <a:latin typeface="Tahoma" pitchFamily="34" charset="0"/>
                          <a:ea typeface="Tahoma" pitchFamily="34" charset="0"/>
                          <a:cs typeface="Tahoma" pitchFamily="34" charset="0"/>
                        </a:rPr>
                        <a:t>ESC 10</a:t>
                      </a:r>
                    </a:p>
                  </a:txBody>
                  <a:tcPr marL="68580" marR="68580" marT="0" marB="0"/>
                </a:tc>
                <a:tc hMerge="1">
                  <a:txBody>
                    <a:bodyPr/>
                    <a:lstStyle/>
                    <a:p>
                      <a:endParaRPr lang="en-US"/>
                    </a:p>
                  </a:txBody>
                  <a:tcPr/>
                </a:tc>
                <a:tc>
                  <a:txBody>
                    <a:bodyPr/>
                    <a:lstStyle/>
                    <a:p>
                      <a:pPr marL="0" marR="0" algn="ctr">
                        <a:lnSpc>
                          <a:spcPct val="115000"/>
                        </a:lnSpc>
                        <a:spcBef>
                          <a:spcPts val="600"/>
                        </a:spcBef>
                        <a:spcAft>
                          <a:spcPts val="0"/>
                        </a:spcAft>
                      </a:pPr>
                      <a:r>
                        <a:rPr lang="en-US" sz="1600">
                          <a:effectLst/>
                          <a:latin typeface="Tahoma" pitchFamily="34" charset="0"/>
                          <a:ea typeface="Tahoma" pitchFamily="34" charset="0"/>
                          <a:cs typeface="Tahoma" pitchFamily="34" charset="0"/>
                        </a:rPr>
                        <a:t> </a:t>
                      </a:r>
                    </a:p>
                  </a:txBody>
                  <a:tcPr marL="68580" marR="68580" marT="0" marB="0"/>
                </a:tc>
                <a:tc gridSpan="2">
                  <a:txBody>
                    <a:bodyPr/>
                    <a:lstStyle/>
                    <a:p>
                      <a:pPr marL="0" marR="0" algn="ctr">
                        <a:lnSpc>
                          <a:spcPct val="115000"/>
                        </a:lnSpc>
                        <a:spcBef>
                          <a:spcPts val="600"/>
                        </a:spcBef>
                        <a:spcAft>
                          <a:spcPts val="0"/>
                        </a:spcAft>
                      </a:pPr>
                      <a:r>
                        <a:rPr lang="en-US" sz="1600">
                          <a:effectLst/>
                          <a:latin typeface="Tahoma" pitchFamily="34" charset="0"/>
                          <a:ea typeface="Tahoma" pitchFamily="34" charset="0"/>
                          <a:cs typeface="Tahoma" pitchFamily="34" charset="0"/>
                        </a:rPr>
                        <a:t>ESC 11</a:t>
                      </a:r>
                    </a:p>
                  </a:txBody>
                  <a:tcPr marL="68580" marR="68580" marT="0" marB="0"/>
                </a:tc>
                <a:tc hMerge="1">
                  <a:txBody>
                    <a:bodyPr/>
                    <a:lstStyle/>
                    <a:p>
                      <a:endParaRPr lang="en-US"/>
                    </a:p>
                  </a:txBody>
                  <a:tcPr/>
                </a:tc>
                <a:extLst>
                  <a:ext uri="{0D108BD9-81ED-4DB2-BD59-A6C34878D82A}">
                    <a16:rowId xmlns:a16="http://schemas.microsoft.com/office/drawing/2014/main" xmlns="" val="10000"/>
                  </a:ext>
                </a:extLst>
              </a:tr>
              <a:tr h="568017">
                <a:tc vMerge="1">
                  <a:txBody>
                    <a:bodyPr/>
                    <a:lstStyle/>
                    <a:p>
                      <a:endParaRPr lang="en-US"/>
                    </a:p>
                  </a:txBody>
                  <a:tcPr/>
                </a:tc>
                <a:tc>
                  <a:txBody>
                    <a:bodyPr/>
                    <a:lstStyle/>
                    <a:p>
                      <a:pPr marL="0" marR="0">
                        <a:lnSpc>
                          <a:spcPct val="115000"/>
                        </a:lnSpc>
                        <a:spcBef>
                          <a:spcPts val="0"/>
                        </a:spcBef>
                        <a:spcAft>
                          <a:spcPts val="600"/>
                        </a:spcAft>
                      </a:pPr>
                      <a:r>
                        <a:rPr lang="en-US" sz="1600" dirty="0">
                          <a:effectLst/>
                          <a:latin typeface="Tahoma" pitchFamily="34" charset="0"/>
                          <a:ea typeface="Tahoma" pitchFamily="34" charset="0"/>
                          <a:cs typeface="Tahoma" pitchFamily="34" charset="0"/>
                        </a:rPr>
                        <a:t>Econ. </a:t>
                      </a:r>
                      <a:r>
                        <a:rPr lang="en-US" sz="1600" dirty="0" err="1">
                          <a:effectLst/>
                          <a:latin typeface="Tahoma" pitchFamily="34" charset="0"/>
                          <a:ea typeface="Tahoma" pitchFamily="34" charset="0"/>
                          <a:cs typeface="Tahoma" pitchFamily="34" charset="0"/>
                        </a:rPr>
                        <a:t>Disadv</a:t>
                      </a:r>
                      <a:r>
                        <a:rPr lang="en-US" sz="1600" dirty="0">
                          <a:effectLst/>
                          <a:latin typeface="Tahoma" pitchFamily="34" charset="0"/>
                          <a:ea typeface="Tahoma" pitchFamily="34" charset="0"/>
                          <a:cs typeface="Tahoma" pitchFamily="34" charset="0"/>
                        </a:rPr>
                        <a:t>.</a:t>
                      </a:r>
                    </a:p>
                  </a:txBody>
                  <a:tcPr marL="68580" marR="68580" marT="0" marB="0"/>
                </a:tc>
                <a:tc>
                  <a:txBody>
                    <a:bodyPr/>
                    <a:lstStyle/>
                    <a:p>
                      <a:pPr marL="0" marR="0">
                        <a:lnSpc>
                          <a:spcPct val="115000"/>
                        </a:lnSpc>
                        <a:spcBef>
                          <a:spcPts val="0"/>
                        </a:spcBef>
                        <a:spcAft>
                          <a:spcPts val="600"/>
                        </a:spcAft>
                      </a:pPr>
                      <a:r>
                        <a:rPr lang="en-US" sz="1600" dirty="0">
                          <a:effectLst/>
                          <a:latin typeface="Tahoma" pitchFamily="34" charset="0"/>
                          <a:ea typeface="Tahoma" pitchFamily="34" charset="0"/>
                          <a:cs typeface="Tahoma" pitchFamily="34" charset="0"/>
                        </a:rPr>
                        <a:t>Not Econ. </a:t>
                      </a:r>
                      <a:r>
                        <a:rPr lang="en-US" sz="1600" dirty="0" err="1">
                          <a:effectLst/>
                          <a:latin typeface="Tahoma" pitchFamily="34" charset="0"/>
                          <a:ea typeface="Tahoma" pitchFamily="34" charset="0"/>
                          <a:cs typeface="Tahoma" pitchFamily="34" charset="0"/>
                        </a:rPr>
                        <a:t>Disadv</a:t>
                      </a:r>
                      <a:r>
                        <a:rPr lang="en-US" sz="1600" dirty="0">
                          <a:effectLst/>
                          <a:latin typeface="Tahoma" pitchFamily="34" charset="0"/>
                          <a:ea typeface="Tahoma" pitchFamily="34" charset="0"/>
                          <a:cs typeface="Tahoma" pitchFamily="34" charset="0"/>
                        </a:rPr>
                        <a:t>.</a:t>
                      </a:r>
                    </a:p>
                  </a:txBody>
                  <a:tcPr marL="68580" marR="68580" marT="0" marB="0"/>
                </a:tc>
                <a:tc>
                  <a:txBody>
                    <a:bodyPr/>
                    <a:lstStyle/>
                    <a:p>
                      <a:pPr marL="0" marR="0">
                        <a:lnSpc>
                          <a:spcPct val="115000"/>
                        </a:lnSpc>
                        <a:spcBef>
                          <a:spcPts val="0"/>
                        </a:spcBef>
                        <a:spcAft>
                          <a:spcPts val="600"/>
                        </a:spcAft>
                      </a:pPr>
                      <a:r>
                        <a:rPr lang="en-US" sz="1600">
                          <a:effectLst/>
                          <a:latin typeface="Tahoma" pitchFamily="34" charset="0"/>
                          <a:ea typeface="Tahoma" pitchFamily="34" charset="0"/>
                          <a:cs typeface="Tahoma" pitchFamily="34" charset="0"/>
                        </a:rPr>
                        <a:t> </a:t>
                      </a:r>
                    </a:p>
                  </a:txBody>
                  <a:tcPr marL="68580" marR="68580" marT="0" marB="0"/>
                </a:tc>
                <a:tc>
                  <a:txBody>
                    <a:bodyPr/>
                    <a:lstStyle/>
                    <a:p>
                      <a:pPr marL="0" marR="0">
                        <a:lnSpc>
                          <a:spcPct val="115000"/>
                        </a:lnSpc>
                        <a:spcBef>
                          <a:spcPts val="0"/>
                        </a:spcBef>
                        <a:spcAft>
                          <a:spcPts val="600"/>
                        </a:spcAft>
                      </a:pPr>
                      <a:r>
                        <a:rPr lang="en-US" sz="1600">
                          <a:effectLst/>
                          <a:latin typeface="Tahoma" pitchFamily="34" charset="0"/>
                          <a:ea typeface="Tahoma" pitchFamily="34" charset="0"/>
                          <a:cs typeface="Tahoma" pitchFamily="34" charset="0"/>
                        </a:rPr>
                        <a:t>Econ. Disadv.</a:t>
                      </a:r>
                    </a:p>
                  </a:txBody>
                  <a:tcPr marL="68580" marR="68580" marT="0" marB="0"/>
                </a:tc>
                <a:tc>
                  <a:txBody>
                    <a:bodyPr/>
                    <a:lstStyle/>
                    <a:p>
                      <a:pPr marL="0" marR="0">
                        <a:lnSpc>
                          <a:spcPct val="115000"/>
                        </a:lnSpc>
                        <a:spcBef>
                          <a:spcPts val="0"/>
                        </a:spcBef>
                        <a:spcAft>
                          <a:spcPts val="600"/>
                        </a:spcAft>
                      </a:pPr>
                      <a:r>
                        <a:rPr lang="en-US" sz="1600">
                          <a:effectLst/>
                          <a:latin typeface="Tahoma" pitchFamily="34" charset="0"/>
                          <a:ea typeface="Tahoma" pitchFamily="34" charset="0"/>
                          <a:cs typeface="Tahoma" pitchFamily="34" charset="0"/>
                        </a:rPr>
                        <a:t>Not Econ. Disadv.</a:t>
                      </a:r>
                    </a:p>
                  </a:txBody>
                  <a:tcPr marL="68580" marR="68580" marT="0" marB="0"/>
                </a:tc>
                <a:tc>
                  <a:txBody>
                    <a:bodyPr/>
                    <a:lstStyle/>
                    <a:p>
                      <a:pPr marL="0" marR="0">
                        <a:lnSpc>
                          <a:spcPct val="115000"/>
                        </a:lnSpc>
                        <a:spcBef>
                          <a:spcPts val="0"/>
                        </a:spcBef>
                        <a:spcAft>
                          <a:spcPts val="600"/>
                        </a:spcAft>
                      </a:pPr>
                      <a:r>
                        <a:rPr lang="en-US" sz="1600">
                          <a:effectLst/>
                          <a:latin typeface="Tahoma" pitchFamily="34" charset="0"/>
                          <a:ea typeface="Tahoma" pitchFamily="34" charset="0"/>
                          <a:cs typeface="Tahoma" pitchFamily="34" charset="0"/>
                        </a:rPr>
                        <a:t> </a:t>
                      </a:r>
                    </a:p>
                  </a:txBody>
                  <a:tcPr marL="68580" marR="68580" marT="0" marB="0"/>
                </a:tc>
                <a:tc>
                  <a:txBody>
                    <a:bodyPr/>
                    <a:lstStyle/>
                    <a:p>
                      <a:pPr marL="0" marR="0">
                        <a:lnSpc>
                          <a:spcPct val="115000"/>
                        </a:lnSpc>
                        <a:spcBef>
                          <a:spcPts val="0"/>
                        </a:spcBef>
                        <a:spcAft>
                          <a:spcPts val="600"/>
                        </a:spcAft>
                      </a:pPr>
                      <a:r>
                        <a:rPr lang="en-US" sz="1600">
                          <a:effectLst/>
                          <a:latin typeface="Tahoma" pitchFamily="34" charset="0"/>
                          <a:ea typeface="Tahoma" pitchFamily="34" charset="0"/>
                          <a:cs typeface="Tahoma" pitchFamily="34" charset="0"/>
                        </a:rPr>
                        <a:t>Econ. Disadv.</a:t>
                      </a:r>
                    </a:p>
                  </a:txBody>
                  <a:tcPr marL="68580" marR="68580" marT="0" marB="0"/>
                </a:tc>
                <a:tc>
                  <a:txBody>
                    <a:bodyPr/>
                    <a:lstStyle/>
                    <a:p>
                      <a:pPr marL="0" marR="0">
                        <a:lnSpc>
                          <a:spcPct val="115000"/>
                        </a:lnSpc>
                        <a:spcBef>
                          <a:spcPts val="0"/>
                        </a:spcBef>
                        <a:spcAft>
                          <a:spcPts val="600"/>
                        </a:spcAft>
                      </a:pPr>
                      <a:r>
                        <a:rPr lang="en-US" sz="1600">
                          <a:effectLst/>
                          <a:latin typeface="Tahoma" pitchFamily="34" charset="0"/>
                          <a:ea typeface="Tahoma" pitchFamily="34" charset="0"/>
                          <a:cs typeface="Tahoma" pitchFamily="34" charset="0"/>
                        </a:rPr>
                        <a:t>Not Econ. Disadv.</a:t>
                      </a:r>
                    </a:p>
                  </a:txBody>
                  <a:tcPr marL="68580" marR="68580" marT="0" marB="0"/>
                </a:tc>
                <a:extLst>
                  <a:ext uri="{0D108BD9-81ED-4DB2-BD59-A6C34878D82A}">
                    <a16:rowId xmlns:a16="http://schemas.microsoft.com/office/drawing/2014/main" xmlns="" val="10001"/>
                  </a:ext>
                </a:extLst>
              </a:tr>
              <a:tr h="272562">
                <a:tc>
                  <a:txBody>
                    <a:bodyPr/>
                    <a:lstStyle/>
                    <a:p>
                      <a:pPr marL="0" marR="0">
                        <a:lnSpc>
                          <a:spcPct val="115000"/>
                        </a:lnSpc>
                        <a:spcBef>
                          <a:spcPts val="600"/>
                        </a:spcBef>
                        <a:spcAft>
                          <a:spcPts val="0"/>
                        </a:spcAft>
                      </a:pPr>
                      <a:r>
                        <a:rPr lang="en-US" sz="1600">
                          <a:effectLst/>
                          <a:latin typeface="Tahoma" pitchFamily="34" charset="0"/>
                          <a:ea typeface="Tahoma" pitchFamily="34" charset="0"/>
                          <a:cs typeface="Tahoma" pitchFamily="34" charset="0"/>
                        </a:rPr>
                        <a:t>2004</a:t>
                      </a:r>
                    </a:p>
                  </a:txBody>
                  <a:tcPr marL="68580" marR="68580" marT="0" marB="0"/>
                </a:tc>
                <a:tc>
                  <a:txBody>
                    <a:bodyPr/>
                    <a:lstStyle/>
                    <a:p>
                      <a:pPr marL="0" marR="0" algn="r">
                        <a:lnSpc>
                          <a:spcPct val="115000"/>
                        </a:lnSpc>
                        <a:spcBef>
                          <a:spcPts val="600"/>
                        </a:spcBef>
                        <a:spcAft>
                          <a:spcPts val="0"/>
                        </a:spcAft>
                      </a:pPr>
                      <a:r>
                        <a:rPr lang="en-US" sz="1600" dirty="0">
                          <a:effectLst/>
                          <a:latin typeface="Tahoma" pitchFamily="34" charset="0"/>
                          <a:ea typeface="Tahoma" pitchFamily="34" charset="0"/>
                          <a:cs typeface="Tahoma" pitchFamily="34" charset="0"/>
                        </a:rPr>
                        <a:t>36%</a:t>
                      </a:r>
                    </a:p>
                  </a:txBody>
                  <a:tcPr marL="68580" marR="68580" marT="0" marB="0" anchor="ctr"/>
                </a:tc>
                <a:tc>
                  <a:txBody>
                    <a:bodyPr/>
                    <a:lstStyle/>
                    <a:p>
                      <a:pPr marL="0" marR="0" algn="r">
                        <a:lnSpc>
                          <a:spcPct val="115000"/>
                        </a:lnSpc>
                        <a:spcBef>
                          <a:spcPts val="600"/>
                        </a:spcBef>
                        <a:spcAft>
                          <a:spcPts val="0"/>
                        </a:spcAft>
                      </a:pPr>
                      <a:r>
                        <a:rPr lang="en-US" sz="1600" dirty="0">
                          <a:effectLst/>
                          <a:latin typeface="Tahoma" pitchFamily="34" charset="0"/>
                          <a:ea typeface="Tahoma" pitchFamily="34" charset="0"/>
                          <a:cs typeface="Tahoma" pitchFamily="34" charset="0"/>
                        </a:rPr>
                        <a:t>54%</a:t>
                      </a:r>
                    </a:p>
                  </a:txBody>
                  <a:tcPr marL="68580" marR="68580" marT="0" marB="0" anchor="ctr"/>
                </a:tc>
                <a:tc>
                  <a:txBody>
                    <a:bodyPr/>
                    <a:lstStyle/>
                    <a:p>
                      <a:pPr marL="0" marR="0" algn="r">
                        <a:lnSpc>
                          <a:spcPct val="115000"/>
                        </a:lnSpc>
                        <a:spcBef>
                          <a:spcPts val="600"/>
                        </a:spcBef>
                        <a:spcAft>
                          <a:spcPts val="0"/>
                        </a:spcAft>
                      </a:pPr>
                      <a:r>
                        <a:rPr lang="en-US" sz="1600">
                          <a:effectLst/>
                          <a:latin typeface="Tahoma" pitchFamily="34" charset="0"/>
                          <a:ea typeface="Tahoma" pitchFamily="34" charset="0"/>
                          <a:cs typeface="Tahoma" pitchFamily="34" charset="0"/>
                        </a:rPr>
                        <a:t> </a:t>
                      </a:r>
                    </a:p>
                  </a:txBody>
                  <a:tcPr marL="68580" marR="68580" marT="0" marB="0" anchor="ctr"/>
                </a:tc>
                <a:tc>
                  <a:txBody>
                    <a:bodyPr/>
                    <a:lstStyle/>
                    <a:p>
                      <a:pPr marL="0" marR="0" algn="r">
                        <a:lnSpc>
                          <a:spcPct val="115000"/>
                        </a:lnSpc>
                        <a:spcBef>
                          <a:spcPts val="600"/>
                        </a:spcBef>
                        <a:spcAft>
                          <a:spcPts val="0"/>
                        </a:spcAft>
                      </a:pPr>
                      <a:r>
                        <a:rPr lang="en-US" sz="1600">
                          <a:effectLst/>
                          <a:latin typeface="Tahoma" pitchFamily="34" charset="0"/>
                          <a:ea typeface="Tahoma" pitchFamily="34" charset="0"/>
                          <a:cs typeface="Tahoma" pitchFamily="34" charset="0"/>
                        </a:rPr>
                        <a:t>31%</a:t>
                      </a:r>
                    </a:p>
                  </a:txBody>
                  <a:tcPr marL="68580" marR="68580" marT="0" marB="0" anchor="ctr"/>
                </a:tc>
                <a:tc>
                  <a:txBody>
                    <a:bodyPr/>
                    <a:lstStyle/>
                    <a:p>
                      <a:pPr marL="0" marR="0" algn="r">
                        <a:lnSpc>
                          <a:spcPct val="115000"/>
                        </a:lnSpc>
                        <a:spcBef>
                          <a:spcPts val="600"/>
                        </a:spcBef>
                        <a:spcAft>
                          <a:spcPts val="0"/>
                        </a:spcAft>
                      </a:pPr>
                      <a:r>
                        <a:rPr lang="en-US" sz="1600">
                          <a:effectLst/>
                          <a:latin typeface="Tahoma" pitchFamily="34" charset="0"/>
                          <a:ea typeface="Tahoma" pitchFamily="34" charset="0"/>
                          <a:cs typeface="Tahoma" pitchFamily="34" charset="0"/>
                        </a:rPr>
                        <a:t>50%</a:t>
                      </a:r>
                    </a:p>
                  </a:txBody>
                  <a:tcPr marL="68580" marR="68580" marT="0" marB="0" anchor="ctr"/>
                </a:tc>
                <a:tc>
                  <a:txBody>
                    <a:bodyPr/>
                    <a:lstStyle/>
                    <a:p>
                      <a:pPr marL="0" marR="0" algn="r">
                        <a:lnSpc>
                          <a:spcPct val="115000"/>
                        </a:lnSpc>
                        <a:spcBef>
                          <a:spcPts val="600"/>
                        </a:spcBef>
                        <a:spcAft>
                          <a:spcPts val="0"/>
                        </a:spcAft>
                      </a:pPr>
                      <a:r>
                        <a:rPr lang="en-US" sz="1600">
                          <a:effectLst/>
                          <a:latin typeface="Tahoma" pitchFamily="34" charset="0"/>
                          <a:ea typeface="Tahoma" pitchFamily="34" charset="0"/>
                          <a:cs typeface="Tahoma" pitchFamily="34" charset="0"/>
                        </a:rPr>
                        <a:t> </a:t>
                      </a:r>
                    </a:p>
                  </a:txBody>
                  <a:tcPr marL="68580" marR="68580" marT="0" marB="0" anchor="ctr"/>
                </a:tc>
                <a:tc>
                  <a:txBody>
                    <a:bodyPr/>
                    <a:lstStyle/>
                    <a:p>
                      <a:pPr marL="0" marR="0" algn="r">
                        <a:lnSpc>
                          <a:spcPct val="115000"/>
                        </a:lnSpc>
                        <a:spcBef>
                          <a:spcPts val="600"/>
                        </a:spcBef>
                        <a:spcAft>
                          <a:spcPts val="0"/>
                        </a:spcAft>
                      </a:pPr>
                      <a:r>
                        <a:rPr lang="en-US" sz="1600">
                          <a:effectLst/>
                          <a:latin typeface="Tahoma" pitchFamily="34" charset="0"/>
                          <a:ea typeface="Tahoma" pitchFamily="34" charset="0"/>
                          <a:cs typeface="Tahoma" pitchFamily="34" charset="0"/>
                        </a:rPr>
                        <a:t>30%</a:t>
                      </a:r>
                    </a:p>
                  </a:txBody>
                  <a:tcPr marL="68580" marR="68580" marT="0" marB="0" anchor="ctr"/>
                </a:tc>
                <a:tc>
                  <a:txBody>
                    <a:bodyPr/>
                    <a:lstStyle/>
                    <a:p>
                      <a:pPr marL="0" marR="0" algn="r">
                        <a:lnSpc>
                          <a:spcPct val="115000"/>
                        </a:lnSpc>
                        <a:spcBef>
                          <a:spcPts val="600"/>
                        </a:spcBef>
                        <a:spcAft>
                          <a:spcPts val="0"/>
                        </a:spcAft>
                      </a:pPr>
                      <a:r>
                        <a:rPr lang="en-US" sz="1600">
                          <a:effectLst/>
                          <a:latin typeface="Tahoma" pitchFamily="34" charset="0"/>
                          <a:ea typeface="Tahoma" pitchFamily="34" charset="0"/>
                          <a:cs typeface="Tahoma" pitchFamily="34" charset="0"/>
                        </a:rPr>
                        <a:t>54%</a:t>
                      </a:r>
                    </a:p>
                  </a:txBody>
                  <a:tcPr marL="68580" marR="68580" marT="0" marB="0" anchor="ctr"/>
                </a:tc>
                <a:extLst>
                  <a:ext uri="{0D108BD9-81ED-4DB2-BD59-A6C34878D82A}">
                    <a16:rowId xmlns:a16="http://schemas.microsoft.com/office/drawing/2014/main" xmlns="" val="10002"/>
                  </a:ext>
                </a:extLst>
              </a:tr>
              <a:tr h="272562">
                <a:tc>
                  <a:txBody>
                    <a:bodyPr/>
                    <a:lstStyle/>
                    <a:p>
                      <a:pPr marL="0" marR="0">
                        <a:lnSpc>
                          <a:spcPct val="115000"/>
                        </a:lnSpc>
                        <a:spcBef>
                          <a:spcPts val="0"/>
                        </a:spcBef>
                        <a:spcAft>
                          <a:spcPts val="0"/>
                        </a:spcAft>
                      </a:pPr>
                      <a:r>
                        <a:rPr lang="en-US" sz="1600">
                          <a:effectLst/>
                          <a:latin typeface="Tahoma" pitchFamily="34" charset="0"/>
                          <a:ea typeface="Tahoma" pitchFamily="34" charset="0"/>
                          <a:cs typeface="Tahoma" pitchFamily="34" charset="0"/>
                        </a:rPr>
                        <a:t>2005</a:t>
                      </a:r>
                    </a:p>
                  </a:txBody>
                  <a:tcPr marL="68580" marR="68580" marT="0" marB="0"/>
                </a:tc>
                <a:tc>
                  <a:txBody>
                    <a:bodyPr/>
                    <a:lstStyle/>
                    <a:p>
                      <a:pPr marL="0" marR="0" algn="r">
                        <a:lnSpc>
                          <a:spcPct val="115000"/>
                        </a:lnSpc>
                        <a:spcBef>
                          <a:spcPts val="0"/>
                        </a:spcBef>
                        <a:spcAft>
                          <a:spcPts val="0"/>
                        </a:spcAft>
                      </a:pPr>
                      <a:r>
                        <a:rPr lang="en-US" sz="1600">
                          <a:effectLst/>
                          <a:latin typeface="Tahoma" pitchFamily="34" charset="0"/>
                          <a:ea typeface="Tahoma" pitchFamily="34" charset="0"/>
                          <a:cs typeface="Tahoma" pitchFamily="34" charset="0"/>
                        </a:rPr>
                        <a:t>38%</a:t>
                      </a:r>
                    </a:p>
                  </a:txBody>
                  <a:tcPr marL="68580" marR="68580" marT="0" marB="0" anchor="ctr"/>
                </a:tc>
                <a:tc>
                  <a:txBody>
                    <a:bodyPr/>
                    <a:lstStyle/>
                    <a:p>
                      <a:pPr marL="0" marR="0" algn="r">
                        <a:lnSpc>
                          <a:spcPct val="115000"/>
                        </a:lnSpc>
                        <a:spcBef>
                          <a:spcPts val="0"/>
                        </a:spcBef>
                        <a:spcAft>
                          <a:spcPts val="0"/>
                        </a:spcAft>
                      </a:pPr>
                      <a:r>
                        <a:rPr lang="en-US" sz="1600" dirty="0">
                          <a:effectLst/>
                          <a:latin typeface="Tahoma" pitchFamily="34" charset="0"/>
                          <a:ea typeface="Tahoma" pitchFamily="34" charset="0"/>
                          <a:cs typeface="Tahoma" pitchFamily="34" charset="0"/>
                        </a:rPr>
                        <a:t>55%</a:t>
                      </a:r>
                    </a:p>
                  </a:txBody>
                  <a:tcPr marL="68580" marR="68580" marT="0" marB="0" anchor="ctr"/>
                </a:tc>
                <a:tc>
                  <a:txBody>
                    <a:bodyPr/>
                    <a:lstStyle/>
                    <a:p>
                      <a:pPr marL="0" marR="0" algn="r">
                        <a:lnSpc>
                          <a:spcPct val="115000"/>
                        </a:lnSpc>
                        <a:spcBef>
                          <a:spcPts val="0"/>
                        </a:spcBef>
                        <a:spcAft>
                          <a:spcPts val="0"/>
                        </a:spcAft>
                      </a:pPr>
                      <a:r>
                        <a:rPr lang="en-US" sz="1600">
                          <a:effectLst/>
                          <a:latin typeface="Tahoma" pitchFamily="34" charset="0"/>
                          <a:ea typeface="Tahoma" pitchFamily="34" charset="0"/>
                          <a:cs typeface="Tahoma" pitchFamily="34" charset="0"/>
                        </a:rPr>
                        <a:t> </a:t>
                      </a:r>
                    </a:p>
                  </a:txBody>
                  <a:tcPr marL="68580" marR="68580" marT="0" marB="0" anchor="ctr"/>
                </a:tc>
                <a:tc>
                  <a:txBody>
                    <a:bodyPr/>
                    <a:lstStyle/>
                    <a:p>
                      <a:pPr marL="0" marR="0" algn="r">
                        <a:lnSpc>
                          <a:spcPct val="115000"/>
                        </a:lnSpc>
                        <a:spcBef>
                          <a:spcPts val="0"/>
                        </a:spcBef>
                        <a:spcAft>
                          <a:spcPts val="0"/>
                        </a:spcAft>
                      </a:pPr>
                      <a:r>
                        <a:rPr lang="en-US" sz="1600" dirty="0">
                          <a:effectLst/>
                          <a:latin typeface="Tahoma" pitchFamily="34" charset="0"/>
                          <a:ea typeface="Tahoma" pitchFamily="34" charset="0"/>
                          <a:cs typeface="Tahoma" pitchFamily="34" charset="0"/>
                        </a:rPr>
                        <a:t>33%</a:t>
                      </a:r>
                    </a:p>
                  </a:txBody>
                  <a:tcPr marL="68580" marR="68580" marT="0" marB="0" anchor="ctr"/>
                </a:tc>
                <a:tc>
                  <a:txBody>
                    <a:bodyPr/>
                    <a:lstStyle/>
                    <a:p>
                      <a:pPr marL="0" marR="0" algn="r">
                        <a:lnSpc>
                          <a:spcPct val="115000"/>
                        </a:lnSpc>
                        <a:spcBef>
                          <a:spcPts val="0"/>
                        </a:spcBef>
                        <a:spcAft>
                          <a:spcPts val="0"/>
                        </a:spcAft>
                      </a:pPr>
                      <a:r>
                        <a:rPr lang="en-US" sz="1600">
                          <a:effectLst/>
                          <a:latin typeface="Tahoma" pitchFamily="34" charset="0"/>
                          <a:ea typeface="Tahoma" pitchFamily="34" charset="0"/>
                          <a:cs typeface="Tahoma" pitchFamily="34" charset="0"/>
                        </a:rPr>
                        <a:t>52%</a:t>
                      </a:r>
                    </a:p>
                  </a:txBody>
                  <a:tcPr marL="68580" marR="68580" marT="0" marB="0" anchor="ctr"/>
                </a:tc>
                <a:tc>
                  <a:txBody>
                    <a:bodyPr/>
                    <a:lstStyle/>
                    <a:p>
                      <a:pPr marL="0" marR="0" algn="r">
                        <a:lnSpc>
                          <a:spcPct val="115000"/>
                        </a:lnSpc>
                        <a:spcBef>
                          <a:spcPts val="0"/>
                        </a:spcBef>
                        <a:spcAft>
                          <a:spcPts val="0"/>
                        </a:spcAft>
                      </a:pPr>
                      <a:r>
                        <a:rPr lang="en-US" sz="1600">
                          <a:effectLst/>
                          <a:latin typeface="Tahoma" pitchFamily="34" charset="0"/>
                          <a:ea typeface="Tahoma" pitchFamily="34" charset="0"/>
                          <a:cs typeface="Tahoma" pitchFamily="34" charset="0"/>
                        </a:rPr>
                        <a:t> </a:t>
                      </a:r>
                    </a:p>
                  </a:txBody>
                  <a:tcPr marL="68580" marR="68580" marT="0" marB="0" anchor="ctr"/>
                </a:tc>
                <a:tc>
                  <a:txBody>
                    <a:bodyPr/>
                    <a:lstStyle/>
                    <a:p>
                      <a:pPr marL="0" marR="0" algn="r">
                        <a:lnSpc>
                          <a:spcPct val="115000"/>
                        </a:lnSpc>
                        <a:spcBef>
                          <a:spcPts val="0"/>
                        </a:spcBef>
                        <a:spcAft>
                          <a:spcPts val="0"/>
                        </a:spcAft>
                      </a:pPr>
                      <a:r>
                        <a:rPr lang="en-US" sz="1600">
                          <a:effectLst/>
                          <a:latin typeface="Tahoma" pitchFamily="34" charset="0"/>
                          <a:ea typeface="Tahoma" pitchFamily="34" charset="0"/>
                          <a:cs typeface="Tahoma" pitchFamily="34" charset="0"/>
                        </a:rPr>
                        <a:t>32%</a:t>
                      </a:r>
                    </a:p>
                  </a:txBody>
                  <a:tcPr marL="68580" marR="68580" marT="0" marB="0" anchor="ctr"/>
                </a:tc>
                <a:tc>
                  <a:txBody>
                    <a:bodyPr/>
                    <a:lstStyle/>
                    <a:p>
                      <a:pPr marL="0" marR="0" algn="r">
                        <a:lnSpc>
                          <a:spcPct val="115000"/>
                        </a:lnSpc>
                        <a:spcBef>
                          <a:spcPts val="0"/>
                        </a:spcBef>
                        <a:spcAft>
                          <a:spcPts val="0"/>
                        </a:spcAft>
                      </a:pPr>
                      <a:r>
                        <a:rPr lang="en-US" sz="1600">
                          <a:effectLst/>
                          <a:latin typeface="Tahoma" pitchFamily="34" charset="0"/>
                          <a:ea typeface="Tahoma" pitchFamily="34" charset="0"/>
                          <a:cs typeface="Tahoma" pitchFamily="34" charset="0"/>
                        </a:rPr>
                        <a:t>54%</a:t>
                      </a:r>
                    </a:p>
                  </a:txBody>
                  <a:tcPr marL="68580" marR="68580" marT="0" marB="0" anchor="ctr"/>
                </a:tc>
                <a:extLst>
                  <a:ext uri="{0D108BD9-81ED-4DB2-BD59-A6C34878D82A}">
                    <a16:rowId xmlns:a16="http://schemas.microsoft.com/office/drawing/2014/main" xmlns="" val="10003"/>
                  </a:ext>
                </a:extLst>
              </a:tr>
              <a:tr h="272562">
                <a:tc>
                  <a:txBody>
                    <a:bodyPr/>
                    <a:lstStyle/>
                    <a:p>
                      <a:pPr marL="0" marR="0">
                        <a:lnSpc>
                          <a:spcPct val="115000"/>
                        </a:lnSpc>
                        <a:spcBef>
                          <a:spcPts val="0"/>
                        </a:spcBef>
                        <a:spcAft>
                          <a:spcPts val="0"/>
                        </a:spcAft>
                      </a:pPr>
                      <a:r>
                        <a:rPr lang="en-US" sz="1600">
                          <a:effectLst/>
                          <a:latin typeface="Tahoma" pitchFamily="34" charset="0"/>
                          <a:ea typeface="Tahoma" pitchFamily="34" charset="0"/>
                          <a:cs typeface="Tahoma" pitchFamily="34" charset="0"/>
                        </a:rPr>
                        <a:t>2006</a:t>
                      </a:r>
                    </a:p>
                  </a:txBody>
                  <a:tcPr marL="68580" marR="68580" marT="0" marB="0"/>
                </a:tc>
                <a:tc>
                  <a:txBody>
                    <a:bodyPr/>
                    <a:lstStyle/>
                    <a:p>
                      <a:pPr marL="0" marR="0" algn="r">
                        <a:lnSpc>
                          <a:spcPct val="115000"/>
                        </a:lnSpc>
                        <a:spcBef>
                          <a:spcPts val="0"/>
                        </a:spcBef>
                        <a:spcAft>
                          <a:spcPts val="0"/>
                        </a:spcAft>
                      </a:pPr>
                      <a:r>
                        <a:rPr lang="en-US" sz="1600">
                          <a:effectLst/>
                          <a:latin typeface="Tahoma" pitchFamily="34" charset="0"/>
                          <a:ea typeface="Tahoma" pitchFamily="34" charset="0"/>
                          <a:cs typeface="Tahoma" pitchFamily="34" charset="0"/>
                        </a:rPr>
                        <a:t>39%</a:t>
                      </a:r>
                    </a:p>
                  </a:txBody>
                  <a:tcPr marL="68580" marR="68580" marT="0" marB="0" anchor="ctr"/>
                </a:tc>
                <a:tc>
                  <a:txBody>
                    <a:bodyPr/>
                    <a:lstStyle/>
                    <a:p>
                      <a:pPr marL="0" marR="0" algn="r">
                        <a:lnSpc>
                          <a:spcPct val="115000"/>
                        </a:lnSpc>
                        <a:spcBef>
                          <a:spcPts val="0"/>
                        </a:spcBef>
                        <a:spcAft>
                          <a:spcPts val="0"/>
                        </a:spcAft>
                      </a:pPr>
                      <a:r>
                        <a:rPr lang="en-US" sz="1600">
                          <a:effectLst/>
                          <a:latin typeface="Tahoma" pitchFamily="34" charset="0"/>
                          <a:ea typeface="Tahoma" pitchFamily="34" charset="0"/>
                          <a:cs typeface="Tahoma" pitchFamily="34" charset="0"/>
                        </a:rPr>
                        <a:t>56%</a:t>
                      </a:r>
                    </a:p>
                  </a:txBody>
                  <a:tcPr marL="68580" marR="68580" marT="0" marB="0" anchor="ctr"/>
                </a:tc>
                <a:tc>
                  <a:txBody>
                    <a:bodyPr/>
                    <a:lstStyle/>
                    <a:p>
                      <a:pPr marL="0" marR="0" algn="r">
                        <a:lnSpc>
                          <a:spcPct val="115000"/>
                        </a:lnSpc>
                        <a:spcBef>
                          <a:spcPts val="0"/>
                        </a:spcBef>
                        <a:spcAft>
                          <a:spcPts val="0"/>
                        </a:spcAft>
                      </a:pPr>
                      <a:r>
                        <a:rPr lang="en-US" sz="1600">
                          <a:effectLst/>
                          <a:latin typeface="Tahoma" pitchFamily="34" charset="0"/>
                          <a:ea typeface="Tahoma" pitchFamily="34" charset="0"/>
                          <a:cs typeface="Tahoma" pitchFamily="34" charset="0"/>
                        </a:rPr>
                        <a:t> </a:t>
                      </a:r>
                    </a:p>
                  </a:txBody>
                  <a:tcPr marL="68580" marR="68580" marT="0" marB="0" anchor="ctr"/>
                </a:tc>
                <a:tc>
                  <a:txBody>
                    <a:bodyPr/>
                    <a:lstStyle/>
                    <a:p>
                      <a:pPr marL="0" marR="0" algn="r">
                        <a:lnSpc>
                          <a:spcPct val="115000"/>
                        </a:lnSpc>
                        <a:spcBef>
                          <a:spcPts val="0"/>
                        </a:spcBef>
                        <a:spcAft>
                          <a:spcPts val="0"/>
                        </a:spcAft>
                      </a:pPr>
                      <a:r>
                        <a:rPr lang="en-US" sz="1600" dirty="0">
                          <a:effectLst/>
                          <a:latin typeface="Tahoma" pitchFamily="34" charset="0"/>
                          <a:ea typeface="Tahoma" pitchFamily="34" charset="0"/>
                          <a:cs typeface="Tahoma" pitchFamily="34" charset="0"/>
                        </a:rPr>
                        <a:t>32%</a:t>
                      </a:r>
                    </a:p>
                  </a:txBody>
                  <a:tcPr marL="68580" marR="68580" marT="0" marB="0" anchor="ctr"/>
                </a:tc>
                <a:tc>
                  <a:txBody>
                    <a:bodyPr/>
                    <a:lstStyle/>
                    <a:p>
                      <a:pPr marL="0" marR="0" algn="r">
                        <a:lnSpc>
                          <a:spcPct val="115000"/>
                        </a:lnSpc>
                        <a:spcBef>
                          <a:spcPts val="0"/>
                        </a:spcBef>
                        <a:spcAft>
                          <a:spcPts val="0"/>
                        </a:spcAft>
                      </a:pPr>
                      <a:r>
                        <a:rPr lang="en-US" sz="1600" dirty="0">
                          <a:effectLst/>
                          <a:latin typeface="Tahoma" pitchFamily="34" charset="0"/>
                          <a:ea typeface="Tahoma" pitchFamily="34" charset="0"/>
                          <a:cs typeface="Tahoma" pitchFamily="34" charset="0"/>
                        </a:rPr>
                        <a:t>53%</a:t>
                      </a:r>
                    </a:p>
                  </a:txBody>
                  <a:tcPr marL="68580" marR="68580" marT="0" marB="0" anchor="ctr"/>
                </a:tc>
                <a:tc>
                  <a:txBody>
                    <a:bodyPr/>
                    <a:lstStyle/>
                    <a:p>
                      <a:pPr marL="0" marR="0" algn="r">
                        <a:lnSpc>
                          <a:spcPct val="115000"/>
                        </a:lnSpc>
                        <a:spcBef>
                          <a:spcPts val="0"/>
                        </a:spcBef>
                        <a:spcAft>
                          <a:spcPts val="0"/>
                        </a:spcAft>
                      </a:pPr>
                      <a:r>
                        <a:rPr lang="en-US" sz="1600">
                          <a:effectLst/>
                          <a:latin typeface="Tahoma" pitchFamily="34" charset="0"/>
                          <a:ea typeface="Tahoma" pitchFamily="34" charset="0"/>
                          <a:cs typeface="Tahoma" pitchFamily="34" charset="0"/>
                        </a:rPr>
                        <a:t> </a:t>
                      </a:r>
                    </a:p>
                  </a:txBody>
                  <a:tcPr marL="68580" marR="68580" marT="0" marB="0" anchor="ctr"/>
                </a:tc>
                <a:tc>
                  <a:txBody>
                    <a:bodyPr/>
                    <a:lstStyle/>
                    <a:p>
                      <a:pPr marL="0" marR="0" algn="r">
                        <a:lnSpc>
                          <a:spcPct val="115000"/>
                        </a:lnSpc>
                        <a:spcBef>
                          <a:spcPts val="0"/>
                        </a:spcBef>
                        <a:spcAft>
                          <a:spcPts val="0"/>
                        </a:spcAft>
                      </a:pPr>
                      <a:r>
                        <a:rPr lang="en-US" sz="1600">
                          <a:effectLst/>
                          <a:latin typeface="Tahoma" pitchFamily="34" charset="0"/>
                          <a:ea typeface="Tahoma" pitchFamily="34" charset="0"/>
                          <a:cs typeface="Tahoma" pitchFamily="34" charset="0"/>
                        </a:rPr>
                        <a:t>32%</a:t>
                      </a:r>
                    </a:p>
                  </a:txBody>
                  <a:tcPr marL="68580" marR="68580" marT="0" marB="0" anchor="ctr"/>
                </a:tc>
                <a:tc>
                  <a:txBody>
                    <a:bodyPr/>
                    <a:lstStyle/>
                    <a:p>
                      <a:pPr marL="0" marR="0" algn="r">
                        <a:lnSpc>
                          <a:spcPct val="115000"/>
                        </a:lnSpc>
                        <a:spcBef>
                          <a:spcPts val="0"/>
                        </a:spcBef>
                        <a:spcAft>
                          <a:spcPts val="0"/>
                        </a:spcAft>
                      </a:pPr>
                      <a:r>
                        <a:rPr lang="en-US" sz="1600">
                          <a:effectLst/>
                          <a:latin typeface="Tahoma" pitchFamily="34" charset="0"/>
                          <a:ea typeface="Tahoma" pitchFamily="34" charset="0"/>
                          <a:cs typeface="Tahoma" pitchFamily="34" charset="0"/>
                        </a:rPr>
                        <a:t>54%</a:t>
                      </a:r>
                    </a:p>
                  </a:txBody>
                  <a:tcPr marL="68580" marR="68580" marT="0" marB="0" anchor="ctr"/>
                </a:tc>
                <a:extLst>
                  <a:ext uri="{0D108BD9-81ED-4DB2-BD59-A6C34878D82A}">
                    <a16:rowId xmlns:a16="http://schemas.microsoft.com/office/drawing/2014/main" xmlns="" val="10004"/>
                  </a:ext>
                </a:extLst>
              </a:tr>
              <a:tr h="272562">
                <a:tc>
                  <a:txBody>
                    <a:bodyPr/>
                    <a:lstStyle/>
                    <a:p>
                      <a:pPr marL="0" marR="0">
                        <a:lnSpc>
                          <a:spcPct val="115000"/>
                        </a:lnSpc>
                        <a:spcBef>
                          <a:spcPts val="0"/>
                        </a:spcBef>
                        <a:spcAft>
                          <a:spcPts val="0"/>
                        </a:spcAft>
                      </a:pPr>
                      <a:r>
                        <a:rPr lang="en-US" sz="1600" dirty="0">
                          <a:effectLst/>
                          <a:latin typeface="Tahoma" pitchFamily="34" charset="0"/>
                          <a:ea typeface="Tahoma" pitchFamily="34" charset="0"/>
                          <a:cs typeface="Tahoma" pitchFamily="34" charset="0"/>
                        </a:rPr>
                        <a:t>2007</a:t>
                      </a:r>
                    </a:p>
                  </a:txBody>
                  <a:tcPr marL="68580" marR="68580" marT="0" marB="0"/>
                </a:tc>
                <a:tc>
                  <a:txBody>
                    <a:bodyPr/>
                    <a:lstStyle/>
                    <a:p>
                      <a:pPr marL="0" marR="0" algn="r">
                        <a:lnSpc>
                          <a:spcPct val="115000"/>
                        </a:lnSpc>
                        <a:spcBef>
                          <a:spcPts val="0"/>
                        </a:spcBef>
                        <a:spcAft>
                          <a:spcPts val="0"/>
                        </a:spcAft>
                      </a:pPr>
                      <a:r>
                        <a:rPr lang="en-US" sz="1600">
                          <a:effectLst/>
                          <a:latin typeface="Tahoma" pitchFamily="34" charset="0"/>
                          <a:ea typeface="Tahoma" pitchFamily="34" charset="0"/>
                          <a:cs typeface="Tahoma" pitchFamily="34" charset="0"/>
                        </a:rPr>
                        <a:t>39%</a:t>
                      </a:r>
                    </a:p>
                  </a:txBody>
                  <a:tcPr marL="68580" marR="68580" marT="0" marB="0" anchor="ctr"/>
                </a:tc>
                <a:tc>
                  <a:txBody>
                    <a:bodyPr/>
                    <a:lstStyle/>
                    <a:p>
                      <a:pPr marL="0" marR="0" algn="r">
                        <a:lnSpc>
                          <a:spcPct val="115000"/>
                        </a:lnSpc>
                        <a:spcBef>
                          <a:spcPts val="0"/>
                        </a:spcBef>
                        <a:spcAft>
                          <a:spcPts val="0"/>
                        </a:spcAft>
                      </a:pPr>
                      <a:r>
                        <a:rPr lang="en-US" sz="1600">
                          <a:effectLst/>
                          <a:latin typeface="Tahoma" pitchFamily="34" charset="0"/>
                          <a:ea typeface="Tahoma" pitchFamily="34" charset="0"/>
                          <a:cs typeface="Tahoma" pitchFamily="34" charset="0"/>
                        </a:rPr>
                        <a:t>57%</a:t>
                      </a:r>
                    </a:p>
                  </a:txBody>
                  <a:tcPr marL="68580" marR="68580" marT="0" marB="0" anchor="ctr"/>
                </a:tc>
                <a:tc>
                  <a:txBody>
                    <a:bodyPr/>
                    <a:lstStyle/>
                    <a:p>
                      <a:pPr marL="0" marR="0" algn="r">
                        <a:lnSpc>
                          <a:spcPct val="115000"/>
                        </a:lnSpc>
                        <a:spcBef>
                          <a:spcPts val="0"/>
                        </a:spcBef>
                        <a:spcAft>
                          <a:spcPts val="0"/>
                        </a:spcAft>
                      </a:pPr>
                      <a:r>
                        <a:rPr lang="en-US" sz="1600">
                          <a:effectLst/>
                          <a:latin typeface="Tahoma" pitchFamily="34" charset="0"/>
                          <a:ea typeface="Tahoma" pitchFamily="34" charset="0"/>
                          <a:cs typeface="Tahoma" pitchFamily="34" charset="0"/>
                        </a:rPr>
                        <a:t> </a:t>
                      </a:r>
                    </a:p>
                  </a:txBody>
                  <a:tcPr marL="68580" marR="68580" marT="0" marB="0" anchor="ctr"/>
                </a:tc>
                <a:tc>
                  <a:txBody>
                    <a:bodyPr/>
                    <a:lstStyle/>
                    <a:p>
                      <a:pPr marL="0" marR="0" algn="r">
                        <a:lnSpc>
                          <a:spcPct val="115000"/>
                        </a:lnSpc>
                        <a:spcBef>
                          <a:spcPts val="0"/>
                        </a:spcBef>
                        <a:spcAft>
                          <a:spcPts val="0"/>
                        </a:spcAft>
                      </a:pPr>
                      <a:r>
                        <a:rPr lang="en-US" sz="1600" dirty="0">
                          <a:effectLst/>
                          <a:latin typeface="Tahoma" pitchFamily="34" charset="0"/>
                          <a:ea typeface="Tahoma" pitchFamily="34" charset="0"/>
                          <a:cs typeface="Tahoma" pitchFamily="34" charset="0"/>
                        </a:rPr>
                        <a:t>33%</a:t>
                      </a:r>
                    </a:p>
                  </a:txBody>
                  <a:tcPr marL="68580" marR="68580" marT="0" marB="0" anchor="ctr"/>
                </a:tc>
                <a:tc>
                  <a:txBody>
                    <a:bodyPr/>
                    <a:lstStyle/>
                    <a:p>
                      <a:pPr marL="0" marR="0" algn="r">
                        <a:lnSpc>
                          <a:spcPct val="115000"/>
                        </a:lnSpc>
                        <a:spcBef>
                          <a:spcPts val="0"/>
                        </a:spcBef>
                        <a:spcAft>
                          <a:spcPts val="0"/>
                        </a:spcAft>
                      </a:pPr>
                      <a:r>
                        <a:rPr lang="en-US" sz="1600" dirty="0">
                          <a:effectLst/>
                          <a:latin typeface="Tahoma" pitchFamily="34" charset="0"/>
                          <a:ea typeface="Tahoma" pitchFamily="34" charset="0"/>
                          <a:cs typeface="Tahoma" pitchFamily="34" charset="0"/>
                        </a:rPr>
                        <a:t>53%</a:t>
                      </a:r>
                    </a:p>
                  </a:txBody>
                  <a:tcPr marL="68580" marR="68580" marT="0" marB="0" anchor="ctr"/>
                </a:tc>
                <a:tc>
                  <a:txBody>
                    <a:bodyPr/>
                    <a:lstStyle/>
                    <a:p>
                      <a:pPr marL="0" marR="0" algn="r">
                        <a:lnSpc>
                          <a:spcPct val="115000"/>
                        </a:lnSpc>
                        <a:spcBef>
                          <a:spcPts val="0"/>
                        </a:spcBef>
                        <a:spcAft>
                          <a:spcPts val="0"/>
                        </a:spcAft>
                      </a:pPr>
                      <a:r>
                        <a:rPr lang="en-US" sz="1600">
                          <a:effectLst/>
                          <a:latin typeface="Tahoma" pitchFamily="34" charset="0"/>
                          <a:ea typeface="Tahoma" pitchFamily="34" charset="0"/>
                          <a:cs typeface="Tahoma" pitchFamily="34" charset="0"/>
                        </a:rPr>
                        <a:t> </a:t>
                      </a:r>
                    </a:p>
                  </a:txBody>
                  <a:tcPr marL="68580" marR="68580" marT="0" marB="0" anchor="ctr"/>
                </a:tc>
                <a:tc>
                  <a:txBody>
                    <a:bodyPr/>
                    <a:lstStyle/>
                    <a:p>
                      <a:pPr marL="0" marR="0" algn="r">
                        <a:lnSpc>
                          <a:spcPct val="115000"/>
                        </a:lnSpc>
                        <a:spcBef>
                          <a:spcPts val="0"/>
                        </a:spcBef>
                        <a:spcAft>
                          <a:spcPts val="0"/>
                        </a:spcAft>
                      </a:pPr>
                      <a:r>
                        <a:rPr lang="en-US" sz="1600">
                          <a:effectLst/>
                          <a:latin typeface="Tahoma" pitchFamily="34" charset="0"/>
                          <a:ea typeface="Tahoma" pitchFamily="34" charset="0"/>
                          <a:cs typeface="Tahoma" pitchFamily="34" charset="0"/>
                        </a:rPr>
                        <a:t>34%</a:t>
                      </a:r>
                    </a:p>
                  </a:txBody>
                  <a:tcPr marL="68580" marR="68580" marT="0" marB="0" anchor="ctr"/>
                </a:tc>
                <a:tc>
                  <a:txBody>
                    <a:bodyPr/>
                    <a:lstStyle/>
                    <a:p>
                      <a:pPr marL="0" marR="0" algn="r">
                        <a:lnSpc>
                          <a:spcPct val="115000"/>
                        </a:lnSpc>
                        <a:spcBef>
                          <a:spcPts val="0"/>
                        </a:spcBef>
                        <a:spcAft>
                          <a:spcPts val="0"/>
                        </a:spcAft>
                      </a:pPr>
                      <a:r>
                        <a:rPr lang="en-US" sz="1600">
                          <a:effectLst/>
                          <a:latin typeface="Tahoma" pitchFamily="34" charset="0"/>
                          <a:ea typeface="Tahoma" pitchFamily="34" charset="0"/>
                          <a:cs typeface="Tahoma" pitchFamily="34" charset="0"/>
                        </a:rPr>
                        <a:t>55%</a:t>
                      </a:r>
                    </a:p>
                  </a:txBody>
                  <a:tcPr marL="68580" marR="68580" marT="0" marB="0" anchor="ctr"/>
                </a:tc>
                <a:extLst>
                  <a:ext uri="{0D108BD9-81ED-4DB2-BD59-A6C34878D82A}">
                    <a16:rowId xmlns:a16="http://schemas.microsoft.com/office/drawing/2014/main" xmlns="" val="10005"/>
                  </a:ext>
                </a:extLst>
              </a:tr>
              <a:tr h="272562">
                <a:tc>
                  <a:txBody>
                    <a:bodyPr/>
                    <a:lstStyle/>
                    <a:p>
                      <a:pPr marL="0" marR="0">
                        <a:lnSpc>
                          <a:spcPct val="115000"/>
                        </a:lnSpc>
                        <a:spcBef>
                          <a:spcPts val="0"/>
                        </a:spcBef>
                        <a:spcAft>
                          <a:spcPts val="0"/>
                        </a:spcAft>
                      </a:pPr>
                      <a:r>
                        <a:rPr lang="en-US" sz="1600">
                          <a:effectLst/>
                          <a:latin typeface="Tahoma" pitchFamily="34" charset="0"/>
                          <a:ea typeface="Tahoma" pitchFamily="34" charset="0"/>
                          <a:cs typeface="Tahoma" pitchFamily="34" charset="0"/>
                        </a:rPr>
                        <a:t>2008</a:t>
                      </a:r>
                    </a:p>
                  </a:txBody>
                  <a:tcPr marL="68580" marR="68580" marT="0" marB="0"/>
                </a:tc>
                <a:tc>
                  <a:txBody>
                    <a:bodyPr/>
                    <a:lstStyle/>
                    <a:p>
                      <a:pPr marL="0" marR="0" algn="r">
                        <a:lnSpc>
                          <a:spcPct val="115000"/>
                        </a:lnSpc>
                        <a:spcBef>
                          <a:spcPts val="0"/>
                        </a:spcBef>
                        <a:spcAft>
                          <a:spcPts val="0"/>
                        </a:spcAft>
                      </a:pPr>
                      <a:r>
                        <a:rPr lang="en-US" sz="1600">
                          <a:effectLst/>
                          <a:latin typeface="Tahoma" pitchFamily="34" charset="0"/>
                          <a:ea typeface="Tahoma" pitchFamily="34" charset="0"/>
                          <a:cs typeface="Tahoma" pitchFamily="34" charset="0"/>
                        </a:rPr>
                        <a:t>44%</a:t>
                      </a:r>
                    </a:p>
                  </a:txBody>
                  <a:tcPr marL="68580" marR="68580" marT="0" marB="0" anchor="ctr"/>
                </a:tc>
                <a:tc>
                  <a:txBody>
                    <a:bodyPr/>
                    <a:lstStyle/>
                    <a:p>
                      <a:pPr marL="0" marR="0" algn="r">
                        <a:lnSpc>
                          <a:spcPct val="115000"/>
                        </a:lnSpc>
                        <a:spcBef>
                          <a:spcPts val="0"/>
                        </a:spcBef>
                        <a:spcAft>
                          <a:spcPts val="0"/>
                        </a:spcAft>
                      </a:pPr>
                      <a:r>
                        <a:rPr lang="en-US" sz="1600">
                          <a:effectLst/>
                          <a:latin typeface="Tahoma" pitchFamily="34" charset="0"/>
                          <a:ea typeface="Tahoma" pitchFamily="34" charset="0"/>
                          <a:cs typeface="Tahoma" pitchFamily="34" charset="0"/>
                        </a:rPr>
                        <a:t>59%</a:t>
                      </a:r>
                    </a:p>
                  </a:txBody>
                  <a:tcPr marL="68580" marR="68580" marT="0" marB="0" anchor="ctr"/>
                </a:tc>
                <a:tc>
                  <a:txBody>
                    <a:bodyPr/>
                    <a:lstStyle/>
                    <a:p>
                      <a:pPr marL="0" marR="0" algn="r">
                        <a:lnSpc>
                          <a:spcPct val="115000"/>
                        </a:lnSpc>
                        <a:spcBef>
                          <a:spcPts val="0"/>
                        </a:spcBef>
                        <a:spcAft>
                          <a:spcPts val="0"/>
                        </a:spcAft>
                      </a:pPr>
                      <a:r>
                        <a:rPr lang="en-US" sz="1600">
                          <a:effectLst/>
                          <a:latin typeface="Tahoma" pitchFamily="34" charset="0"/>
                          <a:ea typeface="Tahoma" pitchFamily="34" charset="0"/>
                          <a:cs typeface="Tahoma" pitchFamily="34" charset="0"/>
                        </a:rPr>
                        <a:t> </a:t>
                      </a:r>
                    </a:p>
                  </a:txBody>
                  <a:tcPr marL="68580" marR="68580" marT="0" marB="0" anchor="ctr"/>
                </a:tc>
                <a:tc>
                  <a:txBody>
                    <a:bodyPr/>
                    <a:lstStyle/>
                    <a:p>
                      <a:pPr marL="0" marR="0" algn="r">
                        <a:lnSpc>
                          <a:spcPct val="115000"/>
                        </a:lnSpc>
                        <a:spcBef>
                          <a:spcPts val="0"/>
                        </a:spcBef>
                        <a:spcAft>
                          <a:spcPts val="0"/>
                        </a:spcAft>
                      </a:pPr>
                      <a:r>
                        <a:rPr lang="en-US" sz="1600">
                          <a:effectLst/>
                          <a:latin typeface="Tahoma" pitchFamily="34" charset="0"/>
                          <a:ea typeface="Tahoma" pitchFamily="34" charset="0"/>
                          <a:cs typeface="Tahoma" pitchFamily="34" charset="0"/>
                        </a:rPr>
                        <a:t>42%</a:t>
                      </a:r>
                    </a:p>
                  </a:txBody>
                  <a:tcPr marL="68580" marR="68580" marT="0" marB="0" anchor="ctr"/>
                </a:tc>
                <a:tc>
                  <a:txBody>
                    <a:bodyPr/>
                    <a:lstStyle/>
                    <a:p>
                      <a:pPr marL="0" marR="0" algn="r">
                        <a:lnSpc>
                          <a:spcPct val="115000"/>
                        </a:lnSpc>
                        <a:spcBef>
                          <a:spcPts val="0"/>
                        </a:spcBef>
                        <a:spcAft>
                          <a:spcPts val="0"/>
                        </a:spcAft>
                      </a:pPr>
                      <a:r>
                        <a:rPr lang="en-US" sz="1600" dirty="0">
                          <a:effectLst/>
                          <a:latin typeface="Tahoma" pitchFamily="34" charset="0"/>
                          <a:ea typeface="Tahoma" pitchFamily="34" charset="0"/>
                          <a:cs typeface="Tahoma" pitchFamily="34" charset="0"/>
                        </a:rPr>
                        <a:t>56%</a:t>
                      </a:r>
                    </a:p>
                  </a:txBody>
                  <a:tcPr marL="68580" marR="68580" marT="0" marB="0" anchor="ctr"/>
                </a:tc>
                <a:tc>
                  <a:txBody>
                    <a:bodyPr/>
                    <a:lstStyle/>
                    <a:p>
                      <a:pPr marL="0" marR="0" algn="r">
                        <a:lnSpc>
                          <a:spcPct val="115000"/>
                        </a:lnSpc>
                        <a:spcBef>
                          <a:spcPts val="0"/>
                        </a:spcBef>
                        <a:spcAft>
                          <a:spcPts val="0"/>
                        </a:spcAft>
                      </a:pPr>
                      <a:r>
                        <a:rPr lang="en-US" sz="1600" dirty="0">
                          <a:effectLst/>
                          <a:latin typeface="Tahoma" pitchFamily="34" charset="0"/>
                          <a:ea typeface="Tahoma" pitchFamily="34" charset="0"/>
                          <a:cs typeface="Tahoma" pitchFamily="34" charset="0"/>
                        </a:rPr>
                        <a:t> </a:t>
                      </a:r>
                    </a:p>
                  </a:txBody>
                  <a:tcPr marL="68580" marR="68580" marT="0" marB="0" anchor="ctr"/>
                </a:tc>
                <a:tc>
                  <a:txBody>
                    <a:bodyPr/>
                    <a:lstStyle/>
                    <a:p>
                      <a:pPr marL="0" marR="0" algn="r">
                        <a:lnSpc>
                          <a:spcPct val="115000"/>
                        </a:lnSpc>
                        <a:spcBef>
                          <a:spcPts val="0"/>
                        </a:spcBef>
                        <a:spcAft>
                          <a:spcPts val="0"/>
                        </a:spcAft>
                      </a:pPr>
                      <a:r>
                        <a:rPr lang="en-US" sz="1600" dirty="0">
                          <a:effectLst/>
                          <a:latin typeface="Tahoma" pitchFamily="34" charset="0"/>
                          <a:ea typeface="Tahoma" pitchFamily="34" charset="0"/>
                          <a:cs typeface="Tahoma" pitchFamily="34" charset="0"/>
                        </a:rPr>
                        <a:t>39%</a:t>
                      </a:r>
                    </a:p>
                  </a:txBody>
                  <a:tcPr marL="68580" marR="68580" marT="0" marB="0" anchor="ctr"/>
                </a:tc>
                <a:tc>
                  <a:txBody>
                    <a:bodyPr/>
                    <a:lstStyle/>
                    <a:p>
                      <a:pPr marL="0" marR="0" algn="r">
                        <a:lnSpc>
                          <a:spcPct val="115000"/>
                        </a:lnSpc>
                        <a:spcBef>
                          <a:spcPts val="0"/>
                        </a:spcBef>
                        <a:spcAft>
                          <a:spcPts val="0"/>
                        </a:spcAft>
                      </a:pPr>
                      <a:r>
                        <a:rPr lang="en-US" sz="1600">
                          <a:effectLst/>
                          <a:latin typeface="Tahoma" pitchFamily="34" charset="0"/>
                          <a:ea typeface="Tahoma" pitchFamily="34" charset="0"/>
                          <a:cs typeface="Tahoma" pitchFamily="34" charset="0"/>
                        </a:rPr>
                        <a:t>57%</a:t>
                      </a:r>
                    </a:p>
                  </a:txBody>
                  <a:tcPr marL="68580" marR="68580" marT="0" marB="0" anchor="ctr"/>
                </a:tc>
                <a:extLst>
                  <a:ext uri="{0D108BD9-81ED-4DB2-BD59-A6C34878D82A}">
                    <a16:rowId xmlns:a16="http://schemas.microsoft.com/office/drawing/2014/main" xmlns="" val="10006"/>
                  </a:ext>
                </a:extLst>
              </a:tr>
              <a:tr h="272562">
                <a:tc>
                  <a:txBody>
                    <a:bodyPr/>
                    <a:lstStyle/>
                    <a:p>
                      <a:pPr marL="0" marR="0">
                        <a:lnSpc>
                          <a:spcPct val="115000"/>
                        </a:lnSpc>
                        <a:spcBef>
                          <a:spcPts val="0"/>
                        </a:spcBef>
                        <a:spcAft>
                          <a:spcPts val="0"/>
                        </a:spcAft>
                      </a:pPr>
                      <a:r>
                        <a:rPr lang="en-US" sz="1600">
                          <a:effectLst/>
                          <a:latin typeface="Tahoma" pitchFamily="34" charset="0"/>
                          <a:ea typeface="Tahoma" pitchFamily="34" charset="0"/>
                          <a:cs typeface="Tahoma" pitchFamily="34" charset="0"/>
                        </a:rPr>
                        <a:t>2009</a:t>
                      </a:r>
                    </a:p>
                  </a:txBody>
                  <a:tcPr marL="68580" marR="68580" marT="0" marB="0"/>
                </a:tc>
                <a:tc>
                  <a:txBody>
                    <a:bodyPr/>
                    <a:lstStyle/>
                    <a:p>
                      <a:pPr marL="0" marR="0" algn="r">
                        <a:lnSpc>
                          <a:spcPct val="115000"/>
                        </a:lnSpc>
                        <a:spcBef>
                          <a:spcPts val="0"/>
                        </a:spcBef>
                        <a:spcAft>
                          <a:spcPts val="0"/>
                        </a:spcAft>
                      </a:pPr>
                      <a:r>
                        <a:rPr lang="en-US" sz="1600">
                          <a:effectLst/>
                          <a:latin typeface="Tahoma" pitchFamily="34" charset="0"/>
                          <a:ea typeface="Tahoma" pitchFamily="34" charset="0"/>
                          <a:cs typeface="Tahoma" pitchFamily="34" charset="0"/>
                        </a:rPr>
                        <a:t>46%</a:t>
                      </a:r>
                    </a:p>
                  </a:txBody>
                  <a:tcPr marL="68580" marR="68580" marT="0" marB="0" anchor="ctr"/>
                </a:tc>
                <a:tc>
                  <a:txBody>
                    <a:bodyPr/>
                    <a:lstStyle/>
                    <a:p>
                      <a:pPr marL="0" marR="0" algn="r">
                        <a:lnSpc>
                          <a:spcPct val="115000"/>
                        </a:lnSpc>
                        <a:spcBef>
                          <a:spcPts val="0"/>
                        </a:spcBef>
                        <a:spcAft>
                          <a:spcPts val="0"/>
                        </a:spcAft>
                      </a:pPr>
                      <a:r>
                        <a:rPr lang="en-US" sz="1600">
                          <a:effectLst/>
                          <a:latin typeface="Tahoma" pitchFamily="34" charset="0"/>
                          <a:ea typeface="Tahoma" pitchFamily="34" charset="0"/>
                          <a:cs typeface="Tahoma" pitchFamily="34" charset="0"/>
                        </a:rPr>
                        <a:t>59%</a:t>
                      </a:r>
                    </a:p>
                  </a:txBody>
                  <a:tcPr marL="68580" marR="68580" marT="0" marB="0" anchor="ctr"/>
                </a:tc>
                <a:tc>
                  <a:txBody>
                    <a:bodyPr/>
                    <a:lstStyle/>
                    <a:p>
                      <a:pPr marL="0" marR="0" algn="r">
                        <a:lnSpc>
                          <a:spcPct val="115000"/>
                        </a:lnSpc>
                        <a:spcBef>
                          <a:spcPts val="0"/>
                        </a:spcBef>
                        <a:spcAft>
                          <a:spcPts val="0"/>
                        </a:spcAft>
                      </a:pPr>
                      <a:r>
                        <a:rPr lang="en-US" sz="1600">
                          <a:effectLst/>
                          <a:latin typeface="Tahoma" pitchFamily="34" charset="0"/>
                          <a:ea typeface="Tahoma" pitchFamily="34" charset="0"/>
                          <a:cs typeface="Tahoma" pitchFamily="34" charset="0"/>
                        </a:rPr>
                        <a:t> </a:t>
                      </a:r>
                    </a:p>
                  </a:txBody>
                  <a:tcPr marL="68580" marR="68580" marT="0" marB="0" anchor="ctr"/>
                </a:tc>
                <a:tc>
                  <a:txBody>
                    <a:bodyPr/>
                    <a:lstStyle/>
                    <a:p>
                      <a:pPr marL="0" marR="0" algn="r">
                        <a:lnSpc>
                          <a:spcPct val="115000"/>
                        </a:lnSpc>
                        <a:spcBef>
                          <a:spcPts val="0"/>
                        </a:spcBef>
                        <a:spcAft>
                          <a:spcPts val="0"/>
                        </a:spcAft>
                      </a:pPr>
                      <a:r>
                        <a:rPr lang="en-US" sz="1600">
                          <a:effectLst/>
                          <a:latin typeface="Tahoma" pitchFamily="34" charset="0"/>
                          <a:ea typeface="Tahoma" pitchFamily="34" charset="0"/>
                          <a:cs typeface="Tahoma" pitchFamily="34" charset="0"/>
                        </a:rPr>
                        <a:t>43%</a:t>
                      </a:r>
                    </a:p>
                  </a:txBody>
                  <a:tcPr marL="68580" marR="68580" marT="0" marB="0" anchor="ctr"/>
                </a:tc>
                <a:tc>
                  <a:txBody>
                    <a:bodyPr/>
                    <a:lstStyle/>
                    <a:p>
                      <a:pPr marL="0" marR="0" algn="r">
                        <a:lnSpc>
                          <a:spcPct val="115000"/>
                        </a:lnSpc>
                        <a:spcBef>
                          <a:spcPts val="0"/>
                        </a:spcBef>
                        <a:spcAft>
                          <a:spcPts val="0"/>
                        </a:spcAft>
                      </a:pPr>
                      <a:r>
                        <a:rPr lang="en-US" sz="1600" dirty="0">
                          <a:effectLst/>
                          <a:latin typeface="Tahoma" pitchFamily="34" charset="0"/>
                          <a:ea typeface="Tahoma" pitchFamily="34" charset="0"/>
                          <a:cs typeface="Tahoma" pitchFamily="34" charset="0"/>
                        </a:rPr>
                        <a:t>56%</a:t>
                      </a:r>
                    </a:p>
                  </a:txBody>
                  <a:tcPr marL="68580" marR="68580" marT="0" marB="0" anchor="ctr"/>
                </a:tc>
                <a:tc>
                  <a:txBody>
                    <a:bodyPr/>
                    <a:lstStyle/>
                    <a:p>
                      <a:pPr marL="0" marR="0" algn="r">
                        <a:lnSpc>
                          <a:spcPct val="115000"/>
                        </a:lnSpc>
                        <a:spcBef>
                          <a:spcPts val="0"/>
                        </a:spcBef>
                        <a:spcAft>
                          <a:spcPts val="0"/>
                        </a:spcAft>
                      </a:pPr>
                      <a:r>
                        <a:rPr lang="en-US" sz="1600">
                          <a:effectLst/>
                          <a:latin typeface="Tahoma" pitchFamily="34" charset="0"/>
                          <a:ea typeface="Tahoma" pitchFamily="34" charset="0"/>
                          <a:cs typeface="Tahoma" pitchFamily="34" charset="0"/>
                        </a:rPr>
                        <a:t> </a:t>
                      </a:r>
                    </a:p>
                  </a:txBody>
                  <a:tcPr marL="68580" marR="68580" marT="0" marB="0" anchor="ctr"/>
                </a:tc>
                <a:tc>
                  <a:txBody>
                    <a:bodyPr/>
                    <a:lstStyle/>
                    <a:p>
                      <a:pPr marL="0" marR="0" algn="r">
                        <a:lnSpc>
                          <a:spcPct val="115000"/>
                        </a:lnSpc>
                        <a:spcBef>
                          <a:spcPts val="0"/>
                        </a:spcBef>
                        <a:spcAft>
                          <a:spcPts val="0"/>
                        </a:spcAft>
                      </a:pPr>
                      <a:r>
                        <a:rPr lang="en-US" sz="1600" dirty="0">
                          <a:effectLst/>
                          <a:latin typeface="Tahoma" pitchFamily="34" charset="0"/>
                          <a:ea typeface="Tahoma" pitchFamily="34" charset="0"/>
                          <a:cs typeface="Tahoma" pitchFamily="34" charset="0"/>
                        </a:rPr>
                        <a:t>41%</a:t>
                      </a:r>
                    </a:p>
                  </a:txBody>
                  <a:tcPr marL="68580" marR="68580" marT="0" marB="0" anchor="ctr"/>
                </a:tc>
                <a:tc>
                  <a:txBody>
                    <a:bodyPr/>
                    <a:lstStyle/>
                    <a:p>
                      <a:pPr marL="0" marR="0" algn="r">
                        <a:lnSpc>
                          <a:spcPct val="115000"/>
                        </a:lnSpc>
                        <a:spcBef>
                          <a:spcPts val="0"/>
                        </a:spcBef>
                        <a:spcAft>
                          <a:spcPts val="0"/>
                        </a:spcAft>
                      </a:pPr>
                      <a:r>
                        <a:rPr lang="en-US" sz="1600">
                          <a:effectLst/>
                          <a:latin typeface="Tahoma" pitchFamily="34" charset="0"/>
                          <a:ea typeface="Tahoma" pitchFamily="34" charset="0"/>
                          <a:cs typeface="Tahoma" pitchFamily="34" charset="0"/>
                        </a:rPr>
                        <a:t>57%</a:t>
                      </a:r>
                    </a:p>
                  </a:txBody>
                  <a:tcPr marL="68580" marR="68580" marT="0" marB="0" anchor="ctr"/>
                </a:tc>
                <a:extLst>
                  <a:ext uri="{0D108BD9-81ED-4DB2-BD59-A6C34878D82A}">
                    <a16:rowId xmlns:a16="http://schemas.microsoft.com/office/drawing/2014/main" xmlns="" val="10007"/>
                  </a:ext>
                </a:extLst>
              </a:tr>
              <a:tr h="272562">
                <a:tc>
                  <a:txBody>
                    <a:bodyPr/>
                    <a:lstStyle/>
                    <a:p>
                      <a:pPr marL="0" marR="0">
                        <a:lnSpc>
                          <a:spcPct val="115000"/>
                        </a:lnSpc>
                        <a:spcBef>
                          <a:spcPts val="0"/>
                        </a:spcBef>
                        <a:spcAft>
                          <a:spcPts val="0"/>
                        </a:spcAft>
                      </a:pPr>
                      <a:r>
                        <a:rPr lang="en-US" sz="1600" dirty="0">
                          <a:effectLst/>
                          <a:latin typeface="Tahoma" pitchFamily="34" charset="0"/>
                          <a:ea typeface="Tahoma" pitchFamily="34" charset="0"/>
                          <a:cs typeface="Tahoma" pitchFamily="34" charset="0"/>
                        </a:rPr>
                        <a:t>2010</a:t>
                      </a:r>
                    </a:p>
                  </a:txBody>
                  <a:tcPr marL="68580" marR="68580" marT="0" marB="0"/>
                </a:tc>
                <a:tc>
                  <a:txBody>
                    <a:bodyPr/>
                    <a:lstStyle/>
                    <a:p>
                      <a:pPr marL="0" marR="0" algn="r">
                        <a:lnSpc>
                          <a:spcPct val="115000"/>
                        </a:lnSpc>
                        <a:spcBef>
                          <a:spcPts val="0"/>
                        </a:spcBef>
                        <a:spcAft>
                          <a:spcPts val="0"/>
                        </a:spcAft>
                      </a:pPr>
                      <a:r>
                        <a:rPr lang="en-US" sz="1600" dirty="0">
                          <a:effectLst/>
                          <a:latin typeface="Tahoma" pitchFamily="34" charset="0"/>
                          <a:ea typeface="Tahoma" pitchFamily="34" charset="0"/>
                          <a:cs typeface="Tahoma" pitchFamily="34" charset="0"/>
                        </a:rPr>
                        <a:t>45%</a:t>
                      </a:r>
                    </a:p>
                  </a:txBody>
                  <a:tcPr marL="68580" marR="68580" marT="0" marB="0" anchor="ctr"/>
                </a:tc>
                <a:tc>
                  <a:txBody>
                    <a:bodyPr/>
                    <a:lstStyle/>
                    <a:p>
                      <a:pPr marL="0" marR="0" algn="r">
                        <a:lnSpc>
                          <a:spcPct val="115000"/>
                        </a:lnSpc>
                        <a:spcBef>
                          <a:spcPts val="0"/>
                        </a:spcBef>
                        <a:spcAft>
                          <a:spcPts val="0"/>
                        </a:spcAft>
                      </a:pPr>
                      <a:r>
                        <a:rPr lang="en-US" sz="1600" dirty="0">
                          <a:effectLst/>
                          <a:latin typeface="Tahoma" pitchFamily="34" charset="0"/>
                          <a:ea typeface="Tahoma" pitchFamily="34" charset="0"/>
                          <a:cs typeface="Tahoma" pitchFamily="34" charset="0"/>
                        </a:rPr>
                        <a:t>59%</a:t>
                      </a:r>
                    </a:p>
                  </a:txBody>
                  <a:tcPr marL="68580" marR="68580" marT="0" marB="0" anchor="ctr"/>
                </a:tc>
                <a:tc>
                  <a:txBody>
                    <a:bodyPr/>
                    <a:lstStyle/>
                    <a:p>
                      <a:pPr marL="0" marR="0" algn="r">
                        <a:lnSpc>
                          <a:spcPct val="115000"/>
                        </a:lnSpc>
                        <a:spcBef>
                          <a:spcPts val="0"/>
                        </a:spcBef>
                        <a:spcAft>
                          <a:spcPts val="0"/>
                        </a:spcAft>
                      </a:pPr>
                      <a:r>
                        <a:rPr lang="en-US" sz="1600" dirty="0">
                          <a:effectLst/>
                          <a:latin typeface="Tahoma" pitchFamily="34" charset="0"/>
                          <a:ea typeface="Tahoma" pitchFamily="34" charset="0"/>
                          <a:cs typeface="Tahoma" pitchFamily="34" charset="0"/>
                        </a:rPr>
                        <a:t> </a:t>
                      </a:r>
                    </a:p>
                  </a:txBody>
                  <a:tcPr marL="68580" marR="68580" marT="0" marB="0" anchor="ctr"/>
                </a:tc>
                <a:tc>
                  <a:txBody>
                    <a:bodyPr/>
                    <a:lstStyle/>
                    <a:p>
                      <a:pPr marL="0" marR="0" algn="r">
                        <a:lnSpc>
                          <a:spcPct val="115000"/>
                        </a:lnSpc>
                        <a:spcBef>
                          <a:spcPts val="0"/>
                        </a:spcBef>
                        <a:spcAft>
                          <a:spcPts val="0"/>
                        </a:spcAft>
                      </a:pPr>
                      <a:r>
                        <a:rPr lang="en-US" sz="1600" dirty="0">
                          <a:effectLst/>
                          <a:latin typeface="Tahoma" pitchFamily="34" charset="0"/>
                          <a:ea typeface="Tahoma" pitchFamily="34" charset="0"/>
                          <a:cs typeface="Tahoma" pitchFamily="34" charset="0"/>
                        </a:rPr>
                        <a:t>45%</a:t>
                      </a:r>
                    </a:p>
                  </a:txBody>
                  <a:tcPr marL="68580" marR="68580" marT="0" marB="0" anchor="ctr"/>
                </a:tc>
                <a:tc>
                  <a:txBody>
                    <a:bodyPr/>
                    <a:lstStyle/>
                    <a:p>
                      <a:pPr marL="0" marR="0" algn="r">
                        <a:lnSpc>
                          <a:spcPct val="115000"/>
                        </a:lnSpc>
                        <a:spcBef>
                          <a:spcPts val="0"/>
                        </a:spcBef>
                        <a:spcAft>
                          <a:spcPts val="0"/>
                        </a:spcAft>
                      </a:pPr>
                      <a:r>
                        <a:rPr lang="en-US" sz="1600" dirty="0">
                          <a:effectLst/>
                          <a:latin typeface="Tahoma" pitchFamily="34" charset="0"/>
                          <a:ea typeface="Tahoma" pitchFamily="34" charset="0"/>
                          <a:cs typeface="Tahoma" pitchFamily="34" charset="0"/>
                        </a:rPr>
                        <a:t>56%</a:t>
                      </a:r>
                    </a:p>
                  </a:txBody>
                  <a:tcPr marL="68580" marR="68580" marT="0" marB="0" anchor="ctr"/>
                </a:tc>
                <a:tc>
                  <a:txBody>
                    <a:bodyPr/>
                    <a:lstStyle/>
                    <a:p>
                      <a:pPr marL="0" marR="0" algn="r">
                        <a:lnSpc>
                          <a:spcPct val="115000"/>
                        </a:lnSpc>
                        <a:spcBef>
                          <a:spcPts val="0"/>
                        </a:spcBef>
                        <a:spcAft>
                          <a:spcPts val="0"/>
                        </a:spcAft>
                      </a:pPr>
                      <a:r>
                        <a:rPr lang="en-US" sz="1600" dirty="0">
                          <a:effectLst/>
                          <a:latin typeface="Tahoma" pitchFamily="34" charset="0"/>
                          <a:ea typeface="Tahoma" pitchFamily="34" charset="0"/>
                          <a:cs typeface="Tahoma" pitchFamily="34" charset="0"/>
                        </a:rPr>
                        <a:t> </a:t>
                      </a:r>
                    </a:p>
                  </a:txBody>
                  <a:tcPr marL="68580" marR="68580" marT="0" marB="0" anchor="ctr"/>
                </a:tc>
                <a:tc>
                  <a:txBody>
                    <a:bodyPr/>
                    <a:lstStyle/>
                    <a:p>
                      <a:pPr marL="0" marR="0" algn="r">
                        <a:lnSpc>
                          <a:spcPct val="115000"/>
                        </a:lnSpc>
                        <a:spcBef>
                          <a:spcPts val="0"/>
                        </a:spcBef>
                        <a:spcAft>
                          <a:spcPts val="0"/>
                        </a:spcAft>
                      </a:pPr>
                      <a:r>
                        <a:rPr lang="en-US" sz="1600" dirty="0">
                          <a:effectLst/>
                          <a:latin typeface="Tahoma" pitchFamily="34" charset="0"/>
                          <a:ea typeface="Tahoma" pitchFamily="34" charset="0"/>
                          <a:cs typeface="Tahoma" pitchFamily="34" charset="0"/>
                        </a:rPr>
                        <a:t>41%</a:t>
                      </a:r>
                    </a:p>
                  </a:txBody>
                  <a:tcPr marL="68580" marR="68580" marT="0" marB="0" anchor="ctr"/>
                </a:tc>
                <a:tc>
                  <a:txBody>
                    <a:bodyPr/>
                    <a:lstStyle/>
                    <a:p>
                      <a:pPr marL="0" marR="0" algn="r">
                        <a:lnSpc>
                          <a:spcPct val="115000"/>
                        </a:lnSpc>
                        <a:spcBef>
                          <a:spcPts val="0"/>
                        </a:spcBef>
                        <a:spcAft>
                          <a:spcPts val="0"/>
                        </a:spcAft>
                      </a:pPr>
                      <a:r>
                        <a:rPr lang="en-US" sz="1600" dirty="0">
                          <a:effectLst/>
                          <a:latin typeface="Tahoma" pitchFamily="34" charset="0"/>
                          <a:ea typeface="Tahoma" pitchFamily="34" charset="0"/>
                          <a:cs typeface="Tahoma" pitchFamily="34" charset="0"/>
                        </a:rPr>
                        <a:t>57%</a:t>
                      </a:r>
                    </a:p>
                  </a:txBody>
                  <a:tcPr marL="68580" marR="68580" marT="0" marB="0" anchor="ctr"/>
                </a:tc>
                <a:extLst>
                  <a:ext uri="{0D108BD9-81ED-4DB2-BD59-A6C34878D82A}">
                    <a16:rowId xmlns:a16="http://schemas.microsoft.com/office/drawing/2014/main" xmlns="" val="10008"/>
                  </a:ext>
                </a:extLst>
              </a:tr>
              <a:tr h="299148">
                <a:tc>
                  <a:txBody>
                    <a:bodyPr/>
                    <a:lstStyle/>
                    <a:p>
                      <a:pPr marL="0" marR="0">
                        <a:lnSpc>
                          <a:spcPct val="115000"/>
                        </a:lnSpc>
                        <a:spcBef>
                          <a:spcPts val="0"/>
                        </a:spcBef>
                        <a:spcAft>
                          <a:spcPts val="0"/>
                        </a:spcAft>
                      </a:pPr>
                      <a:r>
                        <a:rPr lang="en-US" sz="1600" dirty="0">
                          <a:effectLst/>
                          <a:latin typeface="Tahoma" pitchFamily="34" charset="0"/>
                          <a:ea typeface="Tahoma" pitchFamily="34" charset="0"/>
                          <a:cs typeface="Tahoma" pitchFamily="34" charset="0"/>
                        </a:rPr>
                        <a:t>2011</a:t>
                      </a:r>
                    </a:p>
                  </a:txBody>
                  <a:tcPr marL="68580" marR="68580" marT="0" marB="0"/>
                </a:tc>
                <a:tc>
                  <a:txBody>
                    <a:bodyPr/>
                    <a:lstStyle/>
                    <a:p>
                      <a:pPr marL="0" marR="0" algn="r">
                        <a:lnSpc>
                          <a:spcPct val="115000"/>
                        </a:lnSpc>
                        <a:spcBef>
                          <a:spcPts val="0"/>
                        </a:spcBef>
                        <a:spcAft>
                          <a:spcPts val="0"/>
                        </a:spcAft>
                      </a:pPr>
                      <a:r>
                        <a:rPr lang="en-US" sz="1600" dirty="0">
                          <a:effectLst/>
                          <a:latin typeface="Tahoma" pitchFamily="34" charset="0"/>
                          <a:ea typeface="Tahoma" pitchFamily="34" charset="0"/>
                          <a:cs typeface="Tahoma" pitchFamily="34" charset="0"/>
                        </a:rPr>
                        <a:t>45%</a:t>
                      </a:r>
                    </a:p>
                  </a:txBody>
                  <a:tcPr marL="68580" marR="68580" marT="0" marB="0" anchor="ctr"/>
                </a:tc>
                <a:tc>
                  <a:txBody>
                    <a:bodyPr/>
                    <a:lstStyle/>
                    <a:p>
                      <a:pPr marL="0" marR="0" algn="r">
                        <a:lnSpc>
                          <a:spcPct val="115000"/>
                        </a:lnSpc>
                        <a:spcBef>
                          <a:spcPts val="0"/>
                        </a:spcBef>
                        <a:spcAft>
                          <a:spcPts val="0"/>
                        </a:spcAft>
                      </a:pPr>
                      <a:r>
                        <a:rPr lang="en-US" sz="1600" dirty="0">
                          <a:effectLst/>
                          <a:latin typeface="Tahoma" pitchFamily="34" charset="0"/>
                          <a:ea typeface="Tahoma" pitchFamily="34" charset="0"/>
                          <a:cs typeface="Tahoma" pitchFamily="34" charset="0"/>
                        </a:rPr>
                        <a:t>57%</a:t>
                      </a:r>
                    </a:p>
                  </a:txBody>
                  <a:tcPr marL="68580" marR="68580" marT="0" marB="0" anchor="ctr"/>
                </a:tc>
                <a:tc>
                  <a:txBody>
                    <a:bodyPr/>
                    <a:lstStyle/>
                    <a:p>
                      <a:pPr marL="0" marR="0" algn="r">
                        <a:lnSpc>
                          <a:spcPct val="115000"/>
                        </a:lnSpc>
                        <a:spcBef>
                          <a:spcPts val="0"/>
                        </a:spcBef>
                        <a:spcAft>
                          <a:spcPts val="0"/>
                        </a:spcAft>
                      </a:pPr>
                      <a:endParaRPr lang="en-US" sz="1600" dirty="0">
                        <a:effectLst/>
                        <a:latin typeface="Tahoma" pitchFamily="34" charset="0"/>
                        <a:ea typeface="Tahoma" pitchFamily="34" charset="0"/>
                        <a:cs typeface="Tahoma" pitchFamily="34" charset="0"/>
                      </a:endParaRPr>
                    </a:p>
                  </a:txBody>
                  <a:tcPr marL="68580" marR="68580" marT="0" marB="0" anchor="ctr"/>
                </a:tc>
                <a:tc>
                  <a:txBody>
                    <a:bodyPr/>
                    <a:lstStyle/>
                    <a:p>
                      <a:pPr marL="0" marR="0" algn="r">
                        <a:lnSpc>
                          <a:spcPct val="115000"/>
                        </a:lnSpc>
                        <a:spcBef>
                          <a:spcPts val="0"/>
                        </a:spcBef>
                        <a:spcAft>
                          <a:spcPts val="0"/>
                        </a:spcAft>
                      </a:pPr>
                      <a:r>
                        <a:rPr lang="en-US" sz="1600" dirty="0">
                          <a:effectLst/>
                          <a:latin typeface="Tahoma" pitchFamily="34" charset="0"/>
                          <a:ea typeface="Tahoma" pitchFamily="34" charset="0"/>
                          <a:cs typeface="Tahoma" pitchFamily="34" charset="0"/>
                        </a:rPr>
                        <a:t>46%</a:t>
                      </a:r>
                    </a:p>
                  </a:txBody>
                  <a:tcPr marL="68580" marR="68580" marT="0" marB="0" anchor="ctr"/>
                </a:tc>
                <a:tc>
                  <a:txBody>
                    <a:bodyPr/>
                    <a:lstStyle/>
                    <a:p>
                      <a:pPr marL="0" marR="0" algn="r">
                        <a:lnSpc>
                          <a:spcPct val="115000"/>
                        </a:lnSpc>
                        <a:spcBef>
                          <a:spcPts val="0"/>
                        </a:spcBef>
                        <a:spcAft>
                          <a:spcPts val="0"/>
                        </a:spcAft>
                      </a:pPr>
                      <a:r>
                        <a:rPr lang="en-US" sz="1600" dirty="0">
                          <a:effectLst/>
                          <a:latin typeface="Tahoma" pitchFamily="34" charset="0"/>
                          <a:ea typeface="Tahoma" pitchFamily="34" charset="0"/>
                          <a:cs typeface="Tahoma" pitchFamily="34" charset="0"/>
                        </a:rPr>
                        <a:t>55%</a:t>
                      </a:r>
                    </a:p>
                  </a:txBody>
                  <a:tcPr marL="68580" marR="68580" marT="0" marB="0" anchor="ctr"/>
                </a:tc>
                <a:tc>
                  <a:txBody>
                    <a:bodyPr/>
                    <a:lstStyle/>
                    <a:p>
                      <a:pPr marL="0" marR="0" algn="r">
                        <a:lnSpc>
                          <a:spcPct val="115000"/>
                        </a:lnSpc>
                        <a:spcBef>
                          <a:spcPts val="0"/>
                        </a:spcBef>
                        <a:spcAft>
                          <a:spcPts val="0"/>
                        </a:spcAft>
                      </a:pPr>
                      <a:endParaRPr lang="en-US" sz="1600" dirty="0">
                        <a:effectLst/>
                        <a:latin typeface="Tahoma" pitchFamily="34" charset="0"/>
                        <a:ea typeface="Tahoma" pitchFamily="34" charset="0"/>
                        <a:cs typeface="Tahoma" pitchFamily="34" charset="0"/>
                      </a:endParaRPr>
                    </a:p>
                  </a:txBody>
                  <a:tcPr marL="68580" marR="68580" marT="0" marB="0" anchor="ctr"/>
                </a:tc>
                <a:tc>
                  <a:txBody>
                    <a:bodyPr/>
                    <a:lstStyle/>
                    <a:p>
                      <a:pPr marL="0" marR="0" algn="r">
                        <a:lnSpc>
                          <a:spcPct val="115000"/>
                        </a:lnSpc>
                        <a:spcBef>
                          <a:spcPts val="0"/>
                        </a:spcBef>
                        <a:spcAft>
                          <a:spcPts val="0"/>
                        </a:spcAft>
                      </a:pPr>
                      <a:r>
                        <a:rPr lang="en-US" sz="1600" dirty="0">
                          <a:effectLst/>
                          <a:latin typeface="Tahoma" pitchFamily="34" charset="0"/>
                          <a:ea typeface="Tahoma" pitchFamily="34" charset="0"/>
                          <a:cs typeface="Tahoma" pitchFamily="34" charset="0"/>
                        </a:rPr>
                        <a:t>41%</a:t>
                      </a:r>
                    </a:p>
                  </a:txBody>
                  <a:tcPr marL="68580" marR="68580" marT="0" marB="0" anchor="ctr"/>
                </a:tc>
                <a:tc>
                  <a:txBody>
                    <a:bodyPr/>
                    <a:lstStyle/>
                    <a:p>
                      <a:pPr marL="0" marR="0" algn="r">
                        <a:lnSpc>
                          <a:spcPct val="115000"/>
                        </a:lnSpc>
                        <a:spcBef>
                          <a:spcPts val="0"/>
                        </a:spcBef>
                        <a:spcAft>
                          <a:spcPts val="0"/>
                        </a:spcAft>
                      </a:pPr>
                      <a:r>
                        <a:rPr lang="en-US" sz="1600" dirty="0">
                          <a:effectLst/>
                          <a:latin typeface="Tahoma" pitchFamily="34" charset="0"/>
                          <a:ea typeface="Tahoma" pitchFamily="34" charset="0"/>
                          <a:cs typeface="Tahoma" pitchFamily="34" charset="0"/>
                        </a:rPr>
                        <a:t>55%</a:t>
                      </a:r>
                    </a:p>
                  </a:txBody>
                  <a:tcPr marL="68580" marR="68580" marT="0" marB="0" anchor="ctr"/>
                </a:tc>
                <a:extLst>
                  <a:ext uri="{0D108BD9-81ED-4DB2-BD59-A6C34878D82A}">
                    <a16:rowId xmlns:a16="http://schemas.microsoft.com/office/drawing/2014/main" xmlns="" val="10009"/>
                  </a:ext>
                </a:extLst>
              </a:tr>
              <a:tr h="299148">
                <a:tc>
                  <a:txBody>
                    <a:bodyPr/>
                    <a:lstStyle/>
                    <a:p>
                      <a:pPr marL="0" marR="0">
                        <a:lnSpc>
                          <a:spcPct val="115000"/>
                        </a:lnSpc>
                        <a:spcBef>
                          <a:spcPts val="0"/>
                        </a:spcBef>
                        <a:spcAft>
                          <a:spcPts val="0"/>
                        </a:spcAft>
                      </a:pPr>
                      <a:r>
                        <a:rPr lang="en-US" sz="1600" dirty="0">
                          <a:effectLst/>
                          <a:latin typeface="Tahoma" pitchFamily="34" charset="0"/>
                          <a:ea typeface="Tahoma" pitchFamily="34" charset="0"/>
                          <a:cs typeface="Tahoma" pitchFamily="34" charset="0"/>
                        </a:rPr>
                        <a:t>2012</a:t>
                      </a:r>
                    </a:p>
                  </a:txBody>
                  <a:tcPr marL="68580" marR="68580" marT="0" marB="0"/>
                </a:tc>
                <a:tc>
                  <a:txBody>
                    <a:bodyPr/>
                    <a:lstStyle/>
                    <a:p>
                      <a:pPr marL="0" marR="0" algn="r">
                        <a:lnSpc>
                          <a:spcPct val="115000"/>
                        </a:lnSpc>
                        <a:spcBef>
                          <a:spcPts val="0"/>
                        </a:spcBef>
                        <a:spcAft>
                          <a:spcPts val="0"/>
                        </a:spcAft>
                      </a:pPr>
                      <a:r>
                        <a:rPr lang="en-US" sz="1600" dirty="0">
                          <a:effectLst/>
                          <a:latin typeface="Tahoma" pitchFamily="34" charset="0"/>
                          <a:ea typeface="Tahoma" pitchFamily="34" charset="0"/>
                          <a:cs typeface="Tahoma" pitchFamily="34" charset="0"/>
                        </a:rPr>
                        <a:t>45%</a:t>
                      </a:r>
                    </a:p>
                  </a:txBody>
                  <a:tcPr marL="68580" marR="68580" marT="0" marB="0" anchor="ctr"/>
                </a:tc>
                <a:tc>
                  <a:txBody>
                    <a:bodyPr/>
                    <a:lstStyle/>
                    <a:p>
                      <a:pPr marL="0" marR="0" algn="r">
                        <a:lnSpc>
                          <a:spcPct val="115000"/>
                        </a:lnSpc>
                        <a:spcBef>
                          <a:spcPts val="0"/>
                        </a:spcBef>
                        <a:spcAft>
                          <a:spcPts val="0"/>
                        </a:spcAft>
                      </a:pPr>
                      <a:r>
                        <a:rPr lang="en-US" sz="1600" dirty="0">
                          <a:effectLst/>
                          <a:latin typeface="Tahoma" pitchFamily="34" charset="0"/>
                          <a:ea typeface="Tahoma" pitchFamily="34" charset="0"/>
                          <a:cs typeface="Tahoma" pitchFamily="34" charset="0"/>
                        </a:rPr>
                        <a:t>57%</a:t>
                      </a:r>
                    </a:p>
                  </a:txBody>
                  <a:tcPr marL="68580" marR="68580" marT="0" marB="0" anchor="ctr"/>
                </a:tc>
                <a:tc>
                  <a:txBody>
                    <a:bodyPr/>
                    <a:lstStyle/>
                    <a:p>
                      <a:pPr marL="0" marR="0" algn="r">
                        <a:lnSpc>
                          <a:spcPct val="115000"/>
                        </a:lnSpc>
                        <a:spcBef>
                          <a:spcPts val="0"/>
                        </a:spcBef>
                        <a:spcAft>
                          <a:spcPts val="0"/>
                        </a:spcAft>
                      </a:pPr>
                      <a:endParaRPr lang="en-US" sz="1600" dirty="0">
                        <a:effectLst/>
                        <a:latin typeface="Tahoma" pitchFamily="34" charset="0"/>
                        <a:ea typeface="Tahoma" pitchFamily="34" charset="0"/>
                        <a:cs typeface="Tahoma" pitchFamily="34" charset="0"/>
                      </a:endParaRPr>
                    </a:p>
                  </a:txBody>
                  <a:tcPr marL="68580" marR="68580" marT="0" marB="0" anchor="ctr"/>
                </a:tc>
                <a:tc>
                  <a:txBody>
                    <a:bodyPr/>
                    <a:lstStyle/>
                    <a:p>
                      <a:pPr marL="0" marR="0" algn="r">
                        <a:lnSpc>
                          <a:spcPct val="115000"/>
                        </a:lnSpc>
                        <a:spcBef>
                          <a:spcPts val="0"/>
                        </a:spcBef>
                        <a:spcAft>
                          <a:spcPts val="0"/>
                        </a:spcAft>
                      </a:pPr>
                      <a:r>
                        <a:rPr lang="en-US" sz="1600" dirty="0">
                          <a:effectLst/>
                          <a:latin typeface="Tahoma" pitchFamily="34" charset="0"/>
                          <a:ea typeface="Tahoma" pitchFamily="34" charset="0"/>
                          <a:cs typeface="Tahoma" pitchFamily="34" charset="0"/>
                        </a:rPr>
                        <a:t>45%</a:t>
                      </a:r>
                    </a:p>
                  </a:txBody>
                  <a:tcPr marL="68580" marR="68580" marT="0" marB="0" anchor="ctr"/>
                </a:tc>
                <a:tc>
                  <a:txBody>
                    <a:bodyPr/>
                    <a:lstStyle/>
                    <a:p>
                      <a:pPr marL="0" marR="0" algn="r">
                        <a:lnSpc>
                          <a:spcPct val="115000"/>
                        </a:lnSpc>
                        <a:spcBef>
                          <a:spcPts val="0"/>
                        </a:spcBef>
                        <a:spcAft>
                          <a:spcPts val="0"/>
                        </a:spcAft>
                      </a:pPr>
                      <a:r>
                        <a:rPr lang="en-US" sz="1600" dirty="0">
                          <a:effectLst/>
                          <a:latin typeface="Tahoma" pitchFamily="34" charset="0"/>
                          <a:ea typeface="Tahoma" pitchFamily="34" charset="0"/>
                          <a:cs typeface="Tahoma" pitchFamily="34" charset="0"/>
                        </a:rPr>
                        <a:t>54%</a:t>
                      </a:r>
                    </a:p>
                  </a:txBody>
                  <a:tcPr marL="68580" marR="68580" marT="0" marB="0" anchor="ctr"/>
                </a:tc>
                <a:tc>
                  <a:txBody>
                    <a:bodyPr/>
                    <a:lstStyle/>
                    <a:p>
                      <a:pPr marL="0" marR="0" algn="r">
                        <a:lnSpc>
                          <a:spcPct val="115000"/>
                        </a:lnSpc>
                        <a:spcBef>
                          <a:spcPts val="0"/>
                        </a:spcBef>
                        <a:spcAft>
                          <a:spcPts val="0"/>
                        </a:spcAft>
                      </a:pPr>
                      <a:endParaRPr lang="en-US" sz="1600" dirty="0">
                        <a:effectLst/>
                        <a:latin typeface="Tahoma" pitchFamily="34" charset="0"/>
                        <a:ea typeface="Tahoma" pitchFamily="34" charset="0"/>
                        <a:cs typeface="Tahoma" pitchFamily="34" charset="0"/>
                      </a:endParaRPr>
                    </a:p>
                  </a:txBody>
                  <a:tcPr marL="68580" marR="68580" marT="0" marB="0" anchor="ctr"/>
                </a:tc>
                <a:tc>
                  <a:txBody>
                    <a:bodyPr/>
                    <a:lstStyle/>
                    <a:p>
                      <a:pPr marL="0" marR="0" algn="r">
                        <a:lnSpc>
                          <a:spcPct val="115000"/>
                        </a:lnSpc>
                        <a:spcBef>
                          <a:spcPts val="0"/>
                        </a:spcBef>
                        <a:spcAft>
                          <a:spcPts val="0"/>
                        </a:spcAft>
                      </a:pPr>
                      <a:r>
                        <a:rPr lang="en-US" sz="1600" dirty="0">
                          <a:effectLst/>
                          <a:latin typeface="Tahoma" pitchFamily="34" charset="0"/>
                          <a:ea typeface="Tahoma" pitchFamily="34" charset="0"/>
                          <a:cs typeface="Tahoma" pitchFamily="34" charset="0"/>
                        </a:rPr>
                        <a:t>40%</a:t>
                      </a:r>
                    </a:p>
                  </a:txBody>
                  <a:tcPr marL="68580" marR="68580" marT="0" marB="0" anchor="ctr"/>
                </a:tc>
                <a:tc>
                  <a:txBody>
                    <a:bodyPr/>
                    <a:lstStyle/>
                    <a:p>
                      <a:pPr marL="0" marR="0" algn="r">
                        <a:lnSpc>
                          <a:spcPct val="115000"/>
                        </a:lnSpc>
                        <a:spcBef>
                          <a:spcPts val="0"/>
                        </a:spcBef>
                        <a:spcAft>
                          <a:spcPts val="0"/>
                        </a:spcAft>
                      </a:pPr>
                      <a:r>
                        <a:rPr lang="en-US" sz="1600" dirty="0">
                          <a:effectLst/>
                          <a:latin typeface="Tahoma" pitchFamily="34" charset="0"/>
                          <a:ea typeface="Tahoma" pitchFamily="34" charset="0"/>
                          <a:cs typeface="Tahoma" pitchFamily="34" charset="0"/>
                        </a:rPr>
                        <a:t>54%</a:t>
                      </a:r>
                    </a:p>
                  </a:txBody>
                  <a:tcPr marL="68580" marR="68580" marT="0" marB="0" anchor="ctr"/>
                </a:tc>
                <a:extLst>
                  <a:ext uri="{0D108BD9-81ED-4DB2-BD59-A6C34878D82A}">
                    <a16:rowId xmlns:a16="http://schemas.microsoft.com/office/drawing/2014/main" xmlns="" val="10010"/>
                  </a:ext>
                </a:extLst>
              </a:tr>
              <a:tr h="299148">
                <a:tc>
                  <a:txBody>
                    <a:bodyPr/>
                    <a:lstStyle/>
                    <a:p>
                      <a:pPr marL="0" marR="0">
                        <a:lnSpc>
                          <a:spcPct val="115000"/>
                        </a:lnSpc>
                        <a:spcBef>
                          <a:spcPts val="0"/>
                        </a:spcBef>
                        <a:spcAft>
                          <a:spcPts val="0"/>
                        </a:spcAft>
                      </a:pPr>
                      <a:r>
                        <a:rPr lang="en-US" sz="1600" dirty="0">
                          <a:effectLst/>
                          <a:latin typeface="Tahoma" pitchFamily="34" charset="0"/>
                          <a:ea typeface="Tahoma" pitchFamily="34" charset="0"/>
                          <a:cs typeface="Tahoma" pitchFamily="34" charset="0"/>
                        </a:rPr>
                        <a:t>2013</a:t>
                      </a:r>
                    </a:p>
                  </a:txBody>
                  <a:tcPr marL="68580" marR="68580" marT="0" marB="0"/>
                </a:tc>
                <a:tc>
                  <a:txBody>
                    <a:bodyPr/>
                    <a:lstStyle/>
                    <a:p>
                      <a:pPr marL="0" marR="0" algn="r">
                        <a:lnSpc>
                          <a:spcPct val="115000"/>
                        </a:lnSpc>
                        <a:spcBef>
                          <a:spcPts val="0"/>
                        </a:spcBef>
                        <a:spcAft>
                          <a:spcPts val="0"/>
                        </a:spcAft>
                      </a:pPr>
                      <a:r>
                        <a:rPr lang="en-US" sz="1600" dirty="0">
                          <a:effectLst/>
                          <a:latin typeface="Tahoma" pitchFamily="34" charset="0"/>
                          <a:ea typeface="Tahoma" pitchFamily="34" charset="0"/>
                          <a:cs typeface="Tahoma" pitchFamily="34" charset="0"/>
                        </a:rPr>
                        <a:t>44%</a:t>
                      </a:r>
                    </a:p>
                  </a:txBody>
                  <a:tcPr marL="68580" marR="68580" marT="0" marB="0" anchor="ctr"/>
                </a:tc>
                <a:tc>
                  <a:txBody>
                    <a:bodyPr/>
                    <a:lstStyle/>
                    <a:p>
                      <a:pPr marL="0" marR="0" algn="r">
                        <a:lnSpc>
                          <a:spcPct val="115000"/>
                        </a:lnSpc>
                        <a:spcBef>
                          <a:spcPts val="0"/>
                        </a:spcBef>
                        <a:spcAft>
                          <a:spcPts val="0"/>
                        </a:spcAft>
                      </a:pPr>
                      <a:r>
                        <a:rPr lang="en-US" sz="1600" dirty="0">
                          <a:effectLst/>
                          <a:latin typeface="Tahoma" pitchFamily="34" charset="0"/>
                          <a:ea typeface="Tahoma" pitchFamily="34" charset="0"/>
                          <a:cs typeface="Tahoma" pitchFamily="34" charset="0"/>
                        </a:rPr>
                        <a:t>57%</a:t>
                      </a:r>
                    </a:p>
                  </a:txBody>
                  <a:tcPr marL="68580" marR="68580" marT="0" marB="0" anchor="ctr"/>
                </a:tc>
                <a:tc>
                  <a:txBody>
                    <a:bodyPr/>
                    <a:lstStyle/>
                    <a:p>
                      <a:pPr marL="0" marR="0" algn="r">
                        <a:lnSpc>
                          <a:spcPct val="115000"/>
                        </a:lnSpc>
                        <a:spcBef>
                          <a:spcPts val="0"/>
                        </a:spcBef>
                        <a:spcAft>
                          <a:spcPts val="0"/>
                        </a:spcAft>
                      </a:pPr>
                      <a:endParaRPr lang="en-US" sz="1600" dirty="0">
                        <a:effectLst/>
                        <a:latin typeface="Tahoma" pitchFamily="34" charset="0"/>
                        <a:ea typeface="Tahoma" pitchFamily="34" charset="0"/>
                        <a:cs typeface="Tahoma" pitchFamily="34" charset="0"/>
                      </a:endParaRPr>
                    </a:p>
                  </a:txBody>
                  <a:tcPr marL="68580" marR="68580" marT="0" marB="0" anchor="ctr"/>
                </a:tc>
                <a:tc>
                  <a:txBody>
                    <a:bodyPr/>
                    <a:lstStyle/>
                    <a:p>
                      <a:pPr marL="0" marR="0" algn="r">
                        <a:lnSpc>
                          <a:spcPct val="115000"/>
                        </a:lnSpc>
                        <a:spcBef>
                          <a:spcPts val="0"/>
                        </a:spcBef>
                        <a:spcAft>
                          <a:spcPts val="0"/>
                        </a:spcAft>
                      </a:pPr>
                      <a:r>
                        <a:rPr lang="en-US" sz="1600" dirty="0">
                          <a:effectLst/>
                          <a:latin typeface="Tahoma" pitchFamily="34" charset="0"/>
                          <a:ea typeface="Tahoma" pitchFamily="34" charset="0"/>
                          <a:cs typeface="Tahoma" pitchFamily="34" charset="0"/>
                        </a:rPr>
                        <a:t>44%</a:t>
                      </a:r>
                    </a:p>
                  </a:txBody>
                  <a:tcPr marL="68580" marR="68580" marT="0" marB="0" anchor="ctr"/>
                </a:tc>
                <a:tc>
                  <a:txBody>
                    <a:bodyPr/>
                    <a:lstStyle/>
                    <a:p>
                      <a:pPr marL="0" marR="0" algn="r">
                        <a:lnSpc>
                          <a:spcPct val="115000"/>
                        </a:lnSpc>
                        <a:spcBef>
                          <a:spcPts val="0"/>
                        </a:spcBef>
                        <a:spcAft>
                          <a:spcPts val="0"/>
                        </a:spcAft>
                      </a:pPr>
                      <a:r>
                        <a:rPr lang="en-US" sz="1600" dirty="0">
                          <a:effectLst/>
                          <a:latin typeface="Tahoma" pitchFamily="34" charset="0"/>
                          <a:ea typeface="Tahoma" pitchFamily="34" charset="0"/>
                          <a:cs typeface="Tahoma" pitchFamily="34" charset="0"/>
                        </a:rPr>
                        <a:t>55%</a:t>
                      </a:r>
                    </a:p>
                  </a:txBody>
                  <a:tcPr marL="68580" marR="68580" marT="0" marB="0" anchor="ctr"/>
                </a:tc>
                <a:tc>
                  <a:txBody>
                    <a:bodyPr/>
                    <a:lstStyle/>
                    <a:p>
                      <a:pPr marL="0" marR="0" algn="r">
                        <a:lnSpc>
                          <a:spcPct val="115000"/>
                        </a:lnSpc>
                        <a:spcBef>
                          <a:spcPts val="0"/>
                        </a:spcBef>
                        <a:spcAft>
                          <a:spcPts val="0"/>
                        </a:spcAft>
                      </a:pPr>
                      <a:endParaRPr lang="en-US" sz="1600" dirty="0">
                        <a:effectLst/>
                        <a:latin typeface="Tahoma" pitchFamily="34" charset="0"/>
                        <a:ea typeface="Tahoma" pitchFamily="34" charset="0"/>
                        <a:cs typeface="Tahoma" pitchFamily="34" charset="0"/>
                      </a:endParaRPr>
                    </a:p>
                  </a:txBody>
                  <a:tcPr marL="68580" marR="68580" marT="0" marB="0" anchor="ctr"/>
                </a:tc>
                <a:tc>
                  <a:txBody>
                    <a:bodyPr/>
                    <a:lstStyle/>
                    <a:p>
                      <a:pPr marL="0" marR="0" algn="r">
                        <a:lnSpc>
                          <a:spcPct val="115000"/>
                        </a:lnSpc>
                        <a:spcBef>
                          <a:spcPts val="0"/>
                        </a:spcBef>
                        <a:spcAft>
                          <a:spcPts val="0"/>
                        </a:spcAft>
                      </a:pPr>
                      <a:r>
                        <a:rPr lang="en-US" sz="1600" dirty="0">
                          <a:effectLst/>
                          <a:latin typeface="Tahoma" pitchFamily="34" charset="0"/>
                          <a:ea typeface="Tahoma" pitchFamily="34" charset="0"/>
                          <a:cs typeface="Tahoma" pitchFamily="34" charset="0"/>
                        </a:rPr>
                        <a:t>42%</a:t>
                      </a:r>
                    </a:p>
                  </a:txBody>
                  <a:tcPr marL="68580" marR="68580" marT="0" marB="0" anchor="ctr"/>
                </a:tc>
                <a:tc>
                  <a:txBody>
                    <a:bodyPr/>
                    <a:lstStyle/>
                    <a:p>
                      <a:pPr marL="0" marR="0" algn="r">
                        <a:lnSpc>
                          <a:spcPct val="115000"/>
                        </a:lnSpc>
                        <a:spcBef>
                          <a:spcPts val="0"/>
                        </a:spcBef>
                        <a:spcAft>
                          <a:spcPts val="0"/>
                        </a:spcAft>
                      </a:pPr>
                      <a:r>
                        <a:rPr lang="en-US" sz="1600" dirty="0">
                          <a:effectLst/>
                          <a:latin typeface="Tahoma" pitchFamily="34" charset="0"/>
                          <a:ea typeface="Tahoma" pitchFamily="34" charset="0"/>
                          <a:cs typeface="Tahoma" pitchFamily="34" charset="0"/>
                        </a:rPr>
                        <a:t>55%</a:t>
                      </a:r>
                    </a:p>
                  </a:txBody>
                  <a:tcPr marL="68580" marR="68580" marT="0" marB="0" anchor="ctr"/>
                </a:tc>
                <a:extLst>
                  <a:ext uri="{0D108BD9-81ED-4DB2-BD59-A6C34878D82A}">
                    <a16:rowId xmlns:a16="http://schemas.microsoft.com/office/drawing/2014/main" xmlns="" val="10011"/>
                  </a:ext>
                </a:extLst>
              </a:tr>
              <a:tr h="299148">
                <a:tc>
                  <a:txBody>
                    <a:bodyPr/>
                    <a:lstStyle/>
                    <a:p>
                      <a:pPr marL="0" marR="0">
                        <a:lnSpc>
                          <a:spcPct val="115000"/>
                        </a:lnSpc>
                        <a:spcBef>
                          <a:spcPts val="0"/>
                        </a:spcBef>
                        <a:spcAft>
                          <a:spcPts val="0"/>
                        </a:spcAft>
                      </a:pPr>
                      <a:r>
                        <a:rPr lang="en-US" sz="1600" dirty="0">
                          <a:effectLst/>
                          <a:latin typeface="Tahoma" pitchFamily="34" charset="0"/>
                          <a:ea typeface="Tahoma" pitchFamily="34" charset="0"/>
                          <a:cs typeface="Tahoma" pitchFamily="34" charset="0"/>
                        </a:rPr>
                        <a:t>2014</a:t>
                      </a:r>
                    </a:p>
                  </a:txBody>
                  <a:tcPr marL="68580" marR="68580" marT="0" marB="0"/>
                </a:tc>
                <a:tc>
                  <a:txBody>
                    <a:bodyPr/>
                    <a:lstStyle/>
                    <a:p>
                      <a:pPr marL="0" marR="0" algn="r">
                        <a:lnSpc>
                          <a:spcPct val="115000"/>
                        </a:lnSpc>
                        <a:spcBef>
                          <a:spcPts val="0"/>
                        </a:spcBef>
                        <a:spcAft>
                          <a:spcPts val="0"/>
                        </a:spcAft>
                      </a:pPr>
                      <a:r>
                        <a:rPr lang="en-US" sz="1600" dirty="0">
                          <a:effectLst/>
                          <a:latin typeface="Tahoma" pitchFamily="34" charset="0"/>
                          <a:ea typeface="Tahoma" pitchFamily="34" charset="0"/>
                          <a:cs typeface="Tahoma" pitchFamily="34" charset="0"/>
                        </a:rPr>
                        <a:t>45%</a:t>
                      </a:r>
                    </a:p>
                  </a:txBody>
                  <a:tcPr marL="68580" marR="68580" marT="0" marB="0" anchor="ctr"/>
                </a:tc>
                <a:tc>
                  <a:txBody>
                    <a:bodyPr/>
                    <a:lstStyle/>
                    <a:p>
                      <a:pPr marL="0" marR="0" algn="r">
                        <a:lnSpc>
                          <a:spcPct val="115000"/>
                        </a:lnSpc>
                        <a:spcBef>
                          <a:spcPts val="0"/>
                        </a:spcBef>
                        <a:spcAft>
                          <a:spcPts val="0"/>
                        </a:spcAft>
                      </a:pPr>
                      <a:r>
                        <a:rPr lang="en-US" sz="1600" dirty="0">
                          <a:effectLst/>
                          <a:latin typeface="Tahoma" pitchFamily="34" charset="0"/>
                          <a:ea typeface="Tahoma" pitchFamily="34" charset="0"/>
                          <a:cs typeface="Tahoma" pitchFamily="34" charset="0"/>
                        </a:rPr>
                        <a:t>57%</a:t>
                      </a:r>
                    </a:p>
                  </a:txBody>
                  <a:tcPr marL="68580" marR="68580" marT="0" marB="0" anchor="ctr"/>
                </a:tc>
                <a:tc>
                  <a:txBody>
                    <a:bodyPr/>
                    <a:lstStyle/>
                    <a:p>
                      <a:pPr marL="0" marR="0" algn="r">
                        <a:lnSpc>
                          <a:spcPct val="115000"/>
                        </a:lnSpc>
                        <a:spcBef>
                          <a:spcPts val="0"/>
                        </a:spcBef>
                        <a:spcAft>
                          <a:spcPts val="0"/>
                        </a:spcAft>
                      </a:pPr>
                      <a:endParaRPr lang="en-US" sz="1600" dirty="0">
                        <a:effectLst/>
                        <a:latin typeface="Tahoma" pitchFamily="34" charset="0"/>
                        <a:ea typeface="Tahoma" pitchFamily="34" charset="0"/>
                        <a:cs typeface="Tahoma" pitchFamily="34" charset="0"/>
                      </a:endParaRPr>
                    </a:p>
                  </a:txBody>
                  <a:tcPr marL="68580" marR="68580" marT="0" marB="0" anchor="ctr"/>
                </a:tc>
                <a:tc>
                  <a:txBody>
                    <a:bodyPr/>
                    <a:lstStyle/>
                    <a:p>
                      <a:pPr marL="0" marR="0" algn="r">
                        <a:lnSpc>
                          <a:spcPct val="115000"/>
                        </a:lnSpc>
                        <a:spcBef>
                          <a:spcPts val="0"/>
                        </a:spcBef>
                        <a:spcAft>
                          <a:spcPts val="0"/>
                        </a:spcAft>
                      </a:pPr>
                      <a:r>
                        <a:rPr lang="en-US" sz="1600" dirty="0">
                          <a:effectLst/>
                          <a:latin typeface="Tahoma" pitchFamily="34" charset="0"/>
                          <a:ea typeface="Tahoma" pitchFamily="34" charset="0"/>
                          <a:cs typeface="Tahoma" pitchFamily="34" charset="0"/>
                        </a:rPr>
                        <a:t>44%</a:t>
                      </a:r>
                    </a:p>
                  </a:txBody>
                  <a:tcPr marL="68580" marR="68580" marT="0" marB="0" anchor="ctr"/>
                </a:tc>
                <a:tc>
                  <a:txBody>
                    <a:bodyPr/>
                    <a:lstStyle/>
                    <a:p>
                      <a:pPr marL="0" marR="0" algn="r">
                        <a:lnSpc>
                          <a:spcPct val="115000"/>
                        </a:lnSpc>
                        <a:spcBef>
                          <a:spcPts val="0"/>
                        </a:spcBef>
                        <a:spcAft>
                          <a:spcPts val="0"/>
                        </a:spcAft>
                      </a:pPr>
                      <a:r>
                        <a:rPr lang="en-US" sz="1600" dirty="0">
                          <a:effectLst/>
                          <a:latin typeface="Tahoma" pitchFamily="34" charset="0"/>
                          <a:ea typeface="Tahoma" pitchFamily="34" charset="0"/>
                          <a:cs typeface="Tahoma" pitchFamily="34" charset="0"/>
                        </a:rPr>
                        <a:t>55%</a:t>
                      </a:r>
                    </a:p>
                  </a:txBody>
                  <a:tcPr marL="68580" marR="68580" marT="0" marB="0" anchor="ctr"/>
                </a:tc>
                <a:tc>
                  <a:txBody>
                    <a:bodyPr/>
                    <a:lstStyle/>
                    <a:p>
                      <a:pPr marL="0" marR="0" algn="r">
                        <a:lnSpc>
                          <a:spcPct val="115000"/>
                        </a:lnSpc>
                        <a:spcBef>
                          <a:spcPts val="0"/>
                        </a:spcBef>
                        <a:spcAft>
                          <a:spcPts val="0"/>
                        </a:spcAft>
                      </a:pPr>
                      <a:endParaRPr lang="en-US" sz="1600" dirty="0">
                        <a:effectLst/>
                        <a:latin typeface="Tahoma" pitchFamily="34" charset="0"/>
                        <a:ea typeface="Tahoma" pitchFamily="34" charset="0"/>
                        <a:cs typeface="Tahoma" pitchFamily="34" charset="0"/>
                      </a:endParaRPr>
                    </a:p>
                  </a:txBody>
                  <a:tcPr marL="68580" marR="68580" marT="0" marB="0" anchor="ctr"/>
                </a:tc>
                <a:tc>
                  <a:txBody>
                    <a:bodyPr/>
                    <a:lstStyle/>
                    <a:p>
                      <a:pPr marL="0" marR="0" algn="r">
                        <a:lnSpc>
                          <a:spcPct val="115000"/>
                        </a:lnSpc>
                        <a:spcBef>
                          <a:spcPts val="0"/>
                        </a:spcBef>
                        <a:spcAft>
                          <a:spcPts val="0"/>
                        </a:spcAft>
                      </a:pPr>
                      <a:r>
                        <a:rPr lang="en-US" sz="1600" dirty="0">
                          <a:effectLst/>
                          <a:latin typeface="Tahoma" pitchFamily="34" charset="0"/>
                          <a:ea typeface="Tahoma" pitchFamily="34" charset="0"/>
                          <a:cs typeface="Tahoma" pitchFamily="34" charset="0"/>
                        </a:rPr>
                        <a:t>43%</a:t>
                      </a:r>
                    </a:p>
                  </a:txBody>
                  <a:tcPr marL="68580" marR="68580" marT="0" marB="0" anchor="ctr"/>
                </a:tc>
                <a:tc>
                  <a:txBody>
                    <a:bodyPr/>
                    <a:lstStyle/>
                    <a:p>
                      <a:pPr marL="0" marR="0" algn="r">
                        <a:lnSpc>
                          <a:spcPct val="115000"/>
                        </a:lnSpc>
                        <a:spcBef>
                          <a:spcPts val="0"/>
                        </a:spcBef>
                        <a:spcAft>
                          <a:spcPts val="0"/>
                        </a:spcAft>
                      </a:pPr>
                      <a:r>
                        <a:rPr lang="en-US" sz="1600" dirty="0">
                          <a:effectLst/>
                          <a:latin typeface="Tahoma" pitchFamily="34" charset="0"/>
                          <a:ea typeface="Tahoma" pitchFamily="34" charset="0"/>
                          <a:cs typeface="Tahoma" pitchFamily="34" charset="0"/>
                        </a:rPr>
                        <a:t>55%</a:t>
                      </a:r>
                    </a:p>
                  </a:txBody>
                  <a:tcPr marL="68580" marR="68580" marT="0" marB="0" anchor="ctr"/>
                </a:tc>
                <a:extLst>
                  <a:ext uri="{0D108BD9-81ED-4DB2-BD59-A6C34878D82A}">
                    <a16:rowId xmlns:a16="http://schemas.microsoft.com/office/drawing/2014/main" xmlns="" val="2676103914"/>
                  </a:ext>
                </a:extLst>
              </a:tr>
              <a:tr h="299148">
                <a:tc>
                  <a:txBody>
                    <a:bodyPr/>
                    <a:lstStyle/>
                    <a:p>
                      <a:pPr marL="0" marR="0">
                        <a:lnSpc>
                          <a:spcPct val="115000"/>
                        </a:lnSpc>
                        <a:spcBef>
                          <a:spcPts val="0"/>
                        </a:spcBef>
                        <a:spcAft>
                          <a:spcPts val="0"/>
                        </a:spcAft>
                      </a:pPr>
                      <a:r>
                        <a:rPr lang="en-US" sz="1600" dirty="0">
                          <a:effectLst/>
                          <a:latin typeface="Tahoma" pitchFamily="34" charset="0"/>
                          <a:ea typeface="Tahoma" pitchFamily="34" charset="0"/>
                          <a:cs typeface="Tahoma" pitchFamily="34" charset="0"/>
                        </a:rPr>
                        <a:t>2015</a:t>
                      </a:r>
                    </a:p>
                  </a:txBody>
                  <a:tcPr marL="68580" marR="68580" marT="0" marB="0"/>
                </a:tc>
                <a:tc>
                  <a:txBody>
                    <a:bodyPr/>
                    <a:lstStyle/>
                    <a:p>
                      <a:pPr marL="0" marR="0" algn="r">
                        <a:lnSpc>
                          <a:spcPct val="115000"/>
                        </a:lnSpc>
                        <a:spcBef>
                          <a:spcPts val="0"/>
                        </a:spcBef>
                        <a:spcAft>
                          <a:spcPts val="0"/>
                        </a:spcAft>
                      </a:pPr>
                      <a:r>
                        <a:rPr lang="en-US" sz="1600" dirty="0">
                          <a:effectLst/>
                          <a:latin typeface="Tahoma" pitchFamily="34" charset="0"/>
                          <a:ea typeface="Tahoma" pitchFamily="34" charset="0"/>
                          <a:cs typeface="Tahoma" pitchFamily="34" charset="0"/>
                        </a:rPr>
                        <a:t>43</a:t>
                      </a:r>
                      <a:r>
                        <a:rPr lang="en-US" altLang="zh-CN" sz="1600" dirty="0">
                          <a:effectLst/>
                          <a:latin typeface="Tahoma" pitchFamily="34" charset="0"/>
                          <a:ea typeface="Tahoma" pitchFamily="34" charset="0"/>
                          <a:cs typeface="Tahoma" pitchFamily="34" charset="0"/>
                        </a:rPr>
                        <a:t>%</a:t>
                      </a:r>
                      <a:endParaRPr lang="en-US" sz="1600" dirty="0">
                        <a:effectLst/>
                        <a:latin typeface="Tahoma" pitchFamily="34" charset="0"/>
                        <a:ea typeface="Tahoma" pitchFamily="34" charset="0"/>
                        <a:cs typeface="Tahoma" pitchFamily="34" charset="0"/>
                      </a:endParaRPr>
                    </a:p>
                  </a:txBody>
                  <a:tcPr marL="68580" marR="68580" marT="0" marB="0" anchor="ctr"/>
                </a:tc>
                <a:tc>
                  <a:txBody>
                    <a:bodyPr/>
                    <a:lstStyle/>
                    <a:p>
                      <a:pPr marL="0" marR="0" algn="r">
                        <a:lnSpc>
                          <a:spcPct val="115000"/>
                        </a:lnSpc>
                        <a:spcBef>
                          <a:spcPts val="0"/>
                        </a:spcBef>
                        <a:spcAft>
                          <a:spcPts val="0"/>
                        </a:spcAft>
                      </a:pPr>
                      <a:r>
                        <a:rPr lang="en-US" sz="1600" dirty="0">
                          <a:effectLst/>
                          <a:latin typeface="Tahoma" pitchFamily="34" charset="0"/>
                          <a:ea typeface="Tahoma" pitchFamily="34" charset="0"/>
                          <a:cs typeface="Tahoma" pitchFamily="34" charset="0"/>
                        </a:rPr>
                        <a:t>56</a:t>
                      </a:r>
                      <a:r>
                        <a:rPr lang="en-US" altLang="zh-CN" sz="1600" dirty="0">
                          <a:effectLst/>
                          <a:latin typeface="Tahoma" pitchFamily="34" charset="0"/>
                          <a:ea typeface="Tahoma" pitchFamily="34" charset="0"/>
                          <a:cs typeface="Tahoma" pitchFamily="34" charset="0"/>
                        </a:rPr>
                        <a:t>%</a:t>
                      </a:r>
                      <a:endParaRPr lang="en-US" sz="1600" dirty="0">
                        <a:effectLst/>
                        <a:latin typeface="Tahoma" pitchFamily="34" charset="0"/>
                        <a:ea typeface="Tahoma" pitchFamily="34" charset="0"/>
                        <a:cs typeface="Tahoma" pitchFamily="34" charset="0"/>
                      </a:endParaRPr>
                    </a:p>
                  </a:txBody>
                  <a:tcPr marL="68580" marR="68580" marT="0" marB="0" anchor="ctr"/>
                </a:tc>
                <a:tc>
                  <a:txBody>
                    <a:bodyPr/>
                    <a:lstStyle/>
                    <a:p>
                      <a:pPr marL="0" marR="0" algn="r">
                        <a:lnSpc>
                          <a:spcPct val="115000"/>
                        </a:lnSpc>
                        <a:spcBef>
                          <a:spcPts val="0"/>
                        </a:spcBef>
                        <a:spcAft>
                          <a:spcPts val="0"/>
                        </a:spcAft>
                      </a:pPr>
                      <a:endParaRPr lang="en-US" sz="1600" dirty="0">
                        <a:effectLst/>
                        <a:latin typeface="Tahoma" pitchFamily="34" charset="0"/>
                        <a:ea typeface="Tahoma" pitchFamily="34" charset="0"/>
                        <a:cs typeface="Tahoma" pitchFamily="34" charset="0"/>
                      </a:endParaRPr>
                    </a:p>
                  </a:txBody>
                  <a:tcPr marL="68580" marR="68580" marT="0" marB="0" anchor="ctr"/>
                </a:tc>
                <a:tc>
                  <a:txBody>
                    <a:bodyPr/>
                    <a:lstStyle/>
                    <a:p>
                      <a:pPr marL="0" marR="0" algn="r">
                        <a:lnSpc>
                          <a:spcPct val="115000"/>
                        </a:lnSpc>
                        <a:spcBef>
                          <a:spcPts val="0"/>
                        </a:spcBef>
                        <a:spcAft>
                          <a:spcPts val="0"/>
                        </a:spcAft>
                      </a:pPr>
                      <a:r>
                        <a:rPr lang="en-US" sz="1600" dirty="0">
                          <a:effectLst/>
                          <a:latin typeface="Tahoma" pitchFamily="34" charset="0"/>
                          <a:ea typeface="Tahoma" pitchFamily="34" charset="0"/>
                          <a:cs typeface="Tahoma" pitchFamily="34" charset="0"/>
                        </a:rPr>
                        <a:t>43</a:t>
                      </a:r>
                      <a:r>
                        <a:rPr lang="en-US" altLang="zh-CN" sz="1600" dirty="0">
                          <a:effectLst/>
                          <a:latin typeface="Tahoma" pitchFamily="34" charset="0"/>
                          <a:ea typeface="Tahoma" pitchFamily="34" charset="0"/>
                          <a:cs typeface="Tahoma" pitchFamily="34" charset="0"/>
                        </a:rPr>
                        <a:t>%</a:t>
                      </a:r>
                      <a:endParaRPr lang="en-US" sz="1600" dirty="0">
                        <a:effectLst/>
                        <a:latin typeface="Tahoma" pitchFamily="34" charset="0"/>
                        <a:ea typeface="Tahoma" pitchFamily="34" charset="0"/>
                        <a:cs typeface="Tahoma" pitchFamily="34" charset="0"/>
                      </a:endParaRPr>
                    </a:p>
                  </a:txBody>
                  <a:tcPr marL="68580" marR="68580" marT="0" marB="0" anchor="ctr"/>
                </a:tc>
                <a:tc>
                  <a:txBody>
                    <a:bodyPr/>
                    <a:lstStyle/>
                    <a:p>
                      <a:pPr marL="0" marR="0" algn="r">
                        <a:lnSpc>
                          <a:spcPct val="115000"/>
                        </a:lnSpc>
                        <a:spcBef>
                          <a:spcPts val="0"/>
                        </a:spcBef>
                        <a:spcAft>
                          <a:spcPts val="0"/>
                        </a:spcAft>
                      </a:pPr>
                      <a:r>
                        <a:rPr lang="en-US" sz="1600" dirty="0">
                          <a:effectLst/>
                          <a:latin typeface="Tahoma" pitchFamily="34" charset="0"/>
                          <a:ea typeface="Tahoma" pitchFamily="34" charset="0"/>
                          <a:cs typeface="Tahoma" pitchFamily="34" charset="0"/>
                        </a:rPr>
                        <a:t>54</a:t>
                      </a:r>
                      <a:r>
                        <a:rPr lang="en-US" altLang="zh-CN" sz="1600" dirty="0">
                          <a:effectLst/>
                          <a:latin typeface="Tahoma" pitchFamily="34" charset="0"/>
                          <a:ea typeface="Tahoma" pitchFamily="34" charset="0"/>
                          <a:cs typeface="Tahoma" pitchFamily="34" charset="0"/>
                        </a:rPr>
                        <a:t>%</a:t>
                      </a:r>
                      <a:endParaRPr lang="en-US" sz="1600" dirty="0">
                        <a:effectLst/>
                        <a:latin typeface="Tahoma" pitchFamily="34" charset="0"/>
                        <a:ea typeface="Tahoma" pitchFamily="34" charset="0"/>
                        <a:cs typeface="Tahoma" pitchFamily="34" charset="0"/>
                      </a:endParaRPr>
                    </a:p>
                  </a:txBody>
                  <a:tcPr marL="68580" marR="68580" marT="0" marB="0" anchor="ctr"/>
                </a:tc>
                <a:tc>
                  <a:txBody>
                    <a:bodyPr/>
                    <a:lstStyle/>
                    <a:p>
                      <a:pPr marL="0" marR="0" algn="r">
                        <a:lnSpc>
                          <a:spcPct val="115000"/>
                        </a:lnSpc>
                        <a:spcBef>
                          <a:spcPts val="0"/>
                        </a:spcBef>
                        <a:spcAft>
                          <a:spcPts val="0"/>
                        </a:spcAft>
                      </a:pPr>
                      <a:endParaRPr lang="en-US" sz="1600" dirty="0">
                        <a:effectLst/>
                        <a:latin typeface="Tahoma" pitchFamily="34" charset="0"/>
                        <a:ea typeface="Tahoma" pitchFamily="34" charset="0"/>
                        <a:cs typeface="Tahoma" pitchFamily="34" charset="0"/>
                      </a:endParaRPr>
                    </a:p>
                  </a:txBody>
                  <a:tcPr marL="68580" marR="68580" marT="0" marB="0" anchor="ctr"/>
                </a:tc>
                <a:tc>
                  <a:txBody>
                    <a:bodyPr/>
                    <a:lstStyle/>
                    <a:p>
                      <a:pPr marL="0" marR="0" algn="r">
                        <a:lnSpc>
                          <a:spcPct val="115000"/>
                        </a:lnSpc>
                        <a:spcBef>
                          <a:spcPts val="0"/>
                        </a:spcBef>
                        <a:spcAft>
                          <a:spcPts val="0"/>
                        </a:spcAft>
                      </a:pPr>
                      <a:r>
                        <a:rPr lang="en-US" sz="1600" dirty="0">
                          <a:effectLst/>
                          <a:latin typeface="Tahoma" pitchFamily="34" charset="0"/>
                          <a:ea typeface="Tahoma" pitchFamily="34" charset="0"/>
                          <a:cs typeface="Tahoma" pitchFamily="34" charset="0"/>
                        </a:rPr>
                        <a:t>43</a:t>
                      </a:r>
                      <a:r>
                        <a:rPr lang="en-US" altLang="zh-CN" sz="1600" dirty="0">
                          <a:effectLst/>
                          <a:latin typeface="Tahoma" pitchFamily="34" charset="0"/>
                          <a:ea typeface="Tahoma" pitchFamily="34" charset="0"/>
                          <a:cs typeface="Tahoma" pitchFamily="34" charset="0"/>
                        </a:rPr>
                        <a:t>%</a:t>
                      </a:r>
                      <a:endParaRPr lang="en-US" sz="1600" dirty="0">
                        <a:effectLst/>
                        <a:latin typeface="Tahoma" pitchFamily="34" charset="0"/>
                        <a:ea typeface="Tahoma" pitchFamily="34" charset="0"/>
                        <a:cs typeface="Tahoma" pitchFamily="34" charset="0"/>
                      </a:endParaRPr>
                    </a:p>
                  </a:txBody>
                  <a:tcPr marL="68580" marR="68580" marT="0" marB="0" anchor="ctr"/>
                </a:tc>
                <a:tc>
                  <a:txBody>
                    <a:bodyPr/>
                    <a:lstStyle/>
                    <a:p>
                      <a:pPr marL="0" marR="0" algn="r">
                        <a:lnSpc>
                          <a:spcPct val="115000"/>
                        </a:lnSpc>
                        <a:spcBef>
                          <a:spcPts val="0"/>
                        </a:spcBef>
                        <a:spcAft>
                          <a:spcPts val="0"/>
                        </a:spcAft>
                      </a:pPr>
                      <a:r>
                        <a:rPr lang="en-US" sz="1600" dirty="0">
                          <a:effectLst/>
                          <a:latin typeface="Tahoma" pitchFamily="34" charset="0"/>
                          <a:ea typeface="Tahoma" pitchFamily="34" charset="0"/>
                          <a:cs typeface="Tahoma" pitchFamily="34" charset="0"/>
                        </a:rPr>
                        <a:t>54</a:t>
                      </a:r>
                      <a:r>
                        <a:rPr lang="en-US" altLang="zh-CN" sz="1600" dirty="0">
                          <a:effectLst/>
                          <a:latin typeface="Tahoma" pitchFamily="34" charset="0"/>
                          <a:ea typeface="Tahoma" pitchFamily="34" charset="0"/>
                          <a:cs typeface="Tahoma" pitchFamily="34" charset="0"/>
                        </a:rPr>
                        <a:t>%</a:t>
                      </a:r>
                      <a:endParaRPr lang="en-US" sz="1600" dirty="0">
                        <a:effectLst/>
                        <a:latin typeface="Tahoma" pitchFamily="34" charset="0"/>
                        <a:ea typeface="Tahoma" pitchFamily="34" charset="0"/>
                        <a:cs typeface="Tahoma" pitchFamily="34" charset="0"/>
                      </a:endParaRPr>
                    </a:p>
                  </a:txBody>
                  <a:tcPr marL="68580" marR="68580" marT="0" marB="0" anchor="ctr"/>
                </a:tc>
                <a:extLst>
                  <a:ext uri="{0D108BD9-81ED-4DB2-BD59-A6C34878D82A}">
                    <a16:rowId xmlns:a16="http://schemas.microsoft.com/office/drawing/2014/main" xmlns="" val="1676137730"/>
                  </a:ext>
                </a:extLst>
              </a:tr>
              <a:tr h="568017">
                <a:tc>
                  <a:txBody>
                    <a:bodyPr/>
                    <a:lstStyle/>
                    <a:p>
                      <a:pPr marL="0" marR="0">
                        <a:lnSpc>
                          <a:spcPct val="115000"/>
                        </a:lnSpc>
                        <a:spcBef>
                          <a:spcPts val="0"/>
                        </a:spcBef>
                        <a:spcAft>
                          <a:spcPts val="0"/>
                        </a:spcAft>
                      </a:pPr>
                      <a:r>
                        <a:rPr lang="en-US" sz="1600" dirty="0">
                          <a:effectLst/>
                          <a:latin typeface="Tahoma" pitchFamily="34" charset="0"/>
                          <a:ea typeface="Tahoma" pitchFamily="34" charset="0"/>
                          <a:cs typeface="Tahoma" pitchFamily="34" charset="0"/>
                        </a:rPr>
                        <a:t>MARC</a:t>
                      </a:r>
                    </a:p>
                  </a:txBody>
                  <a:tcPr marL="68580" marR="68580" marT="0" marB="0"/>
                </a:tc>
                <a:tc>
                  <a:txBody>
                    <a:bodyPr/>
                    <a:lstStyle/>
                    <a:p>
                      <a:pPr marL="0" marR="0" algn="r">
                        <a:lnSpc>
                          <a:spcPct val="115000"/>
                        </a:lnSpc>
                        <a:spcBef>
                          <a:spcPts val="0"/>
                        </a:spcBef>
                        <a:spcAft>
                          <a:spcPts val="0"/>
                        </a:spcAft>
                      </a:pPr>
                      <a:r>
                        <a:rPr lang="en-US" sz="1600" dirty="0">
                          <a:solidFill>
                            <a:srgbClr val="00B050"/>
                          </a:solidFill>
                          <a:effectLst/>
                          <a:latin typeface="Tahoma" pitchFamily="34" charset="0"/>
                          <a:ea typeface="Tahoma" pitchFamily="34" charset="0"/>
                          <a:cs typeface="Tahoma" pitchFamily="34" charset="0"/>
                        </a:rPr>
                        <a:t>0.7%</a:t>
                      </a:r>
                    </a:p>
                    <a:p>
                      <a:pPr marL="0" marR="0" algn="r">
                        <a:lnSpc>
                          <a:spcPct val="115000"/>
                        </a:lnSpc>
                        <a:spcBef>
                          <a:spcPts val="0"/>
                        </a:spcBef>
                        <a:spcAft>
                          <a:spcPts val="0"/>
                        </a:spcAft>
                      </a:pPr>
                      <a:r>
                        <a:rPr lang="en-US" sz="1600" dirty="0">
                          <a:effectLst/>
                          <a:latin typeface="Tahoma" pitchFamily="34" charset="0"/>
                          <a:ea typeface="Tahoma" pitchFamily="34" charset="0"/>
                          <a:cs typeface="Tahoma" pitchFamily="34" charset="0"/>
                        </a:rPr>
                        <a:t> </a:t>
                      </a:r>
                    </a:p>
                  </a:txBody>
                  <a:tcPr marL="68580" marR="68580" marT="0" marB="0" anchor="ctr"/>
                </a:tc>
                <a:tc>
                  <a:txBody>
                    <a:bodyPr/>
                    <a:lstStyle/>
                    <a:p>
                      <a:pPr marL="0" marR="0" algn="r">
                        <a:lnSpc>
                          <a:spcPct val="115000"/>
                        </a:lnSpc>
                        <a:spcBef>
                          <a:spcPts val="0"/>
                        </a:spcBef>
                        <a:spcAft>
                          <a:spcPts val="0"/>
                        </a:spcAft>
                      </a:pPr>
                      <a:r>
                        <a:rPr lang="en-US" sz="1600" dirty="0">
                          <a:solidFill>
                            <a:srgbClr val="00B050"/>
                          </a:solidFill>
                          <a:effectLst/>
                          <a:latin typeface="Tahoma" pitchFamily="34" charset="0"/>
                          <a:ea typeface="Tahoma" pitchFamily="34" charset="0"/>
                          <a:cs typeface="Tahoma" pitchFamily="34" charset="0"/>
                        </a:rPr>
                        <a:t>0.1%</a:t>
                      </a:r>
                    </a:p>
                    <a:p>
                      <a:pPr marL="0" marR="0" algn="r">
                        <a:lnSpc>
                          <a:spcPct val="115000"/>
                        </a:lnSpc>
                        <a:spcBef>
                          <a:spcPts val="0"/>
                        </a:spcBef>
                        <a:spcAft>
                          <a:spcPts val="0"/>
                        </a:spcAft>
                      </a:pPr>
                      <a:r>
                        <a:rPr lang="en-US" sz="1600" dirty="0">
                          <a:effectLst/>
                          <a:latin typeface="Tahoma" pitchFamily="34" charset="0"/>
                          <a:ea typeface="Tahoma" pitchFamily="34" charset="0"/>
                          <a:cs typeface="Tahoma" pitchFamily="34" charset="0"/>
                        </a:rPr>
                        <a:t> </a:t>
                      </a:r>
                    </a:p>
                  </a:txBody>
                  <a:tcPr marL="68580" marR="68580" marT="0" marB="0" anchor="ctr"/>
                </a:tc>
                <a:tc>
                  <a:txBody>
                    <a:bodyPr/>
                    <a:lstStyle/>
                    <a:p>
                      <a:pPr marL="0" marR="0" algn="r">
                        <a:lnSpc>
                          <a:spcPct val="115000"/>
                        </a:lnSpc>
                        <a:spcBef>
                          <a:spcPts val="0"/>
                        </a:spcBef>
                        <a:spcAft>
                          <a:spcPts val="0"/>
                        </a:spcAft>
                      </a:pPr>
                      <a:r>
                        <a:rPr lang="en-US" sz="1600" dirty="0">
                          <a:effectLst/>
                          <a:latin typeface="Tahoma" pitchFamily="34" charset="0"/>
                          <a:ea typeface="Tahoma" pitchFamily="34" charset="0"/>
                          <a:cs typeface="Tahoma" pitchFamily="34" charset="0"/>
                        </a:rPr>
                        <a:t> </a:t>
                      </a:r>
                    </a:p>
                  </a:txBody>
                  <a:tcPr marL="68580" marR="68580" marT="0" marB="0" anchor="ctr"/>
                </a:tc>
                <a:tc>
                  <a:txBody>
                    <a:bodyPr/>
                    <a:lstStyle/>
                    <a:p>
                      <a:pPr marL="0" marR="0" algn="r">
                        <a:lnSpc>
                          <a:spcPct val="115000"/>
                        </a:lnSpc>
                        <a:spcBef>
                          <a:spcPts val="0"/>
                        </a:spcBef>
                        <a:spcAft>
                          <a:spcPts val="0"/>
                        </a:spcAft>
                      </a:pPr>
                      <a:r>
                        <a:rPr lang="en-US" sz="1600" dirty="0">
                          <a:solidFill>
                            <a:srgbClr val="00B050"/>
                          </a:solidFill>
                          <a:effectLst/>
                          <a:latin typeface="Tahoma" pitchFamily="34" charset="0"/>
                          <a:ea typeface="Tahoma" pitchFamily="34" charset="0"/>
                          <a:cs typeface="Tahoma" pitchFamily="34" charset="0"/>
                        </a:rPr>
                        <a:t>1.4%</a:t>
                      </a:r>
                    </a:p>
                    <a:p>
                      <a:pPr marL="0" marR="0" algn="r">
                        <a:lnSpc>
                          <a:spcPct val="115000"/>
                        </a:lnSpc>
                        <a:spcBef>
                          <a:spcPts val="0"/>
                        </a:spcBef>
                        <a:spcAft>
                          <a:spcPts val="0"/>
                        </a:spcAft>
                      </a:pPr>
                      <a:r>
                        <a:rPr lang="en-US" sz="1600" dirty="0">
                          <a:effectLst/>
                          <a:latin typeface="Tahoma" pitchFamily="34" charset="0"/>
                          <a:ea typeface="Tahoma" pitchFamily="34" charset="0"/>
                          <a:cs typeface="Tahoma" pitchFamily="34" charset="0"/>
                        </a:rPr>
                        <a:t> </a:t>
                      </a:r>
                    </a:p>
                  </a:txBody>
                  <a:tcPr marL="68580" marR="68580" marT="0" marB="0" anchor="ctr"/>
                </a:tc>
                <a:tc>
                  <a:txBody>
                    <a:bodyPr/>
                    <a:lstStyle/>
                    <a:p>
                      <a:pPr marL="0" marR="0" algn="r">
                        <a:lnSpc>
                          <a:spcPct val="115000"/>
                        </a:lnSpc>
                        <a:spcBef>
                          <a:spcPts val="0"/>
                        </a:spcBef>
                        <a:spcAft>
                          <a:spcPts val="0"/>
                        </a:spcAft>
                      </a:pPr>
                      <a:r>
                        <a:rPr lang="en-US" sz="1600" dirty="0">
                          <a:solidFill>
                            <a:srgbClr val="00B050"/>
                          </a:solidFill>
                          <a:effectLst/>
                          <a:latin typeface="Tahoma" pitchFamily="34" charset="0"/>
                          <a:ea typeface="Tahoma" pitchFamily="34" charset="0"/>
                          <a:cs typeface="Tahoma" pitchFamily="34" charset="0"/>
                        </a:rPr>
                        <a:t>0.3%</a:t>
                      </a:r>
                    </a:p>
                    <a:p>
                      <a:pPr marL="0" marR="0" algn="r">
                        <a:lnSpc>
                          <a:spcPct val="115000"/>
                        </a:lnSpc>
                        <a:spcBef>
                          <a:spcPts val="0"/>
                        </a:spcBef>
                        <a:spcAft>
                          <a:spcPts val="0"/>
                        </a:spcAft>
                      </a:pPr>
                      <a:r>
                        <a:rPr lang="en-US" sz="1600" dirty="0">
                          <a:effectLst/>
                          <a:latin typeface="Tahoma" pitchFamily="34" charset="0"/>
                          <a:ea typeface="Tahoma" pitchFamily="34" charset="0"/>
                          <a:cs typeface="Tahoma" pitchFamily="34" charset="0"/>
                        </a:rPr>
                        <a:t> </a:t>
                      </a:r>
                    </a:p>
                  </a:txBody>
                  <a:tcPr marL="68580" marR="68580" marT="0" marB="0" anchor="ctr"/>
                </a:tc>
                <a:tc>
                  <a:txBody>
                    <a:bodyPr/>
                    <a:lstStyle/>
                    <a:p>
                      <a:pPr marL="0" marR="0" algn="r">
                        <a:lnSpc>
                          <a:spcPct val="115000"/>
                        </a:lnSpc>
                        <a:spcBef>
                          <a:spcPts val="0"/>
                        </a:spcBef>
                        <a:spcAft>
                          <a:spcPts val="0"/>
                        </a:spcAft>
                      </a:pPr>
                      <a:r>
                        <a:rPr lang="en-US" sz="1600">
                          <a:effectLst/>
                          <a:latin typeface="Tahoma" pitchFamily="34" charset="0"/>
                          <a:ea typeface="Tahoma" pitchFamily="34" charset="0"/>
                          <a:cs typeface="Tahoma" pitchFamily="34" charset="0"/>
                        </a:rPr>
                        <a:t> </a:t>
                      </a:r>
                    </a:p>
                  </a:txBody>
                  <a:tcPr marL="68580" marR="68580" marT="0" marB="0" anchor="ctr"/>
                </a:tc>
                <a:tc>
                  <a:txBody>
                    <a:bodyPr/>
                    <a:lstStyle/>
                    <a:p>
                      <a:pPr marL="0" marR="0" algn="r">
                        <a:lnSpc>
                          <a:spcPct val="115000"/>
                        </a:lnSpc>
                        <a:spcBef>
                          <a:spcPts val="0"/>
                        </a:spcBef>
                        <a:spcAft>
                          <a:spcPts val="0"/>
                        </a:spcAft>
                      </a:pPr>
                      <a:r>
                        <a:rPr lang="en-US" sz="1600" dirty="0">
                          <a:solidFill>
                            <a:srgbClr val="00B050"/>
                          </a:solidFill>
                          <a:effectLst/>
                          <a:latin typeface="Tahoma" pitchFamily="34" charset="0"/>
                          <a:ea typeface="Tahoma" pitchFamily="34" charset="0"/>
                          <a:cs typeface="Tahoma" pitchFamily="34" charset="0"/>
                        </a:rPr>
                        <a:t>1.2%</a:t>
                      </a:r>
                    </a:p>
                    <a:p>
                      <a:pPr marL="0" marR="0" algn="r">
                        <a:lnSpc>
                          <a:spcPct val="115000"/>
                        </a:lnSpc>
                        <a:spcBef>
                          <a:spcPts val="0"/>
                        </a:spcBef>
                        <a:spcAft>
                          <a:spcPts val="0"/>
                        </a:spcAft>
                      </a:pPr>
                      <a:r>
                        <a:rPr lang="en-US" sz="1600" dirty="0">
                          <a:effectLst/>
                          <a:latin typeface="Tahoma" pitchFamily="34" charset="0"/>
                          <a:ea typeface="Tahoma" pitchFamily="34" charset="0"/>
                          <a:cs typeface="Tahoma" pitchFamily="34" charset="0"/>
                        </a:rPr>
                        <a:t> </a:t>
                      </a:r>
                    </a:p>
                  </a:txBody>
                  <a:tcPr marL="68580" marR="68580" marT="0" marB="0" anchor="ctr"/>
                </a:tc>
                <a:tc>
                  <a:txBody>
                    <a:bodyPr/>
                    <a:lstStyle/>
                    <a:p>
                      <a:pPr marL="0" marR="0" algn="r">
                        <a:lnSpc>
                          <a:spcPct val="115000"/>
                        </a:lnSpc>
                        <a:spcBef>
                          <a:spcPts val="0"/>
                        </a:spcBef>
                        <a:spcAft>
                          <a:spcPts val="0"/>
                        </a:spcAft>
                      </a:pPr>
                      <a:r>
                        <a:rPr lang="en-US" sz="1600" dirty="0">
                          <a:solidFill>
                            <a:srgbClr val="00B050"/>
                          </a:solidFill>
                          <a:effectLst/>
                          <a:latin typeface="Tahoma" pitchFamily="34" charset="0"/>
                          <a:ea typeface="Tahoma" pitchFamily="34" charset="0"/>
                          <a:cs typeface="Tahoma" pitchFamily="34" charset="0"/>
                        </a:rPr>
                        <a:t>0.02%</a:t>
                      </a:r>
                    </a:p>
                    <a:p>
                      <a:pPr marL="0" marR="0" algn="r">
                        <a:lnSpc>
                          <a:spcPct val="115000"/>
                        </a:lnSpc>
                        <a:spcBef>
                          <a:spcPts val="0"/>
                        </a:spcBef>
                        <a:spcAft>
                          <a:spcPts val="0"/>
                        </a:spcAft>
                      </a:pPr>
                      <a:r>
                        <a:rPr lang="en-US" sz="1600" dirty="0">
                          <a:effectLst/>
                          <a:latin typeface="Tahoma" pitchFamily="34" charset="0"/>
                          <a:ea typeface="Tahoma" pitchFamily="34" charset="0"/>
                          <a:cs typeface="Tahoma" pitchFamily="34" charset="0"/>
                        </a:rPr>
                        <a:t> </a:t>
                      </a:r>
                    </a:p>
                  </a:txBody>
                  <a:tcPr marL="68580" marR="68580" marT="0" marB="0" anchor="ctr"/>
                </a:tc>
                <a:extLst>
                  <a:ext uri="{0D108BD9-81ED-4DB2-BD59-A6C34878D82A}">
                    <a16:rowId xmlns:a16="http://schemas.microsoft.com/office/drawing/2014/main" xmlns="" val="10012"/>
                  </a:ext>
                </a:extLst>
              </a:tr>
            </a:tbl>
          </a:graphicData>
        </a:graphic>
      </p:graphicFrame>
      <p:cxnSp>
        <p:nvCxnSpPr>
          <p:cNvPr id="12" name="Straight Arrow Connector 11"/>
          <p:cNvCxnSpPr/>
          <p:nvPr/>
        </p:nvCxnSpPr>
        <p:spPr>
          <a:xfrm flipV="1">
            <a:off x="1524000" y="5962650"/>
            <a:ext cx="0" cy="209550"/>
          </a:xfrm>
          <a:prstGeom prst="straightConnector1">
            <a:avLst/>
          </a:prstGeom>
          <a:ln w="28575">
            <a:solidFill>
              <a:srgbClr val="0FDB53"/>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124200" y="5962650"/>
            <a:ext cx="0" cy="209550"/>
          </a:xfrm>
          <a:prstGeom prst="straightConnector1">
            <a:avLst/>
          </a:prstGeom>
          <a:ln w="28575">
            <a:solidFill>
              <a:srgbClr val="0FDB53"/>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4495800" y="5962650"/>
            <a:ext cx="0" cy="209550"/>
          </a:xfrm>
          <a:prstGeom prst="straightConnector1">
            <a:avLst/>
          </a:prstGeom>
          <a:ln w="28575">
            <a:solidFill>
              <a:srgbClr val="0FDB53"/>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5715000" y="5962650"/>
            <a:ext cx="0" cy="209550"/>
          </a:xfrm>
          <a:prstGeom prst="straightConnector1">
            <a:avLst/>
          </a:prstGeom>
          <a:ln w="28575">
            <a:solidFill>
              <a:srgbClr val="0FDB53"/>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7086600" y="5962650"/>
            <a:ext cx="0" cy="209550"/>
          </a:xfrm>
          <a:prstGeom prst="straightConnector1">
            <a:avLst/>
          </a:prstGeom>
          <a:ln w="28575">
            <a:solidFill>
              <a:srgbClr val="0FDB53"/>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8305800" y="5962650"/>
            <a:ext cx="0" cy="209550"/>
          </a:xfrm>
          <a:prstGeom prst="straightConnector1">
            <a:avLst/>
          </a:prstGeom>
          <a:ln w="28575">
            <a:solidFill>
              <a:srgbClr val="0FDB53"/>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53978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ctrTitle" idx="4294967295"/>
          </p:nvPr>
        </p:nvSpPr>
        <p:spPr>
          <a:xfrm>
            <a:off x="0" y="0"/>
            <a:ext cx="9144000" cy="1676400"/>
          </a:xfrm>
          <a:solidFill>
            <a:srgbClr val="FF6600"/>
          </a:solidFill>
        </p:spPr>
        <p:txBody>
          <a:bodyPr/>
          <a:lstStyle/>
          <a:p>
            <a:pPr>
              <a:defRPr sz="1200" b="0" i="0" u="none" strike="noStrike" kern="1200" baseline="0">
                <a:solidFill>
                  <a:sysClr val="windowText" lastClr="000000"/>
                </a:solidFill>
                <a:latin typeface="+mn-lt"/>
                <a:ea typeface="+mn-ea"/>
                <a:cs typeface="+mn-cs"/>
              </a:defRPr>
            </a:pPr>
            <a:r>
              <a:rPr lang="en-US" sz="2400" b="1" dirty="0">
                <a:solidFill>
                  <a:sysClr val="windowText" lastClr="000000"/>
                </a:solidFill>
              </a:rPr>
              <a:t>College-Going Rate of </a:t>
            </a:r>
            <a:r>
              <a:rPr lang="en-US" sz="2400" b="1" dirty="0">
                <a:solidFill>
                  <a:schemeClr val="bg1"/>
                </a:solidFill>
              </a:rPr>
              <a:t>Economically Disadvantaged </a:t>
            </a:r>
            <a:r>
              <a:rPr lang="en-US" sz="2400" b="1" dirty="0">
                <a:solidFill>
                  <a:sysClr val="windowText" lastClr="000000"/>
                </a:solidFill>
              </a:rPr>
              <a:t>High School Graduates Enrolled in Texas Postsecondary Education from 2004 to 2015 in State, ESC 10, and ESC 11</a:t>
            </a:r>
            <a:endParaRPr lang="en-US" sz="2400" dirty="0">
              <a:solidFill>
                <a:sysClr val="windowText" lastClr="000000"/>
              </a:solidFill>
            </a:endParaRPr>
          </a:p>
        </p:txBody>
      </p:sp>
      <p:graphicFrame>
        <p:nvGraphicFramePr>
          <p:cNvPr id="4" name="Chart 3"/>
          <p:cNvGraphicFramePr>
            <a:graphicFrameLocks/>
          </p:cNvGraphicFramePr>
          <p:nvPr>
            <p:extLst>
              <p:ext uri="{D42A27DB-BD31-4B8C-83A1-F6EECF244321}">
                <p14:modId xmlns:p14="http://schemas.microsoft.com/office/powerpoint/2010/main" val="1759188763"/>
              </p:ext>
            </p:extLst>
          </p:nvPr>
        </p:nvGraphicFramePr>
        <p:xfrm>
          <a:off x="228600" y="1828800"/>
          <a:ext cx="8763000" cy="4876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038675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ctrTitle" idx="4294967295"/>
          </p:nvPr>
        </p:nvSpPr>
        <p:spPr>
          <a:xfrm>
            <a:off x="0" y="0"/>
            <a:ext cx="9144000" cy="1676400"/>
          </a:xfrm>
          <a:solidFill>
            <a:srgbClr val="FF6600"/>
          </a:solidFill>
        </p:spPr>
        <p:txBody>
          <a:bodyPr/>
          <a:lstStyle/>
          <a:p>
            <a:pPr>
              <a:defRPr sz="1200" b="1" i="0" u="none" strike="noStrike" kern="1200" baseline="0">
                <a:solidFill>
                  <a:sysClr val="windowText" lastClr="000000"/>
                </a:solidFill>
                <a:latin typeface="+mn-lt"/>
                <a:ea typeface="+mn-ea"/>
                <a:cs typeface="+mn-cs"/>
              </a:defRPr>
            </a:pPr>
            <a:r>
              <a:rPr lang="en-US" sz="2400" b="1" dirty="0">
                <a:solidFill>
                  <a:sysClr val="windowText" lastClr="000000"/>
                </a:solidFill>
              </a:rPr>
              <a:t>College-Going Rate of </a:t>
            </a:r>
            <a:r>
              <a:rPr lang="en-US" sz="2400" b="1" dirty="0">
                <a:solidFill>
                  <a:schemeClr val="bg1"/>
                </a:solidFill>
              </a:rPr>
              <a:t>Non-Economically Disadvantaged </a:t>
            </a:r>
            <a:r>
              <a:rPr lang="en-US" sz="2400" b="1" dirty="0">
                <a:solidFill>
                  <a:sysClr val="windowText" lastClr="000000"/>
                </a:solidFill>
              </a:rPr>
              <a:t>High School Graduates Enrolled in Texas Postsecondary Education from 2004 to 2015 in State, ESC 10, and ESC 11</a:t>
            </a:r>
          </a:p>
        </p:txBody>
      </p:sp>
      <p:graphicFrame>
        <p:nvGraphicFramePr>
          <p:cNvPr id="5" name="Chart 4"/>
          <p:cNvGraphicFramePr>
            <a:graphicFrameLocks/>
          </p:cNvGraphicFramePr>
          <p:nvPr>
            <p:extLst>
              <p:ext uri="{D42A27DB-BD31-4B8C-83A1-F6EECF244321}">
                <p14:modId xmlns:p14="http://schemas.microsoft.com/office/powerpoint/2010/main" val="3030841597"/>
              </p:ext>
            </p:extLst>
          </p:nvPr>
        </p:nvGraphicFramePr>
        <p:xfrm>
          <a:off x="228600" y="1752600"/>
          <a:ext cx="8839200" cy="4953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105132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ctrTitle" idx="4294967295"/>
          </p:nvPr>
        </p:nvSpPr>
        <p:spPr>
          <a:xfrm>
            <a:off x="-10886" y="0"/>
            <a:ext cx="9144000" cy="1676400"/>
          </a:xfrm>
          <a:solidFill>
            <a:srgbClr val="FF6600"/>
          </a:solidFill>
        </p:spPr>
        <p:txBody>
          <a:bodyPr/>
          <a:lstStyle/>
          <a:p>
            <a:r>
              <a:rPr lang="en-US" sz="2400" b="1" dirty="0">
                <a:latin typeface="+mn-lt"/>
              </a:rPr>
              <a:t>2-year College Outcomes for First Time in College (FTIC) Students Requiring Developmental Education vs. Those Not Requiring Developmental Education and Mean Annual Rate of Change in         2007 – 2012 Cohorts in State and North Texas</a:t>
            </a:r>
          </a:p>
        </p:txBody>
      </p:sp>
      <p:sp>
        <p:nvSpPr>
          <p:cNvPr id="24" name="Rectangle 23"/>
          <p:cNvSpPr/>
          <p:nvPr/>
        </p:nvSpPr>
        <p:spPr>
          <a:xfrm>
            <a:off x="76200" y="6231885"/>
            <a:ext cx="9144000" cy="584775"/>
          </a:xfrm>
          <a:prstGeom prst="rect">
            <a:avLst/>
          </a:prstGeom>
        </p:spPr>
        <p:txBody>
          <a:bodyPr wrap="square">
            <a:spAutoFit/>
          </a:bodyPr>
          <a:lstStyle/>
          <a:p>
            <a:r>
              <a:rPr lang="en-US" sz="1600" i="1" dirty="0"/>
              <a:t>Note</a:t>
            </a:r>
            <a:r>
              <a:rPr lang="en-US" sz="1600" dirty="0"/>
              <a:t>: </a:t>
            </a:r>
            <a:r>
              <a:rPr lang="en-US" sz="1600" dirty="0">
                <a:sym typeface="Symbol"/>
              </a:rPr>
              <a:t>MARC</a:t>
            </a:r>
            <a:r>
              <a:rPr lang="en-US" sz="1600" dirty="0"/>
              <a:t>  = Mean Annual Rate of Change, calculated as the ratio of the slope of the linear equation over the corresponding data in 2010. Graphs are omitted to save space.</a:t>
            </a:r>
          </a:p>
        </p:txBody>
      </p:sp>
      <p:graphicFrame>
        <p:nvGraphicFramePr>
          <p:cNvPr id="2" name="Table 1"/>
          <p:cNvGraphicFramePr>
            <a:graphicFrameLocks noGrp="1"/>
          </p:cNvGraphicFramePr>
          <p:nvPr>
            <p:extLst>
              <p:ext uri="{D42A27DB-BD31-4B8C-83A1-F6EECF244321}">
                <p14:modId xmlns:p14="http://schemas.microsoft.com/office/powerpoint/2010/main" val="1813064185"/>
              </p:ext>
            </p:extLst>
          </p:nvPr>
        </p:nvGraphicFramePr>
        <p:xfrm>
          <a:off x="-3" y="1676397"/>
          <a:ext cx="9144002" cy="4555489"/>
        </p:xfrm>
        <a:graphic>
          <a:graphicData uri="http://schemas.openxmlformats.org/drawingml/2006/table">
            <a:tbl>
              <a:tblPr firstRow="1" firstCol="1" bandRow="1">
                <a:tableStyleId>{5C22544A-7EE6-4342-B048-85BDC9FD1C3A}</a:tableStyleId>
              </a:tblPr>
              <a:tblGrid>
                <a:gridCol w="591338">
                  <a:extLst>
                    <a:ext uri="{9D8B030D-6E8A-4147-A177-3AD203B41FA5}">
                      <a16:colId xmlns:a16="http://schemas.microsoft.com/office/drawing/2014/main" xmlns="" val="20000"/>
                    </a:ext>
                  </a:extLst>
                </a:gridCol>
                <a:gridCol w="551665">
                  <a:extLst>
                    <a:ext uri="{9D8B030D-6E8A-4147-A177-3AD203B41FA5}">
                      <a16:colId xmlns:a16="http://schemas.microsoft.com/office/drawing/2014/main" xmlns="" val="20001"/>
                    </a:ext>
                  </a:extLst>
                </a:gridCol>
                <a:gridCol w="838200">
                  <a:extLst>
                    <a:ext uri="{9D8B030D-6E8A-4147-A177-3AD203B41FA5}">
                      <a16:colId xmlns:a16="http://schemas.microsoft.com/office/drawing/2014/main" xmlns="" val="20002"/>
                    </a:ext>
                  </a:extLst>
                </a:gridCol>
                <a:gridCol w="838200">
                  <a:extLst>
                    <a:ext uri="{9D8B030D-6E8A-4147-A177-3AD203B41FA5}">
                      <a16:colId xmlns:a16="http://schemas.microsoft.com/office/drawing/2014/main" xmlns="" val="20003"/>
                    </a:ext>
                  </a:extLst>
                </a:gridCol>
                <a:gridCol w="152400">
                  <a:extLst>
                    <a:ext uri="{9D8B030D-6E8A-4147-A177-3AD203B41FA5}">
                      <a16:colId xmlns:a16="http://schemas.microsoft.com/office/drawing/2014/main" xmlns="" val="20004"/>
                    </a:ext>
                  </a:extLst>
                </a:gridCol>
                <a:gridCol w="914400">
                  <a:extLst>
                    <a:ext uri="{9D8B030D-6E8A-4147-A177-3AD203B41FA5}">
                      <a16:colId xmlns:a16="http://schemas.microsoft.com/office/drawing/2014/main" xmlns="" val="20005"/>
                    </a:ext>
                  </a:extLst>
                </a:gridCol>
                <a:gridCol w="838200">
                  <a:extLst>
                    <a:ext uri="{9D8B030D-6E8A-4147-A177-3AD203B41FA5}">
                      <a16:colId xmlns:a16="http://schemas.microsoft.com/office/drawing/2014/main" xmlns="" val="20006"/>
                    </a:ext>
                  </a:extLst>
                </a:gridCol>
                <a:gridCol w="152400">
                  <a:extLst>
                    <a:ext uri="{9D8B030D-6E8A-4147-A177-3AD203B41FA5}">
                      <a16:colId xmlns:a16="http://schemas.microsoft.com/office/drawing/2014/main" xmlns="" val="20007"/>
                    </a:ext>
                  </a:extLst>
                </a:gridCol>
                <a:gridCol w="685800">
                  <a:extLst>
                    <a:ext uri="{9D8B030D-6E8A-4147-A177-3AD203B41FA5}">
                      <a16:colId xmlns:a16="http://schemas.microsoft.com/office/drawing/2014/main" xmlns="" val="20008"/>
                    </a:ext>
                  </a:extLst>
                </a:gridCol>
                <a:gridCol w="838200">
                  <a:extLst>
                    <a:ext uri="{9D8B030D-6E8A-4147-A177-3AD203B41FA5}">
                      <a16:colId xmlns:a16="http://schemas.microsoft.com/office/drawing/2014/main" xmlns="" val="20009"/>
                    </a:ext>
                  </a:extLst>
                </a:gridCol>
                <a:gridCol w="838200">
                  <a:extLst>
                    <a:ext uri="{9D8B030D-6E8A-4147-A177-3AD203B41FA5}">
                      <a16:colId xmlns:a16="http://schemas.microsoft.com/office/drawing/2014/main" xmlns="" val="20010"/>
                    </a:ext>
                  </a:extLst>
                </a:gridCol>
                <a:gridCol w="152400">
                  <a:extLst>
                    <a:ext uri="{9D8B030D-6E8A-4147-A177-3AD203B41FA5}">
                      <a16:colId xmlns:a16="http://schemas.microsoft.com/office/drawing/2014/main" xmlns="" val="20011"/>
                    </a:ext>
                  </a:extLst>
                </a:gridCol>
                <a:gridCol w="838200">
                  <a:extLst>
                    <a:ext uri="{9D8B030D-6E8A-4147-A177-3AD203B41FA5}">
                      <a16:colId xmlns:a16="http://schemas.microsoft.com/office/drawing/2014/main" xmlns="" val="20012"/>
                    </a:ext>
                  </a:extLst>
                </a:gridCol>
                <a:gridCol w="914399">
                  <a:extLst>
                    <a:ext uri="{9D8B030D-6E8A-4147-A177-3AD203B41FA5}">
                      <a16:colId xmlns:a16="http://schemas.microsoft.com/office/drawing/2014/main" xmlns="" val="20013"/>
                    </a:ext>
                  </a:extLst>
                </a:gridCol>
              </a:tblGrid>
              <a:tr h="460423">
                <a:tc rowSpan="3">
                  <a:txBody>
                    <a:bodyPr/>
                    <a:lstStyle/>
                    <a:p>
                      <a:pPr marL="0" marR="0">
                        <a:lnSpc>
                          <a:spcPct val="107000"/>
                        </a:lnSpc>
                        <a:spcBef>
                          <a:spcPts val="0"/>
                        </a:spcBef>
                        <a:spcAft>
                          <a:spcPts val="800"/>
                        </a:spcAft>
                      </a:pPr>
                      <a:r>
                        <a:rPr lang="en-US" sz="1800" dirty="0">
                          <a:effectLst/>
                        </a:rPr>
                        <a:t>Year/</a:t>
                      </a:r>
                      <a:r>
                        <a:rPr lang="en-US" sz="1800" dirty="0">
                          <a:effectLst/>
                          <a:sym typeface="Symbol" panose="05050102010706020507" pitchFamily="18" charset="2"/>
                        </a:rPr>
                        <a:t></a:t>
                      </a:r>
                      <a:endParaRPr lang="en-US"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gridSpan="6">
                  <a:txBody>
                    <a:bodyPr/>
                    <a:lstStyle/>
                    <a:p>
                      <a:pPr marL="0" marR="0" algn="ctr">
                        <a:lnSpc>
                          <a:spcPct val="107000"/>
                        </a:lnSpc>
                        <a:spcBef>
                          <a:spcPts val="0"/>
                        </a:spcBef>
                        <a:spcAft>
                          <a:spcPts val="800"/>
                        </a:spcAft>
                      </a:pPr>
                      <a:r>
                        <a:rPr lang="en-US" sz="1800" dirty="0">
                          <a:effectLst/>
                        </a:rPr>
                        <a:t>State 2-year Colleges</a:t>
                      </a:r>
                      <a:endParaRPr lang="en-US"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0"/>
                        </a:spcBef>
                        <a:spcAft>
                          <a:spcPts val="800"/>
                        </a:spcAft>
                      </a:pPr>
                      <a:r>
                        <a:rPr lang="en-US" sz="1800">
                          <a:effectLst/>
                        </a:rPr>
                        <a:t> </a:t>
                      </a:r>
                      <a:endParaRPr lang="en-US" sz="180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gridSpan="6">
                  <a:txBody>
                    <a:bodyPr/>
                    <a:lstStyle/>
                    <a:p>
                      <a:pPr marL="0" marR="0" algn="ctr">
                        <a:lnSpc>
                          <a:spcPct val="107000"/>
                        </a:lnSpc>
                        <a:spcBef>
                          <a:spcPts val="0"/>
                        </a:spcBef>
                        <a:spcAft>
                          <a:spcPts val="800"/>
                        </a:spcAft>
                      </a:pPr>
                      <a:r>
                        <a:rPr lang="en-US" sz="1800" dirty="0">
                          <a:effectLst/>
                        </a:rPr>
                        <a:t>North Texas 2-year Colleges</a:t>
                      </a:r>
                      <a:endParaRPr lang="en-US"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775560">
                <a:tc vMerge="1">
                  <a:txBody>
                    <a:bodyPr/>
                    <a:lstStyle/>
                    <a:p>
                      <a:endParaRPr lang="en-US"/>
                    </a:p>
                  </a:txBody>
                  <a:tcPr/>
                </a:tc>
                <a:tc rowSpan="2">
                  <a:txBody>
                    <a:bodyPr/>
                    <a:lstStyle/>
                    <a:p>
                      <a:pPr marL="0" marR="0">
                        <a:lnSpc>
                          <a:spcPct val="107000"/>
                        </a:lnSpc>
                        <a:spcBef>
                          <a:spcPts val="0"/>
                        </a:spcBef>
                        <a:spcAft>
                          <a:spcPts val="800"/>
                        </a:spcAft>
                      </a:pPr>
                      <a:r>
                        <a:rPr lang="en-US" sz="1500" dirty="0">
                          <a:effectLst/>
                        </a:rPr>
                        <a:t>% in Dev. Ed</a:t>
                      </a:r>
                      <a:endParaRPr lang="en-US" sz="1500" dirty="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tc>
                <a:tc gridSpan="2">
                  <a:txBody>
                    <a:bodyPr/>
                    <a:lstStyle/>
                    <a:p>
                      <a:pPr marL="0" marR="0">
                        <a:lnSpc>
                          <a:spcPct val="107000"/>
                        </a:lnSpc>
                        <a:spcBef>
                          <a:spcPts val="0"/>
                        </a:spcBef>
                        <a:spcAft>
                          <a:spcPts val="800"/>
                        </a:spcAft>
                      </a:pPr>
                      <a:r>
                        <a:rPr lang="en-US" sz="1500" dirty="0">
                          <a:effectLst/>
                        </a:rPr>
                        <a:t>Requiring Dev. Ed</a:t>
                      </a:r>
                      <a:endParaRPr lang="en-US" sz="15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hMerge="1">
                  <a:txBody>
                    <a:bodyPr/>
                    <a:lstStyle/>
                    <a:p>
                      <a:endParaRPr lang="en-US"/>
                    </a:p>
                  </a:txBody>
                  <a:tcPr/>
                </a:tc>
                <a:tc>
                  <a:txBody>
                    <a:bodyPr/>
                    <a:lstStyle/>
                    <a:p>
                      <a:pPr marL="0" marR="0">
                        <a:lnSpc>
                          <a:spcPct val="107000"/>
                        </a:lnSpc>
                        <a:spcBef>
                          <a:spcPts val="0"/>
                        </a:spcBef>
                        <a:spcAft>
                          <a:spcPts val="800"/>
                        </a:spcAft>
                      </a:pPr>
                      <a:r>
                        <a:rPr lang="en-US" sz="1500">
                          <a:effectLst/>
                        </a:rPr>
                        <a:t> </a:t>
                      </a:r>
                      <a:endParaRPr lang="en-US" sz="150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gridSpan="2">
                  <a:txBody>
                    <a:bodyPr/>
                    <a:lstStyle/>
                    <a:p>
                      <a:pPr marL="0" marR="0">
                        <a:lnSpc>
                          <a:spcPct val="107000"/>
                        </a:lnSpc>
                        <a:spcBef>
                          <a:spcPts val="0"/>
                        </a:spcBef>
                        <a:spcAft>
                          <a:spcPts val="800"/>
                        </a:spcAft>
                      </a:pPr>
                      <a:r>
                        <a:rPr lang="en-US" sz="1500" dirty="0">
                          <a:effectLst/>
                        </a:rPr>
                        <a:t>NOT Requiring Dev. Ed</a:t>
                      </a:r>
                      <a:endParaRPr lang="en-US" sz="15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hMerge="1">
                  <a:txBody>
                    <a:bodyPr/>
                    <a:lstStyle/>
                    <a:p>
                      <a:endParaRPr lang="en-US"/>
                    </a:p>
                  </a:txBody>
                  <a:tcPr/>
                </a:tc>
                <a:tc>
                  <a:txBody>
                    <a:bodyPr/>
                    <a:lstStyle/>
                    <a:p>
                      <a:pPr marL="0" marR="0">
                        <a:lnSpc>
                          <a:spcPct val="107000"/>
                        </a:lnSpc>
                        <a:spcBef>
                          <a:spcPts val="0"/>
                        </a:spcBef>
                        <a:spcAft>
                          <a:spcPts val="800"/>
                        </a:spcAft>
                      </a:pPr>
                      <a:r>
                        <a:rPr lang="en-US" sz="1800">
                          <a:effectLst/>
                        </a:rPr>
                        <a:t> </a:t>
                      </a:r>
                      <a:endParaRPr lang="en-US" sz="180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rowSpan="2">
                  <a:txBody>
                    <a:bodyPr/>
                    <a:lstStyle/>
                    <a:p>
                      <a:pPr marL="0" marR="0">
                        <a:lnSpc>
                          <a:spcPct val="107000"/>
                        </a:lnSpc>
                        <a:spcBef>
                          <a:spcPts val="0"/>
                        </a:spcBef>
                        <a:spcAft>
                          <a:spcPts val="800"/>
                        </a:spcAft>
                      </a:pPr>
                      <a:r>
                        <a:rPr lang="en-US" sz="1500" dirty="0">
                          <a:effectLst/>
                        </a:rPr>
                        <a:t>% in Dev. Ed</a:t>
                      </a:r>
                      <a:endParaRPr lang="en-US" sz="15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gridSpan="2">
                  <a:txBody>
                    <a:bodyPr/>
                    <a:lstStyle/>
                    <a:p>
                      <a:pPr marL="0" marR="0">
                        <a:lnSpc>
                          <a:spcPct val="107000"/>
                        </a:lnSpc>
                        <a:spcBef>
                          <a:spcPts val="0"/>
                        </a:spcBef>
                        <a:spcAft>
                          <a:spcPts val="800"/>
                        </a:spcAft>
                      </a:pPr>
                      <a:r>
                        <a:rPr lang="en-US" sz="1500">
                          <a:effectLst/>
                        </a:rPr>
                        <a:t>Requiring Dev. Ed</a:t>
                      </a:r>
                      <a:endParaRPr lang="en-US" sz="150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hMerge="1">
                  <a:txBody>
                    <a:bodyPr/>
                    <a:lstStyle/>
                    <a:p>
                      <a:endParaRPr lang="en-US"/>
                    </a:p>
                  </a:txBody>
                  <a:tcPr/>
                </a:tc>
                <a:tc>
                  <a:txBody>
                    <a:bodyPr/>
                    <a:lstStyle/>
                    <a:p>
                      <a:pPr marL="0" marR="0">
                        <a:lnSpc>
                          <a:spcPct val="107000"/>
                        </a:lnSpc>
                        <a:spcBef>
                          <a:spcPts val="0"/>
                        </a:spcBef>
                        <a:spcAft>
                          <a:spcPts val="800"/>
                        </a:spcAft>
                      </a:pPr>
                      <a:r>
                        <a:rPr lang="en-US" sz="1500" dirty="0">
                          <a:effectLst/>
                        </a:rPr>
                        <a:t> </a:t>
                      </a:r>
                      <a:endParaRPr lang="en-US" sz="15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gridSpan="2">
                  <a:txBody>
                    <a:bodyPr/>
                    <a:lstStyle/>
                    <a:p>
                      <a:pPr marL="0" marR="0">
                        <a:lnSpc>
                          <a:spcPct val="107000"/>
                        </a:lnSpc>
                        <a:spcBef>
                          <a:spcPts val="0"/>
                        </a:spcBef>
                        <a:spcAft>
                          <a:spcPts val="800"/>
                        </a:spcAft>
                      </a:pPr>
                      <a:r>
                        <a:rPr lang="en-US" sz="1500" dirty="0">
                          <a:effectLst/>
                        </a:rPr>
                        <a:t>NOT Requiring Dev. Ed</a:t>
                      </a:r>
                      <a:endParaRPr lang="en-US" sz="15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hMerge="1">
                  <a:txBody>
                    <a:bodyPr/>
                    <a:lstStyle/>
                    <a:p>
                      <a:endParaRPr lang="en-US"/>
                    </a:p>
                  </a:txBody>
                  <a:tcPr/>
                </a:tc>
                <a:extLst>
                  <a:ext uri="{0D108BD9-81ED-4DB2-BD59-A6C34878D82A}">
                    <a16:rowId xmlns:a16="http://schemas.microsoft.com/office/drawing/2014/main" xmlns="" val="10001"/>
                  </a:ext>
                </a:extLst>
              </a:tr>
              <a:tr h="546971">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800"/>
                        </a:spcAft>
                      </a:pPr>
                      <a:r>
                        <a:rPr lang="en-US" sz="1300" dirty="0">
                          <a:effectLst/>
                        </a:rPr>
                        <a:t>Graduated</a:t>
                      </a:r>
                      <a:endParaRPr lang="en-US" sz="13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nSpc>
                          <a:spcPct val="107000"/>
                        </a:lnSpc>
                        <a:spcBef>
                          <a:spcPts val="0"/>
                        </a:spcBef>
                        <a:spcAft>
                          <a:spcPts val="800"/>
                        </a:spcAft>
                      </a:pPr>
                      <a:r>
                        <a:rPr lang="en-US" sz="1300" dirty="0">
                          <a:effectLst/>
                        </a:rPr>
                        <a:t>Persisting</a:t>
                      </a:r>
                      <a:endParaRPr lang="en-US" sz="13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nSpc>
                          <a:spcPct val="107000"/>
                        </a:lnSpc>
                        <a:spcBef>
                          <a:spcPts val="0"/>
                        </a:spcBef>
                        <a:spcAft>
                          <a:spcPts val="800"/>
                        </a:spcAft>
                      </a:pPr>
                      <a:r>
                        <a:rPr lang="en-US" sz="1300">
                          <a:effectLst/>
                        </a:rPr>
                        <a:t> </a:t>
                      </a:r>
                      <a:endParaRPr lang="en-US" sz="130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nSpc>
                          <a:spcPct val="107000"/>
                        </a:lnSpc>
                        <a:spcBef>
                          <a:spcPts val="0"/>
                        </a:spcBef>
                        <a:spcAft>
                          <a:spcPts val="800"/>
                        </a:spcAft>
                      </a:pPr>
                      <a:r>
                        <a:rPr lang="en-US" sz="1300" dirty="0">
                          <a:effectLst/>
                        </a:rPr>
                        <a:t>Graduated</a:t>
                      </a:r>
                      <a:endParaRPr lang="en-US" sz="13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nSpc>
                          <a:spcPct val="107000"/>
                        </a:lnSpc>
                        <a:spcBef>
                          <a:spcPts val="0"/>
                        </a:spcBef>
                        <a:spcAft>
                          <a:spcPts val="800"/>
                        </a:spcAft>
                      </a:pPr>
                      <a:r>
                        <a:rPr lang="en-US" sz="1300" dirty="0">
                          <a:effectLst/>
                        </a:rPr>
                        <a:t>Persisting</a:t>
                      </a:r>
                      <a:endParaRPr lang="en-US" sz="13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nSpc>
                          <a:spcPct val="107000"/>
                        </a:lnSpc>
                        <a:spcBef>
                          <a:spcPts val="0"/>
                        </a:spcBef>
                        <a:spcAft>
                          <a:spcPts val="800"/>
                        </a:spcAft>
                      </a:pPr>
                      <a:r>
                        <a:rPr lang="en-US" sz="1800">
                          <a:effectLst/>
                        </a:rPr>
                        <a:t> </a:t>
                      </a:r>
                      <a:endParaRPr lang="en-US" sz="180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vMerge="1">
                  <a:txBody>
                    <a:bodyPr/>
                    <a:lstStyle/>
                    <a:p>
                      <a:endParaRPr lang="en-US"/>
                    </a:p>
                  </a:txBody>
                  <a:tcPr/>
                </a:tc>
                <a:tc>
                  <a:txBody>
                    <a:bodyPr/>
                    <a:lstStyle/>
                    <a:p>
                      <a:pPr marL="0" marR="0">
                        <a:lnSpc>
                          <a:spcPct val="107000"/>
                        </a:lnSpc>
                        <a:spcBef>
                          <a:spcPts val="0"/>
                        </a:spcBef>
                        <a:spcAft>
                          <a:spcPts val="800"/>
                        </a:spcAft>
                      </a:pPr>
                      <a:r>
                        <a:rPr lang="en-US" sz="1300">
                          <a:effectLst/>
                        </a:rPr>
                        <a:t>Graduated</a:t>
                      </a:r>
                      <a:endParaRPr lang="en-US" sz="130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nSpc>
                          <a:spcPct val="107000"/>
                        </a:lnSpc>
                        <a:spcBef>
                          <a:spcPts val="0"/>
                        </a:spcBef>
                        <a:spcAft>
                          <a:spcPts val="800"/>
                        </a:spcAft>
                      </a:pPr>
                      <a:r>
                        <a:rPr lang="en-US" sz="1300" dirty="0">
                          <a:effectLst/>
                        </a:rPr>
                        <a:t>Persisting</a:t>
                      </a:r>
                      <a:endParaRPr lang="en-US" sz="13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nSpc>
                          <a:spcPct val="107000"/>
                        </a:lnSpc>
                        <a:spcBef>
                          <a:spcPts val="0"/>
                        </a:spcBef>
                        <a:spcAft>
                          <a:spcPts val="800"/>
                        </a:spcAft>
                      </a:pPr>
                      <a:r>
                        <a:rPr lang="en-US" sz="1300">
                          <a:effectLst/>
                        </a:rPr>
                        <a:t> </a:t>
                      </a:r>
                      <a:endParaRPr lang="en-US" sz="130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nSpc>
                          <a:spcPct val="107000"/>
                        </a:lnSpc>
                        <a:spcBef>
                          <a:spcPts val="0"/>
                        </a:spcBef>
                        <a:spcAft>
                          <a:spcPts val="800"/>
                        </a:spcAft>
                      </a:pPr>
                      <a:r>
                        <a:rPr lang="en-US" sz="1300" dirty="0">
                          <a:effectLst/>
                        </a:rPr>
                        <a:t>Graduated</a:t>
                      </a:r>
                      <a:endParaRPr lang="en-US" sz="13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nSpc>
                          <a:spcPct val="107000"/>
                        </a:lnSpc>
                        <a:spcBef>
                          <a:spcPts val="0"/>
                        </a:spcBef>
                        <a:spcAft>
                          <a:spcPts val="800"/>
                        </a:spcAft>
                      </a:pPr>
                      <a:r>
                        <a:rPr lang="en-US" sz="1300" dirty="0">
                          <a:effectLst/>
                        </a:rPr>
                        <a:t>Persisting</a:t>
                      </a:r>
                      <a:endParaRPr lang="en-US" sz="13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extLst>
                  <a:ext uri="{0D108BD9-81ED-4DB2-BD59-A6C34878D82A}">
                    <a16:rowId xmlns:a16="http://schemas.microsoft.com/office/drawing/2014/main" xmlns="" val="10002"/>
                  </a:ext>
                </a:extLst>
              </a:tr>
              <a:tr h="346567">
                <a:tc>
                  <a:txBody>
                    <a:bodyPr/>
                    <a:lstStyle/>
                    <a:p>
                      <a:pPr marL="0" marR="0">
                        <a:lnSpc>
                          <a:spcPct val="107000"/>
                        </a:lnSpc>
                        <a:spcBef>
                          <a:spcPts val="0"/>
                        </a:spcBef>
                        <a:spcAft>
                          <a:spcPts val="800"/>
                        </a:spcAft>
                      </a:pPr>
                      <a:r>
                        <a:rPr lang="en-US" sz="1600" dirty="0">
                          <a:effectLst/>
                        </a:rPr>
                        <a:t>2010</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gn="r">
                        <a:lnSpc>
                          <a:spcPct val="107000"/>
                        </a:lnSpc>
                        <a:spcBef>
                          <a:spcPts val="0"/>
                        </a:spcBef>
                        <a:spcAft>
                          <a:spcPts val="800"/>
                        </a:spcAft>
                      </a:pPr>
                      <a:r>
                        <a:rPr lang="en-US" sz="1600" dirty="0">
                          <a:effectLst/>
                        </a:rPr>
                        <a:t>64.2%</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tc>
                <a:tc>
                  <a:txBody>
                    <a:bodyPr/>
                    <a:lstStyle/>
                    <a:p>
                      <a:pPr marL="0" marR="0" algn="r">
                        <a:lnSpc>
                          <a:spcPct val="107000"/>
                        </a:lnSpc>
                        <a:spcBef>
                          <a:spcPts val="0"/>
                        </a:spcBef>
                        <a:spcAft>
                          <a:spcPts val="800"/>
                        </a:spcAft>
                      </a:pPr>
                      <a:r>
                        <a:rPr lang="en-US" sz="1600" dirty="0">
                          <a:effectLst/>
                        </a:rPr>
                        <a:t>8.7%</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gn="r">
                        <a:lnSpc>
                          <a:spcPct val="107000"/>
                        </a:lnSpc>
                        <a:spcBef>
                          <a:spcPts val="0"/>
                        </a:spcBef>
                        <a:spcAft>
                          <a:spcPts val="800"/>
                        </a:spcAft>
                      </a:pPr>
                      <a:r>
                        <a:rPr lang="en-US" sz="1600" dirty="0">
                          <a:effectLst/>
                        </a:rPr>
                        <a:t>31.6%</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gn="r">
                        <a:lnSpc>
                          <a:spcPct val="107000"/>
                        </a:lnSpc>
                        <a:spcBef>
                          <a:spcPts val="0"/>
                        </a:spcBef>
                        <a:spcAft>
                          <a:spcPts val="800"/>
                        </a:spcAft>
                      </a:pPr>
                      <a:r>
                        <a:rPr lang="en-US" sz="1600" dirty="0">
                          <a:effectLst/>
                        </a:rPr>
                        <a:t> </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gn="r">
                        <a:lnSpc>
                          <a:spcPct val="107000"/>
                        </a:lnSpc>
                        <a:spcBef>
                          <a:spcPts val="0"/>
                        </a:spcBef>
                        <a:spcAft>
                          <a:spcPts val="800"/>
                        </a:spcAft>
                      </a:pPr>
                      <a:r>
                        <a:rPr lang="en-US" sz="1600" dirty="0">
                          <a:effectLst/>
                        </a:rPr>
                        <a:t>17.3%</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gn="r">
                        <a:lnSpc>
                          <a:spcPct val="107000"/>
                        </a:lnSpc>
                        <a:spcBef>
                          <a:spcPts val="0"/>
                        </a:spcBef>
                        <a:spcAft>
                          <a:spcPts val="800"/>
                        </a:spcAft>
                      </a:pPr>
                      <a:r>
                        <a:rPr lang="en-US" sz="1600" dirty="0">
                          <a:effectLst/>
                        </a:rPr>
                        <a:t>42.6%</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gn="r">
                        <a:lnSpc>
                          <a:spcPct val="107000"/>
                        </a:lnSpc>
                        <a:spcBef>
                          <a:spcPts val="0"/>
                        </a:spcBef>
                        <a:spcAft>
                          <a:spcPts val="800"/>
                        </a:spcAft>
                      </a:pPr>
                      <a:r>
                        <a:rPr lang="en-US" sz="1600" dirty="0">
                          <a:effectLst/>
                        </a:rPr>
                        <a:t> </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gn="r">
                        <a:lnSpc>
                          <a:spcPct val="107000"/>
                        </a:lnSpc>
                        <a:spcBef>
                          <a:spcPts val="0"/>
                        </a:spcBef>
                        <a:spcAft>
                          <a:spcPts val="800"/>
                        </a:spcAft>
                      </a:pPr>
                      <a:r>
                        <a:rPr lang="en-US" sz="1600" dirty="0">
                          <a:effectLst/>
                        </a:rPr>
                        <a:t>61.0%</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gn="r">
                        <a:lnSpc>
                          <a:spcPct val="107000"/>
                        </a:lnSpc>
                        <a:spcBef>
                          <a:spcPts val="0"/>
                        </a:spcBef>
                        <a:spcAft>
                          <a:spcPts val="800"/>
                        </a:spcAft>
                      </a:pPr>
                      <a:r>
                        <a:rPr lang="en-US" sz="1600" dirty="0">
                          <a:effectLst/>
                        </a:rPr>
                        <a:t>5.3%</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gn="r">
                        <a:lnSpc>
                          <a:spcPct val="107000"/>
                        </a:lnSpc>
                        <a:spcBef>
                          <a:spcPts val="0"/>
                        </a:spcBef>
                        <a:spcAft>
                          <a:spcPts val="800"/>
                        </a:spcAft>
                      </a:pPr>
                      <a:r>
                        <a:rPr lang="en-US" sz="1600" dirty="0">
                          <a:effectLst/>
                        </a:rPr>
                        <a:t>34.2%</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gn="r">
                        <a:lnSpc>
                          <a:spcPct val="107000"/>
                        </a:lnSpc>
                        <a:spcBef>
                          <a:spcPts val="0"/>
                        </a:spcBef>
                        <a:spcAft>
                          <a:spcPts val="800"/>
                        </a:spcAft>
                      </a:pPr>
                      <a:r>
                        <a:rPr lang="en-US" sz="1600" dirty="0">
                          <a:effectLst/>
                        </a:rPr>
                        <a:t> </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gn="r">
                        <a:lnSpc>
                          <a:spcPct val="107000"/>
                        </a:lnSpc>
                        <a:spcBef>
                          <a:spcPts val="0"/>
                        </a:spcBef>
                        <a:spcAft>
                          <a:spcPts val="800"/>
                        </a:spcAft>
                      </a:pPr>
                      <a:r>
                        <a:rPr lang="en-US" sz="1600" dirty="0">
                          <a:effectLst/>
                        </a:rPr>
                        <a:t>14.7%</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gn="r">
                        <a:lnSpc>
                          <a:spcPct val="107000"/>
                        </a:lnSpc>
                        <a:spcBef>
                          <a:spcPts val="0"/>
                        </a:spcBef>
                        <a:spcAft>
                          <a:spcPts val="800"/>
                        </a:spcAft>
                      </a:pPr>
                      <a:r>
                        <a:rPr lang="en-US" sz="1600" dirty="0">
                          <a:effectLst/>
                        </a:rPr>
                        <a:t>42.2%</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extLst>
                  <a:ext uri="{0D108BD9-81ED-4DB2-BD59-A6C34878D82A}">
                    <a16:rowId xmlns:a16="http://schemas.microsoft.com/office/drawing/2014/main" xmlns="" val="1004174822"/>
                  </a:ext>
                </a:extLst>
              </a:tr>
              <a:tr h="346567">
                <a:tc>
                  <a:txBody>
                    <a:bodyPr/>
                    <a:lstStyle/>
                    <a:p>
                      <a:pPr marL="0" marR="0">
                        <a:lnSpc>
                          <a:spcPct val="107000"/>
                        </a:lnSpc>
                        <a:spcBef>
                          <a:spcPts val="0"/>
                        </a:spcBef>
                        <a:spcAft>
                          <a:spcPts val="800"/>
                        </a:spcAft>
                      </a:pPr>
                      <a:r>
                        <a:rPr lang="en-US" sz="1600" dirty="0">
                          <a:effectLst/>
                        </a:rPr>
                        <a:t>2011</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gn="r">
                        <a:lnSpc>
                          <a:spcPct val="107000"/>
                        </a:lnSpc>
                        <a:spcBef>
                          <a:spcPts val="0"/>
                        </a:spcBef>
                        <a:spcAft>
                          <a:spcPts val="800"/>
                        </a:spcAft>
                      </a:pPr>
                      <a:r>
                        <a:rPr lang="en-US" sz="1600" dirty="0">
                          <a:effectLst/>
                        </a:rPr>
                        <a:t>61.9%</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tc>
                <a:tc>
                  <a:txBody>
                    <a:bodyPr/>
                    <a:lstStyle/>
                    <a:p>
                      <a:pPr marL="0" marR="0" algn="r">
                        <a:lnSpc>
                          <a:spcPct val="107000"/>
                        </a:lnSpc>
                        <a:spcBef>
                          <a:spcPts val="0"/>
                        </a:spcBef>
                        <a:spcAft>
                          <a:spcPts val="800"/>
                        </a:spcAft>
                      </a:pPr>
                      <a:r>
                        <a:rPr lang="en-US" sz="1600" dirty="0">
                          <a:effectLst/>
                        </a:rPr>
                        <a:t>8.5%</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gn="r">
                        <a:lnSpc>
                          <a:spcPct val="107000"/>
                        </a:lnSpc>
                        <a:spcBef>
                          <a:spcPts val="0"/>
                        </a:spcBef>
                        <a:spcAft>
                          <a:spcPts val="800"/>
                        </a:spcAft>
                      </a:pPr>
                      <a:r>
                        <a:rPr lang="en-US" sz="1600" dirty="0">
                          <a:effectLst/>
                        </a:rPr>
                        <a:t>29.1%</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gn="r">
                        <a:lnSpc>
                          <a:spcPct val="107000"/>
                        </a:lnSpc>
                        <a:spcBef>
                          <a:spcPts val="0"/>
                        </a:spcBef>
                        <a:spcAft>
                          <a:spcPts val="800"/>
                        </a:spcAft>
                      </a:pPr>
                      <a:r>
                        <a:rPr lang="en-US" sz="1600" dirty="0">
                          <a:effectLst/>
                        </a:rPr>
                        <a:t> </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gn="r">
                        <a:lnSpc>
                          <a:spcPct val="107000"/>
                        </a:lnSpc>
                        <a:spcBef>
                          <a:spcPts val="0"/>
                        </a:spcBef>
                        <a:spcAft>
                          <a:spcPts val="800"/>
                        </a:spcAft>
                      </a:pPr>
                      <a:r>
                        <a:rPr lang="en-US" sz="1600" dirty="0">
                          <a:effectLst/>
                        </a:rPr>
                        <a:t>17.3%</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gn="r">
                        <a:lnSpc>
                          <a:spcPct val="107000"/>
                        </a:lnSpc>
                        <a:spcBef>
                          <a:spcPts val="0"/>
                        </a:spcBef>
                        <a:spcAft>
                          <a:spcPts val="800"/>
                        </a:spcAft>
                      </a:pPr>
                      <a:r>
                        <a:rPr lang="en-US" sz="1600" dirty="0">
                          <a:effectLst/>
                        </a:rPr>
                        <a:t>39.9%</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gn="r">
                        <a:lnSpc>
                          <a:spcPct val="107000"/>
                        </a:lnSpc>
                        <a:spcBef>
                          <a:spcPts val="0"/>
                        </a:spcBef>
                        <a:spcAft>
                          <a:spcPts val="800"/>
                        </a:spcAft>
                      </a:pPr>
                      <a:r>
                        <a:rPr lang="en-US" sz="1600" dirty="0">
                          <a:effectLst/>
                        </a:rPr>
                        <a:t> </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gn="r">
                        <a:lnSpc>
                          <a:spcPct val="107000"/>
                        </a:lnSpc>
                        <a:spcBef>
                          <a:spcPts val="0"/>
                        </a:spcBef>
                        <a:spcAft>
                          <a:spcPts val="800"/>
                        </a:spcAft>
                      </a:pPr>
                      <a:r>
                        <a:rPr lang="en-US" sz="1600" dirty="0">
                          <a:effectLst/>
                        </a:rPr>
                        <a:t>55.1%</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gn="r">
                        <a:lnSpc>
                          <a:spcPct val="107000"/>
                        </a:lnSpc>
                        <a:spcBef>
                          <a:spcPts val="0"/>
                        </a:spcBef>
                        <a:spcAft>
                          <a:spcPts val="800"/>
                        </a:spcAft>
                      </a:pPr>
                      <a:r>
                        <a:rPr lang="en-US" sz="1600" dirty="0">
                          <a:effectLst/>
                        </a:rPr>
                        <a:t>5.5%</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gn="r">
                        <a:lnSpc>
                          <a:spcPct val="107000"/>
                        </a:lnSpc>
                        <a:spcBef>
                          <a:spcPts val="0"/>
                        </a:spcBef>
                        <a:spcAft>
                          <a:spcPts val="800"/>
                        </a:spcAft>
                      </a:pPr>
                      <a:r>
                        <a:rPr lang="en-US" sz="1600" dirty="0">
                          <a:effectLst/>
                        </a:rPr>
                        <a:t>34.0%</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gn="r">
                        <a:lnSpc>
                          <a:spcPct val="107000"/>
                        </a:lnSpc>
                        <a:spcBef>
                          <a:spcPts val="0"/>
                        </a:spcBef>
                        <a:spcAft>
                          <a:spcPts val="800"/>
                        </a:spcAft>
                      </a:pPr>
                      <a:r>
                        <a:rPr lang="en-US" sz="1600" dirty="0">
                          <a:effectLst/>
                        </a:rPr>
                        <a:t> </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gn="r">
                        <a:lnSpc>
                          <a:spcPct val="107000"/>
                        </a:lnSpc>
                        <a:spcBef>
                          <a:spcPts val="0"/>
                        </a:spcBef>
                        <a:spcAft>
                          <a:spcPts val="800"/>
                        </a:spcAft>
                      </a:pPr>
                      <a:r>
                        <a:rPr lang="en-US" sz="1600" dirty="0">
                          <a:effectLst/>
                        </a:rPr>
                        <a:t>15.2%</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gn="r">
                        <a:lnSpc>
                          <a:spcPct val="107000"/>
                        </a:lnSpc>
                        <a:spcBef>
                          <a:spcPts val="0"/>
                        </a:spcBef>
                        <a:spcAft>
                          <a:spcPts val="800"/>
                        </a:spcAft>
                      </a:pPr>
                      <a:r>
                        <a:rPr lang="en-US" sz="1600" dirty="0">
                          <a:effectLst/>
                        </a:rPr>
                        <a:t>42.2%</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extLst>
                  <a:ext uri="{0D108BD9-81ED-4DB2-BD59-A6C34878D82A}">
                    <a16:rowId xmlns:a16="http://schemas.microsoft.com/office/drawing/2014/main" xmlns="" val="10004"/>
                  </a:ext>
                </a:extLst>
              </a:tr>
              <a:tr h="346567">
                <a:tc>
                  <a:txBody>
                    <a:bodyPr/>
                    <a:lstStyle/>
                    <a:p>
                      <a:pPr marL="0" marR="0">
                        <a:lnSpc>
                          <a:spcPct val="107000"/>
                        </a:lnSpc>
                        <a:spcBef>
                          <a:spcPts val="0"/>
                        </a:spcBef>
                        <a:spcAft>
                          <a:spcPts val="800"/>
                        </a:spcAft>
                      </a:pPr>
                      <a:r>
                        <a:rPr lang="en-US" sz="1600" dirty="0">
                          <a:effectLst/>
                        </a:rPr>
                        <a:t>2012</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gn="r">
                        <a:lnSpc>
                          <a:spcPct val="107000"/>
                        </a:lnSpc>
                        <a:spcBef>
                          <a:spcPts val="0"/>
                        </a:spcBef>
                        <a:spcAft>
                          <a:spcPts val="800"/>
                        </a:spcAft>
                      </a:pPr>
                      <a:r>
                        <a:rPr lang="en-US" sz="1600" dirty="0">
                          <a:effectLst/>
                        </a:rPr>
                        <a:t>61.4%</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tc>
                <a:tc>
                  <a:txBody>
                    <a:bodyPr/>
                    <a:lstStyle/>
                    <a:p>
                      <a:pPr marL="0" marR="0" algn="r">
                        <a:lnSpc>
                          <a:spcPct val="107000"/>
                        </a:lnSpc>
                        <a:spcBef>
                          <a:spcPts val="0"/>
                        </a:spcBef>
                        <a:spcAft>
                          <a:spcPts val="800"/>
                        </a:spcAft>
                      </a:pPr>
                      <a:r>
                        <a:rPr lang="en-US" sz="1600" dirty="0">
                          <a:effectLst/>
                        </a:rPr>
                        <a:t>9.6%</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gn="r">
                        <a:lnSpc>
                          <a:spcPct val="107000"/>
                        </a:lnSpc>
                        <a:spcBef>
                          <a:spcPts val="0"/>
                        </a:spcBef>
                        <a:spcAft>
                          <a:spcPts val="800"/>
                        </a:spcAft>
                      </a:pPr>
                      <a:r>
                        <a:rPr lang="en-US" sz="1600" dirty="0">
                          <a:effectLst/>
                        </a:rPr>
                        <a:t>27.4%</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gn="r">
                        <a:lnSpc>
                          <a:spcPct val="107000"/>
                        </a:lnSpc>
                        <a:spcBef>
                          <a:spcPts val="0"/>
                        </a:spcBef>
                        <a:spcAft>
                          <a:spcPts val="800"/>
                        </a:spcAft>
                      </a:pPr>
                      <a:r>
                        <a:rPr lang="en-US" sz="1600" dirty="0">
                          <a:effectLst/>
                        </a:rPr>
                        <a:t> </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gn="r">
                        <a:lnSpc>
                          <a:spcPct val="107000"/>
                        </a:lnSpc>
                        <a:spcBef>
                          <a:spcPts val="0"/>
                        </a:spcBef>
                        <a:spcAft>
                          <a:spcPts val="800"/>
                        </a:spcAft>
                      </a:pPr>
                      <a:r>
                        <a:rPr lang="en-US" sz="1600" dirty="0">
                          <a:effectLst/>
                        </a:rPr>
                        <a:t>18.1%</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gn="r">
                        <a:lnSpc>
                          <a:spcPct val="107000"/>
                        </a:lnSpc>
                        <a:spcBef>
                          <a:spcPts val="0"/>
                        </a:spcBef>
                        <a:spcAft>
                          <a:spcPts val="800"/>
                        </a:spcAft>
                      </a:pPr>
                      <a:r>
                        <a:rPr lang="en-US" sz="1600" dirty="0">
                          <a:effectLst/>
                        </a:rPr>
                        <a:t>38.6%</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gn="r">
                        <a:lnSpc>
                          <a:spcPct val="107000"/>
                        </a:lnSpc>
                        <a:spcBef>
                          <a:spcPts val="0"/>
                        </a:spcBef>
                        <a:spcAft>
                          <a:spcPts val="800"/>
                        </a:spcAft>
                      </a:pPr>
                      <a:r>
                        <a:rPr lang="en-US" sz="1600" dirty="0">
                          <a:effectLst/>
                        </a:rPr>
                        <a:t> </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gn="r">
                        <a:lnSpc>
                          <a:spcPct val="107000"/>
                        </a:lnSpc>
                        <a:spcBef>
                          <a:spcPts val="0"/>
                        </a:spcBef>
                        <a:spcAft>
                          <a:spcPts val="800"/>
                        </a:spcAft>
                      </a:pPr>
                      <a:r>
                        <a:rPr lang="en-US" sz="1600" dirty="0">
                          <a:effectLst/>
                        </a:rPr>
                        <a:t>55.1%</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gn="r">
                        <a:lnSpc>
                          <a:spcPct val="107000"/>
                        </a:lnSpc>
                        <a:spcBef>
                          <a:spcPts val="0"/>
                        </a:spcBef>
                        <a:spcAft>
                          <a:spcPts val="800"/>
                        </a:spcAft>
                      </a:pPr>
                      <a:r>
                        <a:rPr lang="en-US" sz="1600" dirty="0">
                          <a:effectLst/>
                        </a:rPr>
                        <a:t>5.3%</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gn="r">
                        <a:lnSpc>
                          <a:spcPct val="107000"/>
                        </a:lnSpc>
                        <a:spcBef>
                          <a:spcPts val="0"/>
                        </a:spcBef>
                        <a:spcAft>
                          <a:spcPts val="800"/>
                        </a:spcAft>
                      </a:pPr>
                      <a:r>
                        <a:rPr lang="en-US" sz="1600" dirty="0">
                          <a:effectLst/>
                        </a:rPr>
                        <a:t>31.2%</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gn="r">
                        <a:lnSpc>
                          <a:spcPct val="107000"/>
                        </a:lnSpc>
                        <a:spcBef>
                          <a:spcPts val="0"/>
                        </a:spcBef>
                        <a:spcAft>
                          <a:spcPts val="800"/>
                        </a:spcAft>
                      </a:pPr>
                      <a:r>
                        <a:rPr lang="en-US" sz="1600" dirty="0">
                          <a:effectLst/>
                        </a:rPr>
                        <a:t> </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gn="r">
                        <a:lnSpc>
                          <a:spcPct val="107000"/>
                        </a:lnSpc>
                        <a:spcBef>
                          <a:spcPts val="0"/>
                        </a:spcBef>
                        <a:spcAft>
                          <a:spcPts val="800"/>
                        </a:spcAft>
                      </a:pPr>
                      <a:r>
                        <a:rPr lang="en-US" sz="1600" dirty="0">
                          <a:effectLst/>
                        </a:rPr>
                        <a:t>14.4%</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gn="r">
                        <a:lnSpc>
                          <a:spcPct val="107000"/>
                        </a:lnSpc>
                        <a:spcBef>
                          <a:spcPts val="0"/>
                        </a:spcBef>
                        <a:spcAft>
                          <a:spcPts val="800"/>
                        </a:spcAft>
                      </a:pPr>
                      <a:r>
                        <a:rPr lang="en-US" sz="1600" dirty="0">
                          <a:effectLst/>
                        </a:rPr>
                        <a:t>42.1%</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extLst>
                  <a:ext uri="{0D108BD9-81ED-4DB2-BD59-A6C34878D82A}">
                    <a16:rowId xmlns:a16="http://schemas.microsoft.com/office/drawing/2014/main" xmlns="" val="1267066260"/>
                  </a:ext>
                </a:extLst>
              </a:tr>
              <a:tr h="346567">
                <a:tc>
                  <a:txBody>
                    <a:bodyPr/>
                    <a:lstStyle/>
                    <a:p>
                      <a:pPr marL="0" marR="0">
                        <a:lnSpc>
                          <a:spcPct val="107000"/>
                        </a:lnSpc>
                        <a:spcBef>
                          <a:spcPts val="0"/>
                        </a:spcBef>
                        <a:spcAft>
                          <a:spcPts val="800"/>
                        </a:spcAft>
                      </a:pPr>
                      <a:r>
                        <a:rPr lang="en-US" sz="1600" dirty="0">
                          <a:effectLst/>
                        </a:rPr>
                        <a:t>2013</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gn="r">
                        <a:lnSpc>
                          <a:spcPct val="107000"/>
                        </a:lnSpc>
                        <a:spcBef>
                          <a:spcPts val="0"/>
                        </a:spcBef>
                        <a:spcAft>
                          <a:spcPts val="800"/>
                        </a:spcAft>
                      </a:pPr>
                      <a:r>
                        <a:rPr lang="en-US" sz="1600" dirty="0">
                          <a:effectLst/>
                        </a:rPr>
                        <a:t>60.8%</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tc>
                <a:tc>
                  <a:txBody>
                    <a:bodyPr/>
                    <a:lstStyle/>
                    <a:p>
                      <a:pPr marL="0" marR="0" algn="r">
                        <a:lnSpc>
                          <a:spcPct val="107000"/>
                        </a:lnSpc>
                        <a:spcBef>
                          <a:spcPts val="0"/>
                        </a:spcBef>
                        <a:spcAft>
                          <a:spcPts val="800"/>
                        </a:spcAft>
                      </a:pPr>
                      <a:r>
                        <a:rPr lang="en-US" sz="1600" dirty="0">
                          <a:effectLst/>
                        </a:rPr>
                        <a:t>9.4%</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gn="r">
                        <a:lnSpc>
                          <a:spcPct val="107000"/>
                        </a:lnSpc>
                        <a:spcBef>
                          <a:spcPts val="0"/>
                        </a:spcBef>
                        <a:spcAft>
                          <a:spcPts val="800"/>
                        </a:spcAft>
                      </a:pPr>
                      <a:r>
                        <a:rPr lang="en-US" sz="1600" dirty="0">
                          <a:effectLst/>
                        </a:rPr>
                        <a:t>25.6%</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gn="r">
                        <a:lnSpc>
                          <a:spcPct val="107000"/>
                        </a:lnSpc>
                        <a:spcBef>
                          <a:spcPts val="0"/>
                        </a:spcBef>
                        <a:spcAft>
                          <a:spcPts val="800"/>
                        </a:spcAft>
                      </a:pPr>
                      <a:r>
                        <a:rPr lang="en-US" sz="1600" dirty="0">
                          <a:effectLst/>
                        </a:rPr>
                        <a:t> </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gn="r">
                        <a:lnSpc>
                          <a:spcPct val="107000"/>
                        </a:lnSpc>
                        <a:spcBef>
                          <a:spcPts val="0"/>
                        </a:spcBef>
                        <a:spcAft>
                          <a:spcPts val="800"/>
                        </a:spcAft>
                      </a:pPr>
                      <a:r>
                        <a:rPr lang="en-US" sz="1600" dirty="0">
                          <a:effectLst/>
                        </a:rPr>
                        <a:t>18.7%</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gn="r">
                        <a:lnSpc>
                          <a:spcPct val="107000"/>
                        </a:lnSpc>
                        <a:spcBef>
                          <a:spcPts val="0"/>
                        </a:spcBef>
                        <a:spcAft>
                          <a:spcPts val="800"/>
                        </a:spcAft>
                      </a:pPr>
                      <a:r>
                        <a:rPr lang="en-US" sz="1600" dirty="0">
                          <a:effectLst/>
                        </a:rPr>
                        <a:t>36.2%</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gn="r">
                        <a:lnSpc>
                          <a:spcPct val="107000"/>
                        </a:lnSpc>
                        <a:spcBef>
                          <a:spcPts val="0"/>
                        </a:spcBef>
                        <a:spcAft>
                          <a:spcPts val="800"/>
                        </a:spcAft>
                      </a:pPr>
                      <a:r>
                        <a:rPr lang="en-US" sz="1600" dirty="0">
                          <a:effectLst/>
                        </a:rPr>
                        <a:t> </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gn="r">
                        <a:lnSpc>
                          <a:spcPct val="107000"/>
                        </a:lnSpc>
                        <a:spcBef>
                          <a:spcPts val="0"/>
                        </a:spcBef>
                        <a:spcAft>
                          <a:spcPts val="800"/>
                        </a:spcAft>
                      </a:pPr>
                      <a:r>
                        <a:rPr lang="en-US" sz="1600" dirty="0">
                          <a:effectLst/>
                        </a:rPr>
                        <a:t>56.8%</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gn="r">
                        <a:lnSpc>
                          <a:spcPct val="107000"/>
                        </a:lnSpc>
                        <a:spcBef>
                          <a:spcPts val="0"/>
                        </a:spcBef>
                        <a:spcAft>
                          <a:spcPts val="800"/>
                        </a:spcAft>
                      </a:pPr>
                      <a:r>
                        <a:rPr lang="en-US" sz="1600" dirty="0">
                          <a:effectLst/>
                        </a:rPr>
                        <a:t>5.6%</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gn="r">
                        <a:lnSpc>
                          <a:spcPct val="107000"/>
                        </a:lnSpc>
                        <a:spcBef>
                          <a:spcPts val="0"/>
                        </a:spcBef>
                        <a:spcAft>
                          <a:spcPts val="800"/>
                        </a:spcAft>
                      </a:pPr>
                      <a:r>
                        <a:rPr lang="en-US" sz="1600" dirty="0">
                          <a:effectLst/>
                        </a:rPr>
                        <a:t>28.8%</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gn="r">
                        <a:lnSpc>
                          <a:spcPct val="107000"/>
                        </a:lnSpc>
                        <a:spcBef>
                          <a:spcPts val="0"/>
                        </a:spcBef>
                        <a:spcAft>
                          <a:spcPts val="800"/>
                        </a:spcAft>
                      </a:pPr>
                      <a:r>
                        <a:rPr lang="en-US" sz="1600" dirty="0">
                          <a:effectLst/>
                        </a:rPr>
                        <a:t> </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gn="r">
                        <a:lnSpc>
                          <a:spcPct val="107000"/>
                        </a:lnSpc>
                        <a:spcBef>
                          <a:spcPts val="0"/>
                        </a:spcBef>
                        <a:spcAft>
                          <a:spcPts val="800"/>
                        </a:spcAft>
                      </a:pPr>
                      <a:r>
                        <a:rPr lang="en-US" sz="1600" dirty="0">
                          <a:effectLst/>
                        </a:rPr>
                        <a:t>16.6%</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gn="r">
                        <a:lnSpc>
                          <a:spcPct val="107000"/>
                        </a:lnSpc>
                        <a:spcBef>
                          <a:spcPts val="0"/>
                        </a:spcBef>
                        <a:spcAft>
                          <a:spcPts val="800"/>
                        </a:spcAft>
                      </a:pPr>
                      <a:r>
                        <a:rPr lang="en-US" sz="1600" dirty="0">
                          <a:effectLst/>
                        </a:rPr>
                        <a:t>37.4%</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extLst>
                  <a:ext uri="{0D108BD9-81ED-4DB2-BD59-A6C34878D82A}">
                    <a16:rowId xmlns:a16="http://schemas.microsoft.com/office/drawing/2014/main" xmlns="" val="10006"/>
                  </a:ext>
                </a:extLst>
              </a:tr>
              <a:tr h="346567">
                <a:tc>
                  <a:txBody>
                    <a:bodyPr/>
                    <a:lstStyle/>
                    <a:p>
                      <a:pPr marL="0" marR="0">
                        <a:lnSpc>
                          <a:spcPct val="107000"/>
                        </a:lnSpc>
                        <a:spcBef>
                          <a:spcPts val="0"/>
                        </a:spcBef>
                        <a:spcAft>
                          <a:spcPts val="800"/>
                        </a:spcAft>
                      </a:pPr>
                      <a:r>
                        <a:rPr lang="en-US" sz="1600" dirty="0">
                          <a:effectLst/>
                          <a:latin typeface="Calibri" panose="020F0502020204030204" pitchFamily="34" charset="0"/>
                          <a:ea typeface="SimSun" panose="02010600030101010101" pitchFamily="2" charset="-122"/>
                          <a:cs typeface="Times New Roman" panose="02020603050405020304" pitchFamily="18" charset="0"/>
                        </a:rPr>
                        <a:t>2014</a:t>
                      </a:r>
                    </a:p>
                  </a:txBody>
                  <a:tcPr marL="59094" marR="59094" marT="8606" marB="0"/>
                </a:tc>
                <a:tc>
                  <a:txBody>
                    <a:bodyPr/>
                    <a:lstStyle/>
                    <a:p>
                      <a:pPr marL="0" marR="0" algn="r">
                        <a:lnSpc>
                          <a:spcPct val="107000"/>
                        </a:lnSpc>
                        <a:spcBef>
                          <a:spcPts val="0"/>
                        </a:spcBef>
                        <a:spcAft>
                          <a:spcPts val="800"/>
                        </a:spcAft>
                      </a:pPr>
                      <a:r>
                        <a:rPr lang="en-US" sz="1600" dirty="0">
                          <a:effectLst/>
                          <a:latin typeface="Calibri" panose="020F0502020204030204" pitchFamily="34" charset="0"/>
                          <a:ea typeface="SimSun" panose="02010600030101010101" pitchFamily="2" charset="-122"/>
                          <a:cs typeface="Times New Roman" panose="02020603050405020304" pitchFamily="18" charset="0"/>
                        </a:rPr>
                        <a:t>59.5%</a:t>
                      </a:r>
                    </a:p>
                  </a:txBody>
                  <a:tcPr marL="0" marR="0" marT="0" marB="0"/>
                </a:tc>
                <a:tc>
                  <a:txBody>
                    <a:bodyPr/>
                    <a:lstStyle/>
                    <a:p>
                      <a:pPr marL="0" marR="0" algn="r">
                        <a:lnSpc>
                          <a:spcPct val="107000"/>
                        </a:lnSpc>
                        <a:spcBef>
                          <a:spcPts val="0"/>
                        </a:spcBef>
                        <a:spcAft>
                          <a:spcPts val="800"/>
                        </a:spcAft>
                      </a:pPr>
                      <a:r>
                        <a:rPr lang="en-US" sz="1600" dirty="0">
                          <a:effectLst/>
                          <a:latin typeface="Calibri" panose="020F0502020204030204" pitchFamily="34" charset="0"/>
                          <a:ea typeface="SimSun" panose="02010600030101010101" pitchFamily="2" charset="-122"/>
                          <a:cs typeface="Times New Roman" panose="02020603050405020304" pitchFamily="18" charset="0"/>
                        </a:rPr>
                        <a:t>9.5%</a:t>
                      </a:r>
                    </a:p>
                  </a:txBody>
                  <a:tcPr marL="59094" marR="59094" marT="8606" marB="0"/>
                </a:tc>
                <a:tc>
                  <a:txBody>
                    <a:bodyPr/>
                    <a:lstStyle/>
                    <a:p>
                      <a:pPr marL="0" marR="0" algn="r">
                        <a:lnSpc>
                          <a:spcPct val="107000"/>
                        </a:lnSpc>
                        <a:spcBef>
                          <a:spcPts val="0"/>
                        </a:spcBef>
                        <a:spcAft>
                          <a:spcPts val="800"/>
                        </a:spcAft>
                      </a:pPr>
                      <a:r>
                        <a:rPr lang="en-US" sz="1600" dirty="0">
                          <a:effectLst/>
                          <a:latin typeface="Calibri" panose="020F0502020204030204" pitchFamily="34" charset="0"/>
                          <a:ea typeface="SimSun" panose="02010600030101010101" pitchFamily="2" charset="-122"/>
                          <a:cs typeface="Times New Roman" panose="02020603050405020304" pitchFamily="18" charset="0"/>
                        </a:rPr>
                        <a:t>25.1%</a:t>
                      </a:r>
                    </a:p>
                  </a:txBody>
                  <a:tcPr marL="59094" marR="59094" marT="8606" marB="0"/>
                </a:tc>
                <a:tc>
                  <a:txBody>
                    <a:bodyPr/>
                    <a:lstStyle/>
                    <a:p>
                      <a:pPr marL="0" marR="0" algn="r">
                        <a:lnSpc>
                          <a:spcPct val="107000"/>
                        </a:lnSpc>
                        <a:spcBef>
                          <a:spcPts val="0"/>
                        </a:spcBef>
                        <a:spcAft>
                          <a:spcPts val="800"/>
                        </a:spcAft>
                      </a:pP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gn="r">
                        <a:lnSpc>
                          <a:spcPct val="107000"/>
                        </a:lnSpc>
                        <a:spcBef>
                          <a:spcPts val="0"/>
                        </a:spcBef>
                        <a:spcAft>
                          <a:spcPts val="800"/>
                        </a:spcAft>
                      </a:pPr>
                      <a:r>
                        <a:rPr lang="en-US" sz="1600" dirty="0">
                          <a:effectLst/>
                          <a:latin typeface="Calibri" panose="020F0502020204030204" pitchFamily="34" charset="0"/>
                          <a:ea typeface="SimSun" panose="02010600030101010101" pitchFamily="2" charset="-122"/>
                          <a:cs typeface="Times New Roman" panose="02020603050405020304" pitchFamily="18" charset="0"/>
                        </a:rPr>
                        <a:t>19.5%</a:t>
                      </a:r>
                    </a:p>
                  </a:txBody>
                  <a:tcPr marL="59094" marR="59094" marT="8606" marB="0"/>
                </a:tc>
                <a:tc>
                  <a:txBody>
                    <a:bodyPr/>
                    <a:lstStyle/>
                    <a:p>
                      <a:pPr marL="0" marR="0" algn="r">
                        <a:lnSpc>
                          <a:spcPct val="107000"/>
                        </a:lnSpc>
                        <a:spcBef>
                          <a:spcPts val="0"/>
                        </a:spcBef>
                        <a:spcAft>
                          <a:spcPts val="800"/>
                        </a:spcAft>
                      </a:pPr>
                      <a:r>
                        <a:rPr lang="en-US" sz="1600" dirty="0">
                          <a:effectLst/>
                          <a:latin typeface="Calibri" panose="020F0502020204030204" pitchFamily="34" charset="0"/>
                          <a:ea typeface="SimSun" panose="02010600030101010101" pitchFamily="2" charset="-122"/>
                          <a:cs typeface="Times New Roman" panose="02020603050405020304" pitchFamily="18" charset="0"/>
                        </a:rPr>
                        <a:t>35.2%</a:t>
                      </a:r>
                    </a:p>
                  </a:txBody>
                  <a:tcPr marL="59094" marR="59094" marT="8606" marB="0"/>
                </a:tc>
                <a:tc>
                  <a:txBody>
                    <a:bodyPr/>
                    <a:lstStyle/>
                    <a:p>
                      <a:pPr marL="0" marR="0" algn="r">
                        <a:lnSpc>
                          <a:spcPct val="107000"/>
                        </a:lnSpc>
                        <a:spcBef>
                          <a:spcPts val="0"/>
                        </a:spcBef>
                        <a:spcAft>
                          <a:spcPts val="800"/>
                        </a:spcAft>
                      </a:pP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gn="r">
                        <a:lnSpc>
                          <a:spcPct val="107000"/>
                        </a:lnSpc>
                        <a:spcBef>
                          <a:spcPts val="0"/>
                        </a:spcBef>
                        <a:spcAft>
                          <a:spcPts val="800"/>
                        </a:spcAft>
                      </a:pPr>
                      <a:r>
                        <a:rPr lang="en-US" sz="1600" dirty="0">
                          <a:effectLst/>
                          <a:latin typeface="Calibri" panose="020F0502020204030204" pitchFamily="34" charset="0"/>
                          <a:ea typeface="SimSun" panose="02010600030101010101" pitchFamily="2" charset="-122"/>
                          <a:cs typeface="Times New Roman" panose="02020603050405020304" pitchFamily="18" charset="0"/>
                        </a:rPr>
                        <a:t>55.7%</a:t>
                      </a:r>
                    </a:p>
                  </a:txBody>
                  <a:tcPr marL="59094" marR="59094" marT="8606" marB="0"/>
                </a:tc>
                <a:tc>
                  <a:txBody>
                    <a:bodyPr/>
                    <a:lstStyle/>
                    <a:p>
                      <a:pPr marL="0" marR="0" algn="r">
                        <a:lnSpc>
                          <a:spcPct val="107000"/>
                        </a:lnSpc>
                        <a:spcBef>
                          <a:spcPts val="0"/>
                        </a:spcBef>
                        <a:spcAft>
                          <a:spcPts val="800"/>
                        </a:spcAft>
                      </a:pPr>
                      <a:r>
                        <a:rPr lang="en-US" sz="1600" dirty="0">
                          <a:effectLst/>
                          <a:latin typeface="Calibri" panose="020F0502020204030204" pitchFamily="34" charset="0"/>
                          <a:ea typeface="SimSun" panose="02010600030101010101" pitchFamily="2" charset="-122"/>
                          <a:cs typeface="Times New Roman" panose="02020603050405020304" pitchFamily="18" charset="0"/>
                        </a:rPr>
                        <a:t>5.6%</a:t>
                      </a:r>
                    </a:p>
                  </a:txBody>
                  <a:tcPr marL="59094" marR="59094" marT="8606" marB="0"/>
                </a:tc>
                <a:tc>
                  <a:txBody>
                    <a:bodyPr/>
                    <a:lstStyle/>
                    <a:p>
                      <a:pPr marL="0" marR="0" algn="r">
                        <a:lnSpc>
                          <a:spcPct val="107000"/>
                        </a:lnSpc>
                        <a:spcBef>
                          <a:spcPts val="0"/>
                        </a:spcBef>
                        <a:spcAft>
                          <a:spcPts val="800"/>
                        </a:spcAft>
                      </a:pPr>
                      <a:r>
                        <a:rPr lang="en-US" sz="1600" dirty="0">
                          <a:effectLst/>
                          <a:latin typeface="Calibri" panose="020F0502020204030204" pitchFamily="34" charset="0"/>
                          <a:ea typeface="SimSun" panose="02010600030101010101" pitchFamily="2" charset="-122"/>
                          <a:cs typeface="Times New Roman" panose="02020603050405020304" pitchFamily="18" charset="0"/>
                        </a:rPr>
                        <a:t>29.8%</a:t>
                      </a:r>
                    </a:p>
                  </a:txBody>
                  <a:tcPr marL="59094" marR="59094" marT="8606" marB="0"/>
                </a:tc>
                <a:tc>
                  <a:txBody>
                    <a:bodyPr/>
                    <a:lstStyle/>
                    <a:p>
                      <a:pPr marL="0" marR="0" algn="r">
                        <a:lnSpc>
                          <a:spcPct val="107000"/>
                        </a:lnSpc>
                        <a:spcBef>
                          <a:spcPts val="0"/>
                        </a:spcBef>
                        <a:spcAft>
                          <a:spcPts val="800"/>
                        </a:spcAft>
                      </a:pP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gn="r">
                        <a:lnSpc>
                          <a:spcPct val="107000"/>
                        </a:lnSpc>
                        <a:spcBef>
                          <a:spcPts val="0"/>
                        </a:spcBef>
                        <a:spcAft>
                          <a:spcPts val="800"/>
                        </a:spcAft>
                      </a:pPr>
                      <a:r>
                        <a:rPr lang="en-US" sz="1600" dirty="0">
                          <a:effectLst/>
                          <a:latin typeface="Calibri" panose="020F0502020204030204" pitchFamily="34" charset="0"/>
                          <a:ea typeface="SimSun" panose="02010600030101010101" pitchFamily="2" charset="-122"/>
                          <a:cs typeface="Times New Roman" panose="02020603050405020304" pitchFamily="18" charset="0"/>
                        </a:rPr>
                        <a:t>16.4%</a:t>
                      </a:r>
                    </a:p>
                  </a:txBody>
                  <a:tcPr marL="59094" marR="59094" marT="8606" marB="0"/>
                </a:tc>
                <a:tc>
                  <a:txBody>
                    <a:bodyPr/>
                    <a:lstStyle/>
                    <a:p>
                      <a:pPr marL="0" marR="0" algn="r">
                        <a:lnSpc>
                          <a:spcPct val="107000"/>
                        </a:lnSpc>
                        <a:spcBef>
                          <a:spcPts val="0"/>
                        </a:spcBef>
                        <a:spcAft>
                          <a:spcPts val="800"/>
                        </a:spcAft>
                      </a:pPr>
                      <a:r>
                        <a:rPr lang="en-US" sz="1600" dirty="0">
                          <a:effectLst/>
                          <a:latin typeface="Calibri" panose="020F0502020204030204" pitchFamily="34" charset="0"/>
                          <a:ea typeface="SimSun" panose="02010600030101010101" pitchFamily="2" charset="-122"/>
                          <a:cs typeface="Times New Roman" panose="02020603050405020304" pitchFamily="18" charset="0"/>
                        </a:rPr>
                        <a:t>38.0%</a:t>
                      </a:r>
                    </a:p>
                  </a:txBody>
                  <a:tcPr marL="59094" marR="59094" marT="8606" marB="0"/>
                </a:tc>
                <a:extLst>
                  <a:ext uri="{0D108BD9-81ED-4DB2-BD59-A6C34878D82A}">
                    <a16:rowId xmlns:a16="http://schemas.microsoft.com/office/drawing/2014/main" xmlns="" val="3540067653"/>
                  </a:ext>
                </a:extLst>
              </a:tr>
              <a:tr h="346567">
                <a:tc>
                  <a:txBody>
                    <a:bodyPr/>
                    <a:lstStyle/>
                    <a:p>
                      <a:pPr marL="0" marR="0">
                        <a:lnSpc>
                          <a:spcPct val="107000"/>
                        </a:lnSpc>
                        <a:spcBef>
                          <a:spcPts val="0"/>
                        </a:spcBef>
                        <a:spcAft>
                          <a:spcPts val="800"/>
                        </a:spcAft>
                      </a:pPr>
                      <a:r>
                        <a:rPr lang="en-US" sz="1600" dirty="0">
                          <a:effectLst/>
                          <a:latin typeface="Calibri" panose="020F0502020204030204" pitchFamily="34" charset="0"/>
                          <a:ea typeface="SimSun" panose="02010600030101010101" pitchFamily="2" charset="-122"/>
                          <a:cs typeface="Times New Roman" panose="02020603050405020304" pitchFamily="18" charset="0"/>
                        </a:rPr>
                        <a:t>2015</a:t>
                      </a:r>
                    </a:p>
                  </a:txBody>
                  <a:tcPr marL="59094" marR="59094" marT="8606" marB="0"/>
                </a:tc>
                <a:tc>
                  <a:txBody>
                    <a:bodyPr/>
                    <a:lstStyle/>
                    <a:p>
                      <a:pPr marL="0" marR="0" algn="r">
                        <a:lnSpc>
                          <a:spcPct val="107000"/>
                        </a:lnSpc>
                        <a:spcBef>
                          <a:spcPts val="0"/>
                        </a:spcBef>
                        <a:spcAft>
                          <a:spcPts val="800"/>
                        </a:spcAft>
                      </a:pPr>
                      <a:r>
                        <a:rPr lang="en-US" sz="1600" dirty="0">
                          <a:effectLst/>
                          <a:latin typeface="Calibri" panose="020F0502020204030204" pitchFamily="34" charset="0"/>
                          <a:ea typeface="SimSun" panose="02010600030101010101" pitchFamily="2" charset="-122"/>
                          <a:cs typeface="Times New Roman" panose="02020603050405020304" pitchFamily="18" charset="0"/>
                        </a:rPr>
                        <a:t>60.8%</a:t>
                      </a:r>
                    </a:p>
                  </a:txBody>
                  <a:tcPr marL="0" marR="0" marT="0" marB="0"/>
                </a:tc>
                <a:tc>
                  <a:txBody>
                    <a:bodyPr/>
                    <a:lstStyle/>
                    <a:p>
                      <a:pPr marL="0" marR="0" algn="r">
                        <a:lnSpc>
                          <a:spcPct val="107000"/>
                        </a:lnSpc>
                        <a:spcBef>
                          <a:spcPts val="0"/>
                        </a:spcBef>
                        <a:spcAft>
                          <a:spcPts val="800"/>
                        </a:spcAft>
                      </a:pPr>
                      <a:r>
                        <a:rPr lang="en-US" sz="1600" dirty="0">
                          <a:effectLst/>
                          <a:latin typeface="Calibri" panose="020F0502020204030204" pitchFamily="34" charset="0"/>
                          <a:ea typeface="SimSun" panose="02010600030101010101" pitchFamily="2" charset="-122"/>
                          <a:cs typeface="Times New Roman" panose="02020603050405020304" pitchFamily="18" charset="0"/>
                        </a:rPr>
                        <a:t>10.4%</a:t>
                      </a:r>
                    </a:p>
                  </a:txBody>
                  <a:tcPr marL="59094" marR="59094" marT="8606" marB="0"/>
                </a:tc>
                <a:tc>
                  <a:txBody>
                    <a:bodyPr/>
                    <a:lstStyle/>
                    <a:p>
                      <a:pPr marL="0" marR="0" algn="r">
                        <a:lnSpc>
                          <a:spcPct val="107000"/>
                        </a:lnSpc>
                        <a:spcBef>
                          <a:spcPts val="0"/>
                        </a:spcBef>
                        <a:spcAft>
                          <a:spcPts val="800"/>
                        </a:spcAft>
                      </a:pPr>
                      <a:r>
                        <a:rPr lang="en-US" sz="1600" dirty="0">
                          <a:effectLst/>
                          <a:latin typeface="Calibri" panose="020F0502020204030204" pitchFamily="34" charset="0"/>
                          <a:ea typeface="SimSun" panose="02010600030101010101" pitchFamily="2" charset="-122"/>
                          <a:cs typeface="Times New Roman" panose="02020603050405020304" pitchFamily="18" charset="0"/>
                        </a:rPr>
                        <a:t>25.2%</a:t>
                      </a:r>
                    </a:p>
                  </a:txBody>
                  <a:tcPr marL="59094" marR="59094" marT="8606" marB="0"/>
                </a:tc>
                <a:tc>
                  <a:txBody>
                    <a:bodyPr/>
                    <a:lstStyle/>
                    <a:p>
                      <a:pPr marL="0" marR="0" algn="r">
                        <a:lnSpc>
                          <a:spcPct val="107000"/>
                        </a:lnSpc>
                        <a:spcBef>
                          <a:spcPts val="0"/>
                        </a:spcBef>
                        <a:spcAft>
                          <a:spcPts val="800"/>
                        </a:spcAft>
                      </a:pP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gn="r">
                        <a:lnSpc>
                          <a:spcPct val="107000"/>
                        </a:lnSpc>
                        <a:spcBef>
                          <a:spcPts val="0"/>
                        </a:spcBef>
                        <a:spcAft>
                          <a:spcPts val="800"/>
                        </a:spcAft>
                      </a:pPr>
                      <a:r>
                        <a:rPr lang="en-US" sz="1600" dirty="0">
                          <a:effectLst/>
                          <a:latin typeface="Calibri" panose="020F0502020204030204" pitchFamily="34" charset="0"/>
                          <a:ea typeface="SimSun" panose="02010600030101010101" pitchFamily="2" charset="-122"/>
                          <a:cs typeface="Times New Roman" panose="02020603050405020304" pitchFamily="18" charset="0"/>
                        </a:rPr>
                        <a:t>19.5%</a:t>
                      </a:r>
                    </a:p>
                  </a:txBody>
                  <a:tcPr marL="59094" marR="59094" marT="8606" marB="0"/>
                </a:tc>
                <a:tc>
                  <a:txBody>
                    <a:bodyPr/>
                    <a:lstStyle/>
                    <a:p>
                      <a:pPr marL="0" marR="0" algn="r">
                        <a:lnSpc>
                          <a:spcPct val="107000"/>
                        </a:lnSpc>
                        <a:spcBef>
                          <a:spcPts val="0"/>
                        </a:spcBef>
                        <a:spcAft>
                          <a:spcPts val="800"/>
                        </a:spcAft>
                      </a:pPr>
                      <a:r>
                        <a:rPr lang="en-US" sz="1600" dirty="0">
                          <a:effectLst/>
                          <a:latin typeface="Calibri" panose="020F0502020204030204" pitchFamily="34" charset="0"/>
                          <a:ea typeface="SimSun" panose="02010600030101010101" pitchFamily="2" charset="-122"/>
                          <a:cs typeface="Times New Roman" panose="02020603050405020304" pitchFamily="18" charset="0"/>
                        </a:rPr>
                        <a:t>37.6%</a:t>
                      </a:r>
                    </a:p>
                  </a:txBody>
                  <a:tcPr marL="59094" marR="59094" marT="8606" marB="0"/>
                </a:tc>
                <a:tc>
                  <a:txBody>
                    <a:bodyPr/>
                    <a:lstStyle/>
                    <a:p>
                      <a:pPr marL="0" marR="0" algn="r">
                        <a:lnSpc>
                          <a:spcPct val="107000"/>
                        </a:lnSpc>
                        <a:spcBef>
                          <a:spcPts val="0"/>
                        </a:spcBef>
                        <a:spcAft>
                          <a:spcPts val="800"/>
                        </a:spcAft>
                      </a:pP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gn="r">
                        <a:lnSpc>
                          <a:spcPct val="107000"/>
                        </a:lnSpc>
                        <a:spcBef>
                          <a:spcPts val="0"/>
                        </a:spcBef>
                        <a:spcAft>
                          <a:spcPts val="800"/>
                        </a:spcAft>
                      </a:pPr>
                      <a:r>
                        <a:rPr lang="en-US" sz="1600" dirty="0">
                          <a:effectLst/>
                          <a:latin typeface="Calibri" panose="020F0502020204030204" pitchFamily="34" charset="0"/>
                          <a:ea typeface="SimSun" panose="02010600030101010101" pitchFamily="2" charset="-122"/>
                          <a:cs typeface="Times New Roman" panose="02020603050405020304" pitchFamily="18" charset="0"/>
                        </a:rPr>
                        <a:t>55.8%</a:t>
                      </a:r>
                    </a:p>
                  </a:txBody>
                  <a:tcPr marL="59094" marR="59094" marT="8606" marB="0"/>
                </a:tc>
                <a:tc>
                  <a:txBody>
                    <a:bodyPr/>
                    <a:lstStyle/>
                    <a:p>
                      <a:pPr marL="0" marR="0" algn="r">
                        <a:lnSpc>
                          <a:spcPct val="107000"/>
                        </a:lnSpc>
                        <a:spcBef>
                          <a:spcPts val="0"/>
                        </a:spcBef>
                        <a:spcAft>
                          <a:spcPts val="800"/>
                        </a:spcAft>
                      </a:pPr>
                      <a:r>
                        <a:rPr lang="en-US" sz="1600" dirty="0">
                          <a:effectLst/>
                          <a:latin typeface="Calibri" panose="020F0502020204030204" pitchFamily="34" charset="0"/>
                          <a:ea typeface="SimSun" panose="02010600030101010101" pitchFamily="2" charset="-122"/>
                          <a:cs typeface="Times New Roman" panose="02020603050405020304" pitchFamily="18" charset="0"/>
                        </a:rPr>
                        <a:t>7.2%</a:t>
                      </a:r>
                    </a:p>
                  </a:txBody>
                  <a:tcPr marL="59094" marR="59094" marT="8606" marB="0"/>
                </a:tc>
                <a:tc>
                  <a:txBody>
                    <a:bodyPr/>
                    <a:lstStyle/>
                    <a:p>
                      <a:pPr marL="0" marR="0" algn="r">
                        <a:lnSpc>
                          <a:spcPct val="107000"/>
                        </a:lnSpc>
                        <a:spcBef>
                          <a:spcPts val="0"/>
                        </a:spcBef>
                        <a:spcAft>
                          <a:spcPts val="800"/>
                        </a:spcAft>
                      </a:pPr>
                      <a:r>
                        <a:rPr lang="en-US" sz="1600" dirty="0">
                          <a:effectLst/>
                          <a:latin typeface="Calibri" panose="020F0502020204030204" pitchFamily="34" charset="0"/>
                          <a:ea typeface="SimSun" panose="02010600030101010101" pitchFamily="2" charset="-122"/>
                          <a:cs typeface="Times New Roman" panose="02020603050405020304" pitchFamily="18" charset="0"/>
                        </a:rPr>
                        <a:t>28.3%</a:t>
                      </a:r>
                    </a:p>
                  </a:txBody>
                  <a:tcPr marL="59094" marR="59094" marT="8606" marB="0"/>
                </a:tc>
                <a:tc>
                  <a:txBody>
                    <a:bodyPr/>
                    <a:lstStyle/>
                    <a:p>
                      <a:pPr marL="0" marR="0" algn="r">
                        <a:lnSpc>
                          <a:spcPct val="107000"/>
                        </a:lnSpc>
                        <a:spcBef>
                          <a:spcPts val="0"/>
                        </a:spcBef>
                        <a:spcAft>
                          <a:spcPts val="800"/>
                        </a:spcAft>
                      </a:pP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gn="r">
                        <a:lnSpc>
                          <a:spcPct val="107000"/>
                        </a:lnSpc>
                        <a:spcBef>
                          <a:spcPts val="0"/>
                        </a:spcBef>
                        <a:spcAft>
                          <a:spcPts val="800"/>
                        </a:spcAft>
                      </a:pPr>
                      <a:r>
                        <a:rPr lang="en-US" sz="1600" dirty="0">
                          <a:effectLst/>
                          <a:latin typeface="Calibri" panose="020F0502020204030204" pitchFamily="34" charset="0"/>
                          <a:ea typeface="SimSun" panose="02010600030101010101" pitchFamily="2" charset="-122"/>
                          <a:cs typeface="Times New Roman" panose="02020603050405020304" pitchFamily="18" charset="0"/>
                        </a:rPr>
                        <a:t>18.8%</a:t>
                      </a:r>
                    </a:p>
                  </a:txBody>
                  <a:tcPr marL="59094" marR="59094" marT="8606" marB="0"/>
                </a:tc>
                <a:tc>
                  <a:txBody>
                    <a:bodyPr/>
                    <a:lstStyle/>
                    <a:p>
                      <a:pPr marL="0" marR="0" algn="r">
                        <a:lnSpc>
                          <a:spcPct val="107000"/>
                        </a:lnSpc>
                        <a:spcBef>
                          <a:spcPts val="0"/>
                        </a:spcBef>
                        <a:spcAft>
                          <a:spcPts val="800"/>
                        </a:spcAft>
                      </a:pPr>
                      <a:r>
                        <a:rPr lang="en-US" sz="1600" dirty="0">
                          <a:effectLst/>
                          <a:latin typeface="Calibri" panose="020F0502020204030204" pitchFamily="34" charset="0"/>
                          <a:ea typeface="SimSun" panose="02010600030101010101" pitchFamily="2" charset="-122"/>
                          <a:cs typeface="Times New Roman" panose="02020603050405020304" pitchFamily="18" charset="0"/>
                        </a:rPr>
                        <a:t>38.2%</a:t>
                      </a:r>
                    </a:p>
                  </a:txBody>
                  <a:tcPr marL="59094" marR="59094" marT="8606" marB="0"/>
                </a:tc>
                <a:extLst>
                  <a:ext uri="{0D108BD9-81ED-4DB2-BD59-A6C34878D82A}">
                    <a16:rowId xmlns:a16="http://schemas.microsoft.com/office/drawing/2014/main" xmlns="" val="285630841"/>
                  </a:ext>
                </a:extLst>
              </a:tr>
              <a:tr h="693133">
                <a:tc>
                  <a:txBody>
                    <a:bodyPr/>
                    <a:lstStyle/>
                    <a:p>
                      <a:pPr marL="0" marR="0">
                        <a:lnSpc>
                          <a:spcPct val="107000"/>
                        </a:lnSpc>
                        <a:spcBef>
                          <a:spcPts val="0"/>
                        </a:spcBef>
                        <a:spcAft>
                          <a:spcPts val="800"/>
                        </a:spcAft>
                      </a:pPr>
                      <a:r>
                        <a:rPr lang="en-US" sz="1400" dirty="0">
                          <a:effectLst/>
                          <a:sym typeface="Symbol" panose="05050102010706020507" pitchFamily="18" charset="2"/>
                        </a:rPr>
                        <a:t>MARC</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gn="r">
                        <a:lnSpc>
                          <a:spcPct val="107000"/>
                        </a:lnSpc>
                        <a:spcBef>
                          <a:spcPts val="0"/>
                        </a:spcBef>
                        <a:spcAft>
                          <a:spcPts val="800"/>
                        </a:spcAft>
                      </a:pPr>
                      <a:r>
                        <a:rPr lang="en-US" sz="1600" dirty="0">
                          <a:solidFill>
                            <a:srgbClr val="FF0000"/>
                          </a:solidFill>
                          <a:effectLst/>
                        </a:rPr>
                        <a:t>   0.7%</a:t>
                      </a:r>
                      <a:endParaRPr lang="en-US" sz="1600" dirty="0">
                        <a:solidFill>
                          <a:srgbClr val="FF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tc>
                <a:tc>
                  <a:txBody>
                    <a:bodyPr/>
                    <a:lstStyle/>
                    <a:p>
                      <a:pPr marL="0" marR="0" algn="r">
                        <a:lnSpc>
                          <a:spcPct val="107000"/>
                        </a:lnSpc>
                        <a:spcBef>
                          <a:spcPts val="0"/>
                        </a:spcBef>
                        <a:spcAft>
                          <a:spcPts val="800"/>
                        </a:spcAft>
                      </a:pPr>
                      <a:r>
                        <a:rPr lang="en-US" sz="1600" dirty="0">
                          <a:solidFill>
                            <a:srgbClr val="FF0000"/>
                          </a:solidFill>
                          <a:effectLst/>
                        </a:rPr>
                        <a:t>  </a:t>
                      </a:r>
                      <a:r>
                        <a:rPr lang="en-US" sz="1600" dirty="0">
                          <a:solidFill>
                            <a:srgbClr val="00B050"/>
                          </a:solidFill>
                          <a:effectLst/>
                        </a:rPr>
                        <a:t>0.3%</a:t>
                      </a:r>
                      <a:endParaRPr lang="en-US" sz="1600" dirty="0">
                        <a:solidFill>
                          <a:srgbClr val="00B050"/>
                        </a:solidFill>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gn="r">
                        <a:lnSpc>
                          <a:spcPct val="107000"/>
                        </a:lnSpc>
                        <a:spcBef>
                          <a:spcPts val="0"/>
                        </a:spcBef>
                        <a:spcAft>
                          <a:spcPts val="800"/>
                        </a:spcAft>
                      </a:pPr>
                      <a:r>
                        <a:rPr lang="en-US" sz="1600" dirty="0">
                          <a:solidFill>
                            <a:srgbClr val="FF0000"/>
                          </a:solidFill>
                          <a:effectLst/>
                        </a:rPr>
                        <a:t>   1.3%</a:t>
                      </a:r>
                      <a:endParaRPr lang="en-US" sz="1600" dirty="0">
                        <a:solidFill>
                          <a:srgbClr val="FF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gn="r">
                        <a:lnSpc>
                          <a:spcPct val="107000"/>
                        </a:lnSpc>
                        <a:spcBef>
                          <a:spcPts val="0"/>
                        </a:spcBef>
                        <a:spcAft>
                          <a:spcPts val="800"/>
                        </a:spcAft>
                      </a:pPr>
                      <a:r>
                        <a:rPr lang="en-US" sz="1600" dirty="0">
                          <a:solidFill>
                            <a:srgbClr val="FF0000"/>
                          </a:solidFill>
                          <a:effectLst/>
                        </a:rPr>
                        <a:t> </a:t>
                      </a:r>
                      <a:endParaRPr lang="en-US" sz="1600" dirty="0">
                        <a:solidFill>
                          <a:srgbClr val="FF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gn="r">
                        <a:lnSpc>
                          <a:spcPct val="107000"/>
                        </a:lnSpc>
                        <a:spcBef>
                          <a:spcPts val="0"/>
                        </a:spcBef>
                        <a:spcAft>
                          <a:spcPts val="800"/>
                        </a:spcAft>
                      </a:pPr>
                      <a:r>
                        <a:rPr lang="en-US" sz="1600" dirty="0">
                          <a:solidFill>
                            <a:srgbClr val="FF0000"/>
                          </a:solidFill>
                          <a:effectLst/>
                        </a:rPr>
                        <a:t>  </a:t>
                      </a:r>
                      <a:r>
                        <a:rPr lang="en-US" sz="1600" dirty="0">
                          <a:solidFill>
                            <a:srgbClr val="00B050"/>
                          </a:solidFill>
                          <a:effectLst/>
                        </a:rPr>
                        <a:t>0.5%</a:t>
                      </a:r>
                      <a:endParaRPr lang="en-US" sz="1600" dirty="0">
                        <a:solidFill>
                          <a:srgbClr val="00B050"/>
                        </a:solidFill>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gn="r">
                        <a:lnSpc>
                          <a:spcPct val="107000"/>
                        </a:lnSpc>
                        <a:spcBef>
                          <a:spcPts val="0"/>
                        </a:spcBef>
                        <a:spcAft>
                          <a:spcPts val="800"/>
                        </a:spcAft>
                      </a:pPr>
                      <a:r>
                        <a:rPr lang="en-US" sz="1600" dirty="0">
                          <a:solidFill>
                            <a:srgbClr val="FF0000"/>
                          </a:solidFill>
                          <a:effectLst/>
                        </a:rPr>
                        <a:t>   1.2%</a:t>
                      </a:r>
                      <a:endParaRPr lang="en-US" sz="1600" dirty="0">
                        <a:solidFill>
                          <a:srgbClr val="FF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gn="r">
                        <a:lnSpc>
                          <a:spcPct val="107000"/>
                        </a:lnSpc>
                        <a:spcBef>
                          <a:spcPts val="0"/>
                        </a:spcBef>
                        <a:spcAft>
                          <a:spcPts val="800"/>
                        </a:spcAft>
                      </a:pPr>
                      <a:r>
                        <a:rPr lang="en-US" sz="1600" dirty="0">
                          <a:solidFill>
                            <a:srgbClr val="FF0000"/>
                          </a:solidFill>
                          <a:effectLst/>
                        </a:rPr>
                        <a:t> </a:t>
                      </a:r>
                      <a:endParaRPr lang="en-US" sz="1600" dirty="0">
                        <a:solidFill>
                          <a:srgbClr val="FF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gn="r">
                        <a:lnSpc>
                          <a:spcPct val="107000"/>
                        </a:lnSpc>
                        <a:spcBef>
                          <a:spcPts val="0"/>
                        </a:spcBef>
                        <a:spcAft>
                          <a:spcPts val="800"/>
                        </a:spcAft>
                      </a:pPr>
                      <a:r>
                        <a:rPr lang="en-US" sz="1600" dirty="0">
                          <a:solidFill>
                            <a:srgbClr val="FF0000"/>
                          </a:solidFill>
                          <a:effectLst/>
                        </a:rPr>
                        <a:t>  0.6%</a:t>
                      </a:r>
                      <a:endParaRPr lang="en-US" sz="1600" dirty="0">
                        <a:solidFill>
                          <a:srgbClr val="FF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gn="r">
                        <a:lnSpc>
                          <a:spcPct val="107000"/>
                        </a:lnSpc>
                        <a:spcBef>
                          <a:spcPts val="0"/>
                        </a:spcBef>
                        <a:spcAft>
                          <a:spcPts val="800"/>
                        </a:spcAft>
                      </a:pPr>
                      <a:r>
                        <a:rPr lang="en-US" sz="1600" dirty="0">
                          <a:solidFill>
                            <a:srgbClr val="FF0000"/>
                          </a:solidFill>
                          <a:effectLst/>
                        </a:rPr>
                        <a:t>  </a:t>
                      </a:r>
                      <a:r>
                        <a:rPr lang="en-US" sz="1600" dirty="0">
                          <a:solidFill>
                            <a:srgbClr val="00B050"/>
                          </a:solidFill>
                          <a:effectLst/>
                        </a:rPr>
                        <a:t>0.3%</a:t>
                      </a:r>
                      <a:endParaRPr lang="en-US" sz="1600" dirty="0">
                        <a:solidFill>
                          <a:srgbClr val="00B050"/>
                        </a:solidFill>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gn="r">
                        <a:lnSpc>
                          <a:spcPct val="107000"/>
                        </a:lnSpc>
                        <a:spcBef>
                          <a:spcPts val="0"/>
                        </a:spcBef>
                        <a:spcAft>
                          <a:spcPts val="800"/>
                        </a:spcAft>
                      </a:pPr>
                      <a:r>
                        <a:rPr lang="en-US" sz="1600" dirty="0">
                          <a:solidFill>
                            <a:srgbClr val="FF0000"/>
                          </a:solidFill>
                          <a:effectLst/>
                        </a:rPr>
                        <a:t>   1.3%</a:t>
                      </a:r>
                      <a:endParaRPr lang="en-US" sz="1600" dirty="0">
                        <a:solidFill>
                          <a:srgbClr val="FF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gn="r">
                        <a:lnSpc>
                          <a:spcPct val="107000"/>
                        </a:lnSpc>
                        <a:spcBef>
                          <a:spcPts val="0"/>
                        </a:spcBef>
                        <a:spcAft>
                          <a:spcPts val="800"/>
                        </a:spcAft>
                      </a:pPr>
                      <a:r>
                        <a:rPr lang="en-US" sz="1600" dirty="0">
                          <a:solidFill>
                            <a:srgbClr val="FF0000"/>
                          </a:solidFill>
                          <a:effectLst/>
                        </a:rPr>
                        <a:t> </a:t>
                      </a:r>
                      <a:endParaRPr lang="en-US" sz="1600" dirty="0">
                        <a:solidFill>
                          <a:srgbClr val="FF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gn="r">
                        <a:lnSpc>
                          <a:spcPct val="107000"/>
                        </a:lnSpc>
                        <a:spcBef>
                          <a:spcPts val="0"/>
                        </a:spcBef>
                        <a:spcAft>
                          <a:spcPts val="800"/>
                        </a:spcAft>
                      </a:pPr>
                      <a:r>
                        <a:rPr lang="en-US" sz="1600" dirty="0">
                          <a:solidFill>
                            <a:srgbClr val="00B050"/>
                          </a:solidFill>
                          <a:effectLst/>
                        </a:rPr>
                        <a:t>   0.8%</a:t>
                      </a:r>
                      <a:endParaRPr lang="en-US" sz="1600" dirty="0">
                        <a:solidFill>
                          <a:srgbClr val="00B050"/>
                        </a:solidFill>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gn="r">
                        <a:lnSpc>
                          <a:spcPct val="107000"/>
                        </a:lnSpc>
                        <a:spcBef>
                          <a:spcPts val="0"/>
                        </a:spcBef>
                        <a:spcAft>
                          <a:spcPts val="800"/>
                        </a:spcAft>
                      </a:pPr>
                      <a:r>
                        <a:rPr lang="en-US" sz="1600" dirty="0">
                          <a:solidFill>
                            <a:srgbClr val="FF0000"/>
                          </a:solidFill>
                          <a:effectLst/>
                        </a:rPr>
                        <a:t>1.1%</a:t>
                      </a:r>
                      <a:endParaRPr lang="en-US" sz="1600" dirty="0">
                        <a:solidFill>
                          <a:srgbClr val="FF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extLst>
                  <a:ext uri="{0D108BD9-81ED-4DB2-BD59-A6C34878D82A}">
                    <a16:rowId xmlns:a16="http://schemas.microsoft.com/office/drawing/2014/main" xmlns="" val="10007"/>
                  </a:ext>
                </a:extLst>
              </a:tr>
            </a:tbl>
          </a:graphicData>
        </a:graphic>
      </p:graphicFrame>
      <p:cxnSp>
        <p:nvCxnSpPr>
          <p:cNvPr id="18" name="Straight Arrow Connector 17"/>
          <p:cNvCxnSpPr/>
          <p:nvPr/>
        </p:nvCxnSpPr>
        <p:spPr>
          <a:xfrm>
            <a:off x="685800" y="5581650"/>
            <a:ext cx="0" cy="2095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286000" y="5581650"/>
            <a:ext cx="0" cy="2095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4191000" y="5581650"/>
            <a:ext cx="0" cy="2095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6705600" y="5581650"/>
            <a:ext cx="0" cy="2095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8610600" y="5581650"/>
            <a:ext cx="0" cy="2095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3352800" y="5581650"/>
            <a:ext cx="0" cy="209550"/>
          </a:xfrm>
          <a:prstGeom prst="straightConnector1">
            <a:avLst/>
          </a:prstGeom>
          <a:ln w="28575">
            <a:solidFill>
              <a:srgbClr val="0FDB53"/>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5867400" y="5581650"/>
            <a:ext cx="0" cy="209550"/>
          </a:xfrm>
          <a:prstGeom prst="straightConnector1">
            <a:avLst/>
          </a:prstGeom>
          <a:ln w="28575">
            <a:solidFill>
              <a:srgbClr val="0FDB53"/>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7696200" y="5581650"/>
            <a:ext cx="0" cy="209550"/>
          </a:xfrm>
          <a:prstGeom prst="straightConnector1">
            <a:avLst/>
          </a:prstGeom>
          <a:ln w="28575">
            <a:solidFill>
              <a:srgbClr val="0FDB53"/>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1447800" y="5581650"/>
            <a:ext cx="0" cy="209550"/>
          </a:xfrm>
          <a:prstGeom prst="straightConnector1">
            <a:avLst/>
          </a:prstGeom>
          <a:ln w="28575">
            <a:solidFill>
              <a:srgbClr val="0FDB53"/>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029200" y="5581650"/>
            <a:ext cx="0" cy="2095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006400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ctrTitle" idx="4294967295"/>
          </p:nvPr>
        </p:nvSpPr>
        <p:spPr>
          <a:xfrm>
            <a:off x="-10886" y="0"/>
            <a:ext cx="9144000" cy="1676400"/>
          </a:xfrm>
          <a:solidFill>
            <a:srgbClr val="FF6600"/>
          </a:solidFill>
        </p:spPr>
        <p:txBody>
          <a:bodyPr/>
          <a:lstStyle/>
          <a:p>
            <a:r>
              <a:rPr lang="en-US" sz="2400" b="1" dirty="0"/>
              <a:t>4-year College Outcomes for First Time in College (FTIC) Students  Requiring Developmental Education vs. Those Not Requiring Developmental Education and Mean Annual Rate of Change in </a:t>
            </a:r>
            <a:br>
              <a:rPr lang="en-US" sz="2400" b="1" dirty="0"/>
            </a:br>
            <a:r>
              <a:rPr lang="en-US" sz="2400" b="1" dirty="0"/>
              <a:t>2004 – 2009 Cohorts in North Texas</a:t>
            </a:r>
          </a:p>
        </p:txBody>
      </p:sp>
      <p:graphicFrame>
        <p:nvGraphicFramePr>
          <p:cNvPr id="19" name="Table 18"/>
          <p:cNvGraphicFramePr>
            <a:graphicFrameLocks noGrp="1"/>
          </p:cNvGraphicFramePr>
          <p:nvPr>
            <p:extLst>
              <p:ext uri="{D42A27DB-BD31-4B8C-83A1-F6EECF244321}">
                <p14:modId xmlns:p14="http://schemas.microsoft.com/office/powerpoint/2010/main" val="1039194209"/>
              </p:ext>
            </p:extLst>
          </p:nvPr>
        </p:nvGraphicFramePr>
        <p:xfrm>
          <a:off x="-3" y="1676397"/>
          <a:ext cx="9144002" cy="4495800"/>
        </p:xfrm>
        <a:graphic>
          <a:graphicData uri="http://schemas.openxmlformats.org/drawingml/2006/table">
            <a:tbl>
              <a:tblPr firstRow="1" firstCol="1" bandRow="1">
                <a:tableStyleId>{5C22544A-7EE6-4342-B048-85BDC9FD1C3A}</a:tableStyleId>
              </a:tblPr>
              <a:tblGrid>
                <a:gridCol w="591338">
                  <a:extLst>
                    <a:ext uri="{9D8B030D-6E8A-4147-A177-3AD203B41FA5}">
                      <a16:colId xmlns:a16="http://schemas.microsoft.com/office/drawing/2014/main" xmlns="" val="20000"/>
                    </a:ext>
                  </a:extLst>
                </a:gridCol>
                <a:gridCol w="551665">
                  <a:extLst>
                    <a:ext uri="{9D8B030D-6E8A-4147-A177-3AD203B41FA5}">
                      <a16:colId xmlns:a16="http://schemas.microsoft.com/office/drawing/2014/main" xmlns="" val="20001"/>
                    </a:ext>
                  </a:extLst>
                </a:gridCol>
                <a:gridCol w="838200">
                  <a:extLst>
                    <a:ext uri="{9D8B030D-6E8A-4147-A177-3AD203B41FA5}">
                      <a16:colId xmlns:a16="http://schemas.microsoft.com/office/drawing/2014/main" xmlns="" val="20002"/>
                    </a:ext>
                  </a:extLst>
                </a:gridCol>
                <a:gridCol w="838200">
                  <a:extLst>
                    <a:ext uri="{9D8B030D-6E8A-4147-A177-3AD203B41FA5}">
                      <a16:colId xmlns:a16="http://schemas.microsoft.com/office/drawing/2014/main" xmlns="" val="20003"/>
                    </a:ext>
                  </a:extLst>
                </a:gridCol>
                <a:gridCol w="152400">
                  <a:extLst>
                    <a:ext uri="{9D8B030D-6E8A-4147-A177-3AD203B41FA5}">
                      <a16:colId xmlns:a16="http://schemas.microsoft.com/office/drawing/2014/main" xmlns="" val="20004"/>
                    </a:ext>
                  </a:extLst>
                </a:gridCol>
                <a:gridCol w="914400">
                  <a:extLst>
                    <a:ext uri="{9D8B030D-6E8A-4147-A177-3AD203B41FA5}">
                      <a16:colId xmlns:a16="http://schemas.microsoft.com/office/drawing/2014/main" xmlns="" val="20005"/>
                    </a:ext>
                  </a:extLst>
                </a:gridCol>
                <a:gridCol w="838200">
                  <a:extLst>
                    <a:ext uri="{9D8B030D-6E8A-4147-A177-3AD203B41FA5}">
                      <a16:colId xmlns:a16="http://schemas.microsoft.com/office/drawing/2014/main" xmlns="" val="20006"/>
                    </a:ext>
                  </a:extLst>
                </a:gridCol>
                <a:gridCol w="152400">
                  <a:extLst>
                    <a:ext uri="{9D8B030D-6E8A-4147-A177-3AD203B41FA5}">
                      <a16:colId xmlns:a16="http://schemas.microsoft.com/office/drawing/2014/main" xmlns="" val="20007"/>
                    </a:ext>
                  </a:extLst>
                </a:gridCol>
                <a:gridCol w="685800">
                  <a:extLst>
                    <a:ext uri="{9D8B030D-6E8A-4147-A177-3AD203B41FA5}">
                      <a16:colId xmlns:a16="http://schemas.microsoft.com/office/drawing/2014/main" xmlns="" val="20008"/>
                    </a:ext>
                  </a:extLst>
                </a:gridCol>
                <a:gridCol w="838200">
                  <a:extLst>
                    <a:ext uri="{9D8B030D-6E8A-4147-A177-3AD203B41FA5}">
                      <a16:colId xmlns:a16="http://schemas.microsoft.com/office/drawing/2014/main" xmlns="" val="20009"/>
                    </a:ext>
                  </a:extLst>
                </a:gridCol>
                <a:gridCol w="838200">
                  <a:extLst>
                    <a:ext uri="{9D8B030D-6E8A-4147-A177-3AD203B41FA5}">
                      <a16:colId xmlns:a16="http://schemas.microsoft.com/office/drawing/2014/main" xmlns="" val="20010"/>
                    </a:ext>
                  </a:extLst>
                </a:gridCol>
                <a:gridCol w="152400">
                  <a:extLst>
                    <a:ext uri="{9D8B030D-6E8A-4147-A177-3AD203B41FA5}">
                      <a16:colId xmlns:a16="http://schemas.microsoft.com/office/drawing/2014/main" xmlns="" val="20011"/>
                    </a:ext>
                  </a:extLst>
                </a:gridCol>
                <a:gridCol w="838200">
                  <a:extLst>
                    <a:ext uri="{9D8B030D-6E8A-4147-A177-3AD203B41FA5}">
                      <a16:colId xmlns:a16="http://schemas.microsoft.com/office/drawing/2014/main" xmlns="" val="20012"/>
                    </a:ext>
                  </a:extLst>
                </a:gridCol>
                <a:gridCol w="914399">
                  <a:extLst>
                    <a:ext uri="{9D8B030D-6E8A-4147-A177-3AD203B41FA5}">
                      <a16:colId xmlns:a16="http://schemas.microsoft.com/office/drawing/2014/main" xmlns="" val="20013"/>
                    </a:ext>
                  </a:extLst>
                </a:gridCol>
              </a:tblGrid>
              <a:tr h="454390">
                <a:tc rowSpan="3">
                  <a:txBody>
                    <a:bodyPr/>
                    <a:lstStyle/>
                    <a:p>
                      <a:pPr marL="0" marR="0">
                        <a:lnSpc>
                          <a:spcPct val="107000"/>
                        </a:lnSpc>
                        <a:spcBef>
                          <a:spcPts val="0"/>
                        </a:spcBef>
                        <a:spcAft>
                          <a:spcPts val="800"/>
                        </a:spcAft>
                      </a:pPr>
                      <a:r>
                        <a:rPr lang="en-US" sz="1800" dirty="0">
                          <a:effectLst/>
                        </a:rPr>
                        <a:t>Year/</a:t>
                      </a:r>
                      <a:r>
                        <a:rPr lang="en-US" sz="1800" dirty="0">
                          <a:effectLst/>
                          <a:sym typeface="Symbol" panose="05050102010706020507" pitchFamily="18" charset="2"/>
                        </a:rPr>
                        <a:t></a:t>
                      </a:r>
                      <a:endParaRPr lang="en-US"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gridSpan="6">
                  <a:txBody>
                    <a:bodyPr/>
                    <a:lstStyle/>
                    <a:p>
                      <a:pPr marL="0" marR="0" algn="ctr">
                        <a:lnSpc>
                          <a:spcPct val="107000"/>
                        </a:lnSpc>
                        <a:spcBef>
                          <a:spcPts val="0"/>
                        </a:spcBef>
                        <a:spcAft>
                          <a:spcPts val="800"/>
                        </a:spcAft>
                      </a:pPr>
                      <a:r>
                        <a:rPr lang="en-US" sz="1800" dirty="0">
                          <a:effectLst/>
                        </a:rPr>
                        <a:t>State 4-year Colleges</a:t>
                      </a:r>
                      <a:endParaRPr lang="en-US"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0"/>
                        </a:spcBef>
                        <a:spcAft>
                          <a:spcPts val="800"/>
                        </a:spcAft>
                      </a:pPr>
                      <a:r>
                        <a:rPr lang="en-US" sz="1800">
                          <a:effectLst/>
                        </a:rPr>
                        <a:t> </a:t>
                      </a:r>
                      <a:endParaRPr lang="en-US" sz="180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gridSpan="6">
                  <a:txBody>
                    <a:bodyPr/>
                    <a:lstStyle/>
                    <a:p>
                      <a:pPr marL="0" marR="0" algn="ctr">
                        <a:lnSpc>
                          <a:spcPct val="107000"/>
                        </a:lnSpc>
                        <a:spcBef>
                          <a:spcPts val="0"/>
                        </a:spcBef>
                        <a:spcAft>
                          <a:spcPts val="800"/>
                        </a:spcAft>
                      </a:pPr>
                      <a:r>
                        <a:rPr lang="en-US" sz="1800" dirty="0">
                          <a:effectLst/>
                        </a:rPr>
                        <a:t>North Texas 4-year Colleges</a:t>
                      </a:r>
                      <a:endParaRPr lang="en-US"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765398">
                <a:tc vMerge="1">
                  <a:txBody>
                    <a:bodyPr/>
                    <a:lstStyle/>
                    <a:p>
                      <a:endParaRPr lang="en-US"/>
                    </a:p>
                  </a:txBody>
                  <a:tcPr/>
                </a:tc>
                <a:tc rowSpan="2">
                  <a:txBody>
                    <a:bodyPr/>
                    <a:lstStyle/>
                    <a:p>
                      <a:pPr marL="0" marR="0">
                        <a:lnSpc>
                          <a:spcPct val="107000"/>
                        </a:lnSpc>
                        <a:spcBef>
                          <a:spcPts val="0"/>
                        </a:spcBef>
                        <a:spcAft>
                          <a:spcPts val="800"/>
                        </a:spcAft>
                      </a:pPr>
                      <a:r>
                        <a:rPr lang="en-US" sz="1500" dirty="0">
                          <a:effectLst/>
                        </a:rPr>
                        <a:t>% in Dev. Ed</a:t>
                      </a:r>
                      <a:endParaRPr lang="en-US" sz="1500" dirty="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tc>
                <a:tc gridSpan="2">
                  <a:txBody>
                    <a:bodyPr/>
                    <a:lstStyle/>
                    <a:p>
                      <a:pPr marL="0" marR="0">
                        <a:lnSpc>
                          <a:spcPct val="107000"/>
                        </a:lnSpc>
                        <a:spcBef>
                          <a:spcPts val="0"/>
                        </a:spcBef>
                        <a:spcAft>
                          <a:spcPts val="800"/>
                        </a:spcAft>
                      </a:pPr>
                      <a:r>
                        <a:rPr lang="en-US" sz="1500" dirty="0">
                          <a:effectLst/>
                        </a:rPr>
                        <a:t>Requiring Dev. Ed</a:t>
                      </a:r>
                      <a:endParaRPr lang="en-US" sz="15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hMerge="1">
                  <a:txBody>
                    <a:bodyPr/>
                    <a:lstStyle/>
                    <a:p>
                      <a:endParaRPr lang="en-US"/>
                    </a:p>
                  </a:txBody>
                  <a:tcPr/>
                </a:tc>
                <a:tc>
                  <a:txBody>
                    <a:bodyPr/>
                    <a:lstStyle/>
                    <a:p>
                      <a:pPr marL="0" marR="0">
                        <a:lnSpc>
                          <a:spcPct val="107000"/>
                        </a:lnSpc>
                        <a:spcBef>
                          <a:spcPts val="0"/>
                        </a:spcBef>
                        <a:spcAft>
                          <a:spcPts val="800"/>
                        </a:spcAft>
                      </a:pPr>
                      <a:r>
                        <a:rPr lang="en-US" sz="1500">
                          <a:effectLst/>
                        </a:rPr>
                        <a:t> </a:t>
                      </a:r>
                      <a:endParaRPr lang="en-US" sz="150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gridSpan="2">
                  <a:txBody>
                    <a:bodyPr/>
                    <a:lstStyle/>
                    <a:p>
                      <a:pPr marL="0" marR="0">
                        <a:lnSpc>
                          <a:spcPct val="107000"/>
                        </a:lnSpc>
                        <a:spcBef>
                          <a:spcPts val="0"/>
                        </a:spcBef>
                        <a:spcAft>
                          <a:spcPts val="800"/>
                        </a:spcAft>
                      </a:pPr>
                      <a:r>
                        <a:rPr lang="en-US" sz="1500" dirty="0">
                          <a:effectLst/>
                        </a:rPr>
                        <a:t>NOT Requiring Dev. Ed</a:t>
                      </a:r>
                      <a:endParaRPr lang="en-US" sz="15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hMerge="1">
                  <a:txBody>
                    <a:bodyPr/>
                    <a:lstStyle/>
                    <a:p>
                      <a:endParaRPr lang="en-US"/>
                    </a:p>
                  </a:txBody>
                  <a:tcPr/>
                </a:tc>
                <a:tc>
                  <a:txBody>
                    <a:bodyPr/>
                    <a:lstStyle/>
                    <a:p>
                      <a:pPr marL="0" marR="0">
                        <a:lnSpc>
                          <a:spcPct val="107000"/>
                        </a:lnSpc>
                        <a:spcBef>
                          <a:spcPts val="0"/>
                        </a:spcBef>
                        <a:spcAft>
                          <a:spcPts val="800"/>
                        </a:spcAft>
                      </a:pPr>
                      <a:r>
                        <a:rPr lang="en-US" sz="1800">
                          <a:effectLst/>
                        </a:rPr>
                        <a:t> </a:t>
                      </a:r>
                      <a:endParaRPr lang="en-US" sz="180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rowSpan="2">
                  <a:txBody>
                    <a:bodyPr/>
                    <a:lstStyle/>
                    <a:p>
                      <a:pPr marL="0" marR="0">
                        <a:lnSpc>
                          <a:spcPct val="107000"/>
                        </a:lnSpc>
                        <a:spcBef>
                          <a:spcPts val="0"/>
                        </a:spcBef>
                        <a:spcAft>
                          <a:spcPts val="800"/>
                        </a:spcAft>
                      </a:pPr>
                      <a:r>
                        <a:rPr lang="en-US" sz="1500" dirty="0">
                          <a:effectLst/>
                        </a:rPr>
                        <a:t>% in Dev. Ed</a:t>
                      </a:r>
                      <a:endParaRPr lang="en-US" sz="15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gridSpan="2">
                  <a:txBody>
                    <a:bodyPr/>
                    <a:lstStyle/>
                    <a:p>
                      <a:pPr marL="0" marR="0">
                        <a:lnSpc>
                          <a:spcPct val="107000"/>
                        </a:lnSpc>
                        <a:spcBef>
                          <a:spcPts val="0"/>
                        </a:spcBef>
                        <a:spcAft>
                          <a:spcPts val="800"/>
                        </a:spcAft>
                      </a:pPr>
                      <a:r>
                        <a:rPr lang="en-US" sz="1500">
                          <a:effectLst/>
                        </a:rPr>
                        <a:t>Requiring Dev. Ed</a:t>
                      </a:r>
                      <a:endParaRPr lang="en-US" sz="150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hMerge="1">
                  <a:txBody>
                    <a:bodyPr/>
                    <a:lstStyle/>
                    <a:p>
                      <a:endParaRPr lang="en-US"/>
                    </a:p>
                  </a:txBody>
                  <a:tcPr/>
                </a:tc>
                <a:tc>
                  <a:txBody>
                    <a:bodyPr/>
                    <a:lstStyle/>
                    <a:p>
                      <a:pPr marL="0" marR="0">
                        <a:lnSpc>
                          <a:spcPct val="107000"/>
                        </a:lnSpc>
                        <a:spcBef>
                          <a:spcPts val="0"/>
                        </a:spcBef>
                        <a:spcAft>
                          <a:spcPts val="800"/>
                        </a:spcAft>
                      </a:pPr>
                      <a:r>
                        <a:rPr lang="en-US" sz="1500" dirty="0">
                          <a:effectLst/>
                        </a:rPr>
                        <a:t> </a:t>
                      </a:r>
                      <a:endParaRPr lang="en-US" sz="15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gridSpan="2">
                  <a:txBody>
                    <a:bodyPr/>
                    <a:lstStyle/>
                    <a:p>
                      <a:pPr marL="0" marR="0">
                        <a:lnSpc>
                          <a:spcPct val="107000"/>
                        </a:lnSpc>
                        <a:spcBef>
                          <a:spcPts val="0"/>
                        </a:spcBef>
                        <a:spcAft>
                          <a:spcPts val="800"/>
                        </a:spcAft>
                      </a:pPr>
                      <a:r>
                        <a:rPr lang="en-US" sz="1500" dirty="0">
                          <a:effectLst/>
                        </a:rPr>
                        <a:t>NOT Requiring Dev. Ed</a:t>
                      </a:r>
                      <a:endParaRPr lang="en-US" sz="15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hMerge="1">
                  <a:txBody>
                    <a:bodyPr/>
                    <a:lstStyle/>
                    <a:p>
                      <a:endParaRPr lang="en-US"/>
                    </a:p>
                  </a:txBody>
                  <a:tcPr/>
                </a:tc>
                <a:extLst>
                  <a:ext uri="{0D108BD9-81ED-4DB2-BD59-A6C34878D82A}">
                    <a16:rowId xmlns:a16="http://schemas.microsoft.com/office/drawing/2014/main" xmlns="" val="10001"/>
                  </a:ext>
                </a:extLst>
              </a:tr>
              <a:tr h="539804">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800"/>
                        </a:spcAft>
                      </a:pPr>
                      <a:r>
                        <a:rPr lang="en-US" sz="1300" dirty="0">
                          <a:effectLst/>
                        </a:rPr>
                        <a:t>Graduated</a:t>
                      </a:r>
                      <a:endParaRPr lang="en-US" sz="13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nSpc>
                          <a:spcPct val="107000"/>
                        </a:lnSpc>
                        <a:spcBef>
                          <a:spcPts val="0"/>
                        </a:spcBef>
                        <a:spcAft>
                          <a:spcPts val="800"/>
                        </a:spcAft>
                      </a:pPr>
                      <a:r>
                        <a:rPr lang="en-US" sz="1300" dirty="0">
                          <a:effectLst/>
                        </a:rPr>
                        <a:t>Persisting</a:t>
                      </a:r>
                      <a:endParaRPr lang="en-US" sz="13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nSpc>
                          <a:spcPct val="107000"/>
                        </a:lnSpc>
                        <a:spcBef>
                          <a:spcPts val="0"/>
                        </a:spcBef>
                        <a:spcAft>
                          <a:spcPts val="800"/>
                        </a:spcAft>
                      </a:pPr>
                      <a:r>
                        <a:rPr lang="en-US" sz="1300">
                          <a:effectLst/>
                        </a:rPr>
                        <a:t> </a:t>
                      </a:r>
                      <a:endParaRPr lang="en-US" sz="130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nSpc>
                          <a:spcPct val="107000"/>
                        </a:lnSpc>
                        <a:spcBef>
                          <a:spcPts val="0"/>
                        </a:spcBef>
                        <a:spcAft>
                          <a:spcPts val="800"/>
                        </a:spcAft>
                      </a:pPr>
                      <a:r>
                        <a:rPr lang="en-US" sz="1300" dirty="0">
                          <a:effectLst/>
                        </a:rPr>
                        <a:t>Graduated</a:t>
                      </a:r>
                      <a:endParaRPr lang="en-US" sz="13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nSpc>
                          <a:spcPct val="107000"/>
                        </a:lnSpc>
                        <a:spcBef>
                          <a:spcPts val="0"/>
                        </a:spcBef>
                        <a:spcAft>
                          <a:spcPts val="800"/>
                        </a:spcAft>
                      </a:pPr>
                      <a:r>
                        <a:rPr lang="en-US" sz="1300" dirty="0">
                          <a:effectLst/>
                        </a:rPr>
                        <a:t>Persisting</a:t>
                      </a:r>
                      <a:endParaRPr lang="en-US" sz="13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nSpc>
                          <a:spcPct val="107000"/>
                        </a:lnSpc>
                        <a:spcBef>
                          <a:spcPts val="0"/>
                        </a:spcBef>
                        <a:spcAft>
                          <a:spcPts val="800"/>
                        </a:spcAft>
                      </a:pPr>
                      <a:r>
                        <a:rPr lang="en-US" sz="1800">
                          <a:effectLst/>
                        </a:rPr>
                        <a:t> </a:t>
                      </a:r>
                      <a:endParaRPr lang="en-US" sz="180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vMerge="1">
                  <a:txBody>
                    <a:bodyPr/>
                    <a:lstStyle/>
                    <a:p>
                      <a:endParaRPr lang="en-US"/>
                    </a:p>
                  </a:txBody>
                  <a:tcPr/>
                </a:tc>
                <a:tc>
                  <a:txBody>
                    <a:bodyPr/>
                    <a:lstStyle/>
                    <a:p>
                      <a:pPr marL="0" marR="0">
                        <a:lnSpc>
                          <a:spcPct val="107000"/>
                        </a:lnSpc>
                        <a:spcBef>
                          <a:spcPts val="0"/>
                        </a:spcBef>
                        <a:spcAft>
                          <a:spcPts val="800"/>
                        </a:spcAft>
                      </a:pPr>
                      <a:r>
                        <a:rPr lang="en-US" sz="1300">
                          <a:effectLst/>
                        </a:rPr>
                        <a:t>Graduated</a:t>
                      </a:r>
                      <a:endParaRPr lang="en-US" sz="130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nSpc>
                          <a:spcPct val="107000"/>
                        </a:lnSpc>
                        <a:spcBef>
                          <a:spcPts val="0"/>
                        </a:spcBef>
                        <a:spcAft>
                          <a:spcPts val="800"/>
                        </a:spcAft>
                      </a:pPr>
                      <a:r>
                        <a:rPr lang="en-US" sz="1300" dirty="0">
                          <a:effectLst/>
                        </a:rPr>
                        <a:t>Persisting</a:t>
                      </a:r>
                      <a:endParaRPr lang="en-US" sz="13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nSpc>
                          <a:spcPct val="107000"/>
                        </a:lnSpc>
                        <a:spcBef>
                          <a:spcPts val="0"/>
                        </a:spcBef>
                        <a:spcAft>
                          <a:spcPts val="800"/>
                        </a:spcAft>
                      </a:pPr>
                      <a:r>
                        <a:rPr lang="en-US" sz="1300">
                          <a:effectLst/>
                        </a:rPr>
                        <a:t> </a:t>
                      </a:r>
                      <a:endParaRPr lang="en-US" sz="130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nSpc>
                          <a:spcPct val="107000"/>
                        </a:lnSpc>
                        <a:spcBef>
                          <a:spcPts val="0"/>
                        </a:spcBef>
                        <a:spcAft>
                          <a:spcPts val="800"/>
                        </a:spcAft>
                      </a:pPr>
                      <a:r>
                        <a:rPr lang="en-US" sz="1300" dirty="0">
                          <a:effectLst/>
                        </a:rPr>
                        <a:t>Graduated</a:t>
                      </a:r>
                      <a:endParaRPr lang="en-US" sz="13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nSpc>
                          <a:spcPct val="107000"/>
                        </a:lnSpc>
                        <a:spcBef>
                          <a:spcPts val="0"/>
                        </a:spcBef>
                        <a:spcAft>
                          <a:spcPts val="800"/>
                        </a:spcAft>
                      </a:pPr>
                      <a:r>
                        <a:rPr lang="en-US" sz="1300" dirty="0">
                          <a:effectLst/>
                        </a:rPr>
                        <a:t>Persisting</a:t>
                      </a:r>
                      <a:endParaRPr lang="en-US" sz="13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extLst>
                  <a:ext uri="{0D108BD9-81ED-4DB2-BD59-A6C34878D82A}">
                    <a16:rowId xmlns:a16="http://schemas.microsoft.com/office/drawing/2014/main" xmlns="" val="10002"/>
                  </a:ext>
                </a:extLst>
              </a:tr>
              <a:tr h="342026">
                <a:tc>
                  <a:txBody>
                    <a:bodyPr/>
                    <a:lstStyle/>
                    <a:p>
                      <a:pPr marL="0" marR="0">
                        <a:lnSpc>
                          <a:spcPct val="107000"/>
                        </a:lnSpc>
                        <a:spcBef>
                          <a:spcPts val="0"/>
                        </a:spcBef>
                        <a:spcAft>
                          <a:spcPts val="800"/>
                        </a:spcAft>
                      </a:pPr>
                      <a:r>
                        <a:rPr lang="en-US" sz="1600" dirty="0">
                          <a:effectLst/>
                        </a:rPr>
                        <a:t>2010</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gn="r">
                        <a:lnSpc>
                          <a:spcPct val="107000"/>
                        </a:lnSpc>
                        <a:spcBef>
                          <a:spcPts val="0"/>
                        </a:spcBef>
                        <a:spcAft>
                          <a:spcPts val="800"/>
                        </a:spcAft>
                      </a:pPr>
                      <a:r>
                        <a:rPr lang="en-US" sz="1600" dirty="0">
                          <a:effectLst/>
                        </a:rPr>
                        <a:t>24.5%</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tc>
                <a:tc>
                  <a:txBody>
                    <a:bodyPr/>
                    <a:lstStyle/>
                    <a:p>
                      <a:pPr marL="0" marR="0" algn="r">
                        <a:lnSpc>
                          <a:spcPct val="107000"/>
                        </a:lnSpc>
                        <a:spcBef>
                          <a:spcPts val="0"/>
                        </a:spcBef>
                        <a:spcAft>
                          <a:spcPts val="800"/>
                        </a:spcAft>
                      </a:pPr>
                      <a:r>
                        <a:rPr lang="en-US" sz="1600" dirty="0">
                          <a:effectLst/>
                        </a:rPr>
                        <a:t>28.0%</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gn="r">
                        <a:lnSpc>
                          <a:spcPct val="107000"/>
                        </a:lnSpc>
                        <a:spcBef>
                          <a:spcPts val="0"/>
                        </a:spcBef>
                        <a:spcAft>
                          <a:spcPts val="800"/>
                        </a:spcAft>
                      </a:pPr>
                      <a:r>
                        <a:rPr lang="en-US" sz="1600" dirty="0">
                          <a:effectLst/>
                        </a:rPr>
                        <a:t>17.9%</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gn="r">
                        <a:lnSpc>
                          <a:spcPct val="107000"/>
                        </a:lnSpc>
                        <a:spcBef>
                          <a:spcPts val="0"/>
                        </a:spcBef>
                        <a:spcAft>
                          <a:spcPts val="800"/>
                        </a:spcAft>
                      </a:pPr>
                      <a:r>
                        <a:rPr lang="en-US" sz="1600" dirty="0">
                          <a:effectLst/>
                        </a:rPr>
                        <a:t> </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gn="r">
                        <a:lnSpc>
                          <a:spcPct val="107000"/>
                        </a:lnSpc>
                        <a:spcBef>
                          <a:spcPts val="0"/>
                        </a:spcBef>
                        <a:spcAft>
                          <a:spcPts val="800"/>
                        </a:spcAft>
                      </a:pPr>
                      <a:r>
                        <a:rPr lang="en-US" sz="1600" dirty="0">
                          <a:effectLst/>
                        </a:rPr>
                        <a:t>65.3%</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gn="r">
                        <a:lnSpc>
                          <a:spcPct val="107000"/>
                        </a:lnSpc>
                        <a:spcBef>
                          <a:spcPts val="0"/>
                        </a:spcBef>
                        <a:spcAft>
                          <a:spcPts val="800"/>
                        </a:spcAft>
                      </a:pPr>
                      <a:r>
                        <a:rPr lang="en-US" sz="1600" dirty="0">
                          <a:effectLst/>
                        </a:rPr>
                        <a:t>11.1%</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gn="r">
                        <a:lnSpc>
                          <a:spcPct val="107000"/>
                        </a:lnSpc>
                        <a:spcBef>
                          <a:spcPts val="0"/>
                        </a:spcBef>
                        <a:spcAft>
                          <a:spcPts val="800"/>
                        </a:spcAft>
                      </a:pPr>
                      <a:r>
                        <a:rPr lang="en-US" sz="1600" dirty="0">
                          <a:effectLst/>
                        </a:rPr>
                        <a:t> </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gn="r">
                        <a:lnSpc>
                          <a:spcPct val="107000"/>
                        </a:lnSpc>
                        <a:spcBef>
                          <a:spcPts val="0"/>
                        </a:spcBef>
                        <a:spcAft>
                          <a:spcPts val="800"/>
                        </a:spcAft>
                      </a:pPr>
                      <a:r>
                        <a:rPr lang="en-US" sz="1600" dirty="0">
                          <a:effectLst/>
                        </a:rPr>
                        <a:t>22.2%</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gn="r">
                        <a:lnSpc>
                          <a:spcPct val="107000"/>
                        </a:lnSpc>
                        <a:spcBef>
                          <a:spcPts val="0"/>
                        </a:spcBef>
                        <a:spcAft>
                          <a:spcPts val="800"/>
                        </a:spcAft>
                      </a:pPr>
                      <a:r>
                        <a:rPr lang="en-US" sz="1600" dirty="0">
                          <a:effectLst/>
                        </a:rPr>
                        <a:t>29.1%</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gn="r">
                        <a:lnSpc>
                          <a:spcPct val="107000"/>
                        </a:lnSpc>
                        <a:spcBef>
                          <a:spcPts val="0"/>
                        </a:spcBef>
                        <a:spcAft>
                          <a:spcPts val="800"/>
                        </a:spcAft>
                      </a:pPr>
                      <a:r>
                        <a:rPr lang="en-US" sz="1600" dirty="0">
                          <a:effectLst/>
                        </a:rPr>
                        <a:t>15.9%</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gn="r">
                        <a:lnSpc>
                          <a:spcPct val="107000"/>
                        </a:lnSpc>
                        <a:spcBef>
                          <a:spcPts val="0"/>
                        </a:spcBef>
                        <a:spcAft>
                          <a:spcPts val="800"/>
                        </a:spcAft>
                      </a:pPr>
                      <a:r>
                        <a:rPr lang="en-US" sz="1600" dirty="0">
                          <a:effectLst/>
                        </a:rPr>
                        <a:t> </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gn="r">
                        <a:lnSpc>
                          <a:spcPct val="107000"/>
                        </a:lnSpc>
                        <a:spcBef>
                          <a:spcPts val="0"/>
                        </a:spcBef>
                        <a:spcAft>
                          <a:spcPts val="800"/>
                        </a:spcAft>
                      </a:pPr>
                      <a:r>
                        <a:rPr lang="en-US" sz="1600" dirty="0">
                          <a:effectLst/>
                        </a:rPr>
                        <a:t>59.2%</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gn="r">
                        <a:lnSpc>
                          <a:spcPct val="107000"/>
                        </a:lnSpc>
                        <a:spcBef>
                          <a:spcPts val="0"/>
                        </a:spcBef>
                        <a:spcAft>
                          <a:spcPts val="800"/>
                        </a:spcAft>
                      </a:pPr>
                      <a:r>
                        <a:rPr lang="en-US" sz="1600" dirty="0">
                          <a:effectLst/>
                        </a:rPr>
                        <a:t>13.0%</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extLst>
                  <a:ext uri="{0D108BD9-81ED-4DB2-BD59-A6C34878D82A}">
                    <a16:rowId xmlns:a16="http://schemas.microsoft.com/office/drawing/2014/main" xmlns="" val="2922852573"/>
                  </a:ext>
                </a:extLst>
              </a:tr>
              <a:tr h="342026">
                <a:tc>
                  <a:txBody>
                    <a:bodyPr/>
                    <a:lstStyle/>
                    <a:p>
                      <a:pPr marL="0" marR="0">
                        <a:lnSpc>
                          <a:spcPct val="107000"/>
                        </a:lnSpc>
                        <a:spcBef>
                          <a:spcPts val="0"/>
                        </a:spcBef>
                        <a:spcAft>
                          <a:spcPts val="800"/>
                        </a:spcAft>
                      </a:pPr>
                      <a:r>
                        <a:rPr lang="en-US" sz="1600" dirty="0">
                          <a:effectLst/>
                        </a:rPr>
                        <a:t>2011</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gn="r">
                        <a:lnSpc>
                          <a:spcPct val="107000"/>
                        </a:lnSpc>
                        <a:spcBef>
                          <a:spcPts val="0"/>
                        </a:spcBef>
                        <a:spcAft>
                          <a:spcPts val="800"/>
                        </a:spcAft>
                      </a:pPr>
                      <a:r>
                        <a:rPr lang="en-US" sz="1600" dirty="0">
                          <a:effectLst/>
                        </a:rPr>
                        <a:t>26.9%</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tc>
                <a:tc>
                  <a:txBody>
                    <a:bodyPr/>
                    <a:lstStyle/>
                    <a:p>
                      <a:pPr marL="0" marR="0" algn="r">
                        <a:lnSpc>
                          <a:spcPct val="107000"/>
                        </a:lnSpc>
                        <a:spcBef>
                          <a:spcPts val="0"/>
                        </a:spcBef>
                        <a:spcAft>
                          <a:spcPts val="800"/>
                        </a:spcAft>
                      </a:pPr>
                      <a:r>
                        <a:rPr lang="en-US" sz="1600" dirty="0">
                          <a:effectLst/>
                        </a:rPr>
                        <a:t>30.4%</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gn="r">
                        <a:lnSpc>
                          <a:spcPct val="107000"/>
                        </a:lnSpc>
                        <a:spcBef>
                          <a:spcPts val="0"/>
                        </a:spcBef>
                        <a:spcAft>
                          <a:spcPts val="800"/>
                        </a:spcAft>
                      </a:pPr>
                      <a:r>
                        <a:rPr lang="en-US" sz="1600" dirty="0">
                          <a:effectLst/>
                        </a:rPr>
                        <a:t>17.4%</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gn="r">
                        <a:lnSpc>
                          <a:spcPct val="107000"/>
                        </a:lnSpc>
                        <a:spcBef>
                          <a:spcPts val="0"/>
                        </a:spcBef>
                        <a:spcAft>
                          <a:spcPts val="800"/>
                        </a:spcAft>
                      </a:pPr>
                      <a:r>
                        <a:rPr lang="en-US" sz="1600" dirty="0">
                          <a:effectLst/>
                        </a:rPr>
                        <a:t> </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gn="r">
                        <a:lnSpc>
                          <a:spcPct val="107000"/>
                        </a:lnSpc>
                        <a:spcBef>
                          <a:spcPts val="0"/>
                        </a:spcBef>
                        <a:spcAft>
                          <a:spcPts val="800"/>
                        </a:spcAft>
                      </a:pPr>
                      <a:r>
                        <a:rPr lang="en-US" sz="1600" dirty="0">
                          <a:effectLst/>
                        </a:rPr>
                        <a:t>66.9%</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gn="r">
                        <a:lnSpc>
                          <a:spcPct val="107000"/>
                        </a:lnSpc>
                        <a:spcBef>
                          <a:spcPts val="0"/>
                        </a:spcBef>
                        <a:spcAft>
                          <a:spcPts val="800"/>
                        </a:spcAft>
                      </a:pPr>
                      <a:r>
                        <a:rPr lang="en-US" sz="1600" dirty="0">
                          <a:effectLst/>
                        </a:rPr>
                        <a:t>10.5%</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gn="r">
                        <a:lnSpc>
                          <a:spcPct val="107000"/>
                        </a:lnSpc>
                        <a:spcBef>
                          <a:spcPts val="0"/>
                        </a:spcBef>
                        <a:spcAft>
                          <a:spcPts val="800"/>
                        </a:spcAft>
                      </a:pPr>
                      <a:r>
                        <a:rPr lang="en-US" sz="1600" dirty="0">
                          <a:effectLst/>
                        </a:rPr>
                        <a:t> </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gn="r">
                        <a:lnSpc>
                          <a:spcPct val="107000"/>
                        </a:lnSpc>
                        <a:spcBef>
                          <a:spcPts val="0"/>
                        </a:spcBef>
                        <a:spcAft>
                          <a:spcPts val="800"/>
                        </a:spcAft>
                      </a:pPr>
                      <a:r>
                        <a:rPr lang="en-US" sz="1600" dirty="0">
                          <a:effectLst/>
                        </a:rPr>
                        <a:t>27.2%</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gn="r">
                        <a:lnSpc>
                          <a:spcPct val="107000"/>
                        </a:lnSpc>
                        <a:spcBef>
                          <a:spcPts val="0"/>
                        </a:spcBef>
                        <a:spcAft>
                          <a:spcPts val="800"/>
                        </a:spcAft>
                      </a:pPr>
                      <a:r>
                        <a:rPr lang="en-US" sz="1600" dirty="0">
                          <a:effectLst/>
                        </a:rPr>
                        <a:t>33.8%</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gn="r">
                        <a:lnSpc>
                          <a:spcPct val="107000"/>
                        </a:lnSpc>
                        <a:spcBef>
                          <a:spcPts val="0"/>
                        </a:spcBef>
                        <a:spcAft>
                          <a:spcPts val="800"/>
                        </a:spcAft>
                      </a:pPr>
                      <a:r>
                        <a:rPr lang="en-US" sz="1600" dirty="0">
                          <a:effectLst/>
                        </a:rPr>
                        <a:t>17.7%</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gn="r">
                        <a:lnSpc>
                          <a:spcPct val="107000"/>
                        </a:lnSpc>
                        <a:spcBef>
                          <a:spcPts val="0"/>
                        </a:spcBef>
                        <a:spcAft>
                          <a:spcPts val="800"/>
                        </a:spcAft>
                      </a:pPr>
                      <a:r>
                        <a:rPr lang="en-US" sz="1600" dirty="0">
                          <a:effectLst/>
                        </a:rPr>
                        <a:t> </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gn="r">
                        <a:lnSpc>
                          <a:spcPct val="107000"/>
                        </a:lnSpc>
                        <a:spcBef>
                          <a:spcPts val="0"/>
                        </a:spcBef>
                        <a:spcAft>
                          <a:spcPts val="800"/>
                        </a:spcAft>
                      </a:pPr>
                      <a:r>
                        <a:rPr lang="en-US" sz="1600" dirty="0">
                          <a:effectLst/>
                        </a:rPr>
                        <a:t>59.3%</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gn="r">
                        <a:lnSpc>
                          <a:spcPct val="107000"/>
                        </a:lnSpc>
                        <a:spcBef>
                          <a:spcPts val="0"/>
                        </a:spcBef>
                        <a:spcAft>
                          <a:spcPts val="800"/>
                        </a:spcAft>
                      </a:pPr>
                      <a:r>
                        <a:rPr lang="en-US" sz="1600" dirty="0">
                          <a:effectLst/>
                        </a:rPr>
                        <a:t>12.0%</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extLst>
                  <a:ext uri="{0D108BD9-81ED-4DB2-BD59-A6C34878D82A}">
                    <a16:rowId xmlns:a16="http://schemas.microsoft.com/office/drawing/2014/main" xmlns="" val="10004"/>
                  </a:ext>
                </a:extLst>
              </a:tr>
              <a:tr h="342026">
                <a:tc>
                  <a:txBody>
                    <a:bodyPr/>
                    <a:lstStyle/>
                    <a:p>
                      <a:pPr marL="0" marR="0">
                        <a:lnSpc>
                          <a:spcPct val="107000"/>
                        </a:lnSpc>
                        <a:spcBef>
                          <a:spcPts val="0"/>
                        </a:spcBef>
                        <a:spcAft>
                          <a:spcPts val="800"/>
                        </a:spcAft>
                      </a:pPr>
                      <a:r>
                        <a:rPr lang="en-US" sz="1600" dirty="0">
                          <a:effectLst/>
                        </a:rPr>
                        <a:t>2012</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gn="r">
                        <a:lnSpc>
                          <a:spcPct val="107000"/>
                        </a:lnSpc>
                        <a:spcBef>
                          <a:spcPts val="0"/>
                        </a:spcBef>
                        <a:spcAft>
                          <a:spcPts val="800"/>
                        </a:spcAft>
                      </a:pPr>
                      <a:r>
                        <a:rPr lang="en-US" sz="1600" dirty="0">
                          <a:effectLst/>
                        </a:rPr>
                        <a:t>22.8%</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tc>
                <a:tc>
                  <a:txBody>
                    <a:bodyPr/>
                    <a:lstStyle/>
                    <a:p>
                      <a:pPr marL="0" marR="0" algn="r">
                        <a:lnSpc>
                          <a:spcPct val="107000"/>
                        </a:lnSpc>
                        <a:spcBef>
                          <a:spcPts val="0"/>
                        </a:spcBef>
                        <a:spcAft>
                          <a:spcPts val="800"/>
                        </a:spcAft>
                      </a:pPr>
                      <a:r>
                        <a:rPr lang="en-US" sz="1600" dirty="0">
                          <a:effectLst/>
                        </a:rPr>
                        <a:t>32.1%</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gn="r">
                        <a:lnSpc>
                          <a:spcPct val="107000"/>
                        </a:lnSpc>
                        <a:spcBef>
                          <a:spcPts val="0"/>
                        </a:spcBef>
                        <a:spcAft>
                          <a:spcPts val="800"/>
                        </a:spcAft>
                      </a:pPr>
                      <a:r>
                        <a:rPr lang="en-US" sz="1600" dirty="0">
                          <a:effectLst/>
                        </a:rPr>
                        <a:t>17.0%</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gn="r">
                        <a:lnSpc>
                          <a:spcPct val="107000"/>
                        </a:lnSpc>
                        <a:spcBef>
                          <a:spcPts val="0"/>
                        </a:spcBef>
                        <a:spcAft>
                          <a:spcPts val="800"/>
                        </a:spcAft>
                      </a:pPr>
                      <a:r>
                        <a:rPr lang="en-US" sz="1600" dirty="0">
                          <a:effectLst/>
                        </a:rPr>
                        <a:t> </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gn="r">
                        <a:lnSpc>
                          <a:spcPct val="107000"/>
                        </a:lnSpc>
                        <a:spcBef>
                          <a:spcPts val="0"/>
                        </a:spcBef>
                        <a:spcAft>
                          <a:spcPts val="800"/>
                        </a:spcAft>
                      </a:pPr>
                      <a:r>
                        <a:rPr lang="en-US" sz="1600" dirty="0">
                          <a:effectLst/>
                        </a:rPr>
                        <a:t>65.8%</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gn="r">
                        <a:lnSpc>
                          <a:spcPct val="107000"/>
                        </a:lnSpc>
                        <a:spcBef>
                          <a:spcPts val="0"/>
                        </a:spcBef>
                        <a:spcAft>
                          <a:spcPts val="800"/>
                        </a:spcAft>
                      </a:pPr>
                      <a:r>
                        <a:rPr lang="en-US" sz="1600" dirty="0">
                          <a:effectLst/>
                        </a:rPr>
                        <a:t>10.4%</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gn="r">
                        <a:lnSpc>
                          <a:spcPct val="107000"/>
                        </a:lnSpc>
                        <a:spcBef>
                          <a:spcPts val="0"/>
                        </a:spcBef>
                        <a:spcAft>
                          <a:spcPts val="800"/>
                        </a:spcAft>
                      </a:pPr>
                      <a:r>
                        <a:rPr lang="en-US" sz="1600" dirty="0">
                          <a:effectLst/>
                        </a:rPr>
                        <a:t> </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gn="r">
                        <a:lnSpc>
                          <a:spcPct val="107000"/>
                        </a:lnSpc>
                        <a:spcBef>
                          <a:spcPts val="0"/>
                        </a:spcBef>
                        <a:spcAft>
                          <a:spcPts val="800"/>
                        </a:spcAft>
                      </a:pPr>
                      <a:r>
                        <a:rPr lang="en-US" sz="1600" dirty="0">
                          <a:effectLst/>
                        </a:rPr>
                        <a:t>18.5%</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gn="r">
                        <a:lnSpc>
                          <a:spcPct val="107000"/>
                        </a:lnSpc>
                        <a:spcBef>
                          <a:spcPts val="0"/>
                        </a:spcBef>
                        <a:spcAft>
                          <a:spcPts val="800"/>
                        </a:spcAft>
                      </a:pPr>
                      <a:r>
                        <a:rPr lang="en-US" sz="1600" dirty="0">
                          <a:effectLst/>
                        </a:rPr>
                        <a:t>37.0%</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gn="r">
                        <a:lnSpc>
                          <a:spcPct val="107000"/>
                        </a:lnSpc>
                        <a:spcBef>
                          <a:spcPts val="0"/>
                        </a:spcBef>
                        <a:spcAft>
                          <a:spcPts val="800"/>
                        </a:spcAft>
                      </a:pPr>
                      <a:r>
                        <a:rPr lang="en-US" sz="1600" dirty="0">
                          <a:effectLst/>
                        </a:rPr>
                        <a:t>13.2%</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gn="r">
                        <a:lnSpc>
                          <a:spcPct val="107000"/>
                        </a:lnSpc>
                        <a:spcBef>
                          <a:spcPts val="0"/>
                        </a:spcBef>
                        <a:spcAft>
                          <a:spcPts val="800"/>
                        </a:spcAft>
                      </a:pPr>
                      <a:r>
                        <a:rPr lang="en-US" sz="1600" dirty="0">
                          <a:effectLst/>
                        </a:rPr>
                        <a:t> </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gn="r">
                        <a:lnSpc>
                          <a:spcPct val="107000"/>
                        </a:lnSpc>
                        <a:spcBef>
                          <a:spcPts val="0"/>
                        </a:spcBef>
                        <a:spcAft>
                          <a:spcPts val="800"/>
                        </a:spcAft>
                      </a:pPr>
                      <a:r>
                        <a:rPr lang="en-US" sz="1600" dirty="0">
                          <a:effectLst/>
                        </a:rPr>
                        <a:t>60.2%</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gn="r">
                        <a:lnSpc>
                          <a:spcPct val="107000"/>
                        </a:lnSpc>
                        <a:spcBef>
                          <a:spcPts val="0"/>
                        </a:spcBef>
                        <a:spcAft>
                          <a:spcPts val="800"/>
                        </a:spcAft>
                      </a:pPr>
                      <a:r>
                        <a:rPr lang="en-US" sz="1600" dirty="0">
                          <a:effectLst/>
                        </a:rPr>
                        <a:t>11.9%</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extLst>
                  <a:ext uri="{0D108BD9-81ED-4DB2-BD59-A6C34878D82A}">
                    <a16:rowId xmlns:a16="http://schemas.microsoft.com/office/drawing/2014/main" xmlns="" val="2202965176"/>
                  </a:ext>
                </a:extLst>
              </a:tr>
              <a:tr h="342026">
                <a:tc>
                  <a:txBody>
                    <a:bodyPr/>
                    <a:lstStyle/>
                    <a:p>
                      <a:pPr marL="0" marR="0">
                        <a:lnSpc>
                          <a:spcPct val="107000"/>
                        </a:lnSpc>
                        <a:spcBef>
                          <a:spcPts val="0"/>
                        </a:spcBef>
                        <a:spcAft>
                          <a:spcPts val="800"/>
                        </a:spcAft>
                      </a:pPr>
                      <a:r>
                        <a:rPr lang="en-US" sz="1600" dirty="0">
                          <a:effectLst/>
                        </a:rPr>
                        <a:t>2013</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gn="r">
                        <a:lnSpc>
                          <a:spcPct val="107000"/>
                        </a:lnSpc>
                        <a:spcBef>
                          <a:spcPts val="0"/>
                        </a:spcBef>
                        <a:spcAft>
                          <a:spcPts val="800"/>
                        </a:spcAft>
                      </a:pPr>
                      <a:r>
                        <a:rPr lang="en-US" sz="1600" dirty="0">
                          <a:effectLst/>
                        </a:rPr>
                        <a:t>17.9%</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tc>
                <a:tc>
                  <a:txBody>
                    <a:bodyPr/>
                    <a:lstStyle/>
                    <a:p>
                      <a:pPr marL="0" marR="0" algn="r">
                        <a:lnSpc>
                          <a:spcPct val="107000"/>
                        </a:lnSpc>
                        <a:spcBef>
                          <a:spcPts val="0"/>
                        </a:spcBef>
                        <a:spcAft>
                          <a:spcPts val="800"/>
                        </a:spcAft>
                      </a:pPr>
                      <a:r>
                        <a:rPr lang="en-US" sz="1600" dirty="0">
                          <a:effectLst/>
                        </a:rPr>
                        <a:t>31.7%</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gn="r">
                        <a:lnSpc>
                          <a:spcPct val="107000"/>
                        </a:lnSpc>
                        <a:spcBef>
                          <a:spcPts val="0"/>
                        </a:spcBef>
                        <a:spcAft>
                          <a:spcPts val="800"/>
                        </a:spcAft>
                      </a:pPr>
                      <a:r>
                        <a:rPr lang="en-US" sz="1600" dirty="0">
                          <a:effectLst/>
                        </a:rPr>
                        <a:t>16.0%</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gn="r">
                        <a:lnSpc>
                          <a:spcPct val="107000"/>
                        </a:lnSpc>
                        <a:spcBef>
                          <a:spcPts val="0"/>
                        </a:spcBef>
                        <a:spcAft>
                          <a:spcPts val="800"/>
                        </a:spcAft>
                      </a:pPr>
                      <a:r>
                        <a:rPr lang="en-US" sz="1600" dirty="0">
                          <a:effectLst/>
                        </a:rPr>
                        <a:t> </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gn="r">
                        <a:lnSpc>
                          <a:spcPct val="107000"/>
                        </a:lnSpc>
                        <a:spcBef>
                          <a:spcPts val="0"/>
                        </a:spcBef>
                        <a:spcAft>
                          <a:spcPts val="800"/>
                        </a:spcAft>
                      </a:pPr>
                      <a:r>
                        <a:rPr lang="en-US" sz="1600" dirty="0">
                          <a:effectLst/>
                        </a:rPr>
                        <a:t>65.3%</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gn="r">
                        <a:lnSpc>
                          <a:spcPct val="107000"/>
                        </a:lnSpc>
                        <a:spcBef>
                          <a:spcPts val="0"/>
                        </a:spcBef>
                        <a:spcAft>
                          <a:spcPts val="800"/>
                        </a:spcAft>
                      </a:pPr>
                      <a:r>
                        <a:rPr lang="en-US" sz="1600" dirty="0">
                          <a:effectLst/>
                        </a:rPr>
                        <a:t>9.9%</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gn="r">
                        <a:lnSpc>
                          <a:spcPct val="107000"/>
                        </a:lnSpc>
                        <a:spcBef>
                          <a:spcPts val="0"/>
                        </a:spcBef>
                        <a:spcAft>
                          <a:spcPts val="800"/>
                        </a:spcAft>
                      </a:pPr>
                      <a:r>
                        <a:rPr lang="en-US" sz="1600" dirty="0">
                          <a:effectLst/>
                        </a:rPr>
                        <a:t> </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gn="r">
                        <a:lnSpc>
                          <a:spcPct val="107000"/>
                        </a:lnSpc>
                        <a:spcBef>
                          <a:spcPts val="0"/>
                        </a:spcBef>
                        <a:spcAft>
                          <a:spcPts val="800"/>
                        </a:spcAft>
                      </a:pPr>
                      <a:r>
                        <a:rPr lang="en-US" sz="1600" dirty="0">
                          <a:effectLst/>
                        </a:rPr>
                        <a:t>13.0%</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gn="r">
                        <a:lnSpc>
                          <a:spcPct val="107000"/>
                        </a:lnSpc>
                        <a:spcBef>
                          <a:spcPts val="0"/>
                        </a:spcBef>
                        <a:spcAft>
                          <a:spcPts val="800"/>
                        </a:spcAft>
                      </a:pPr>
                      <a:r>
                        <a:rPr lang="en-US" sz="1600" dirty="0">
                          <a:effectLst/>
                        </a:rPr>
                        <a:t>35.5%</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gn="r">
                        <a:lnSpc>
                          <a:spcPct val="107000"/>
                        </a:lnSpc>
                        <a:spcBef>
                          <a:spcPts val="0"/>
                        </a:spcBef>
                        <a:spcAft>
                          <a:spcPts val="800"/>
                        </a:spcAft>
                      </a:pPr>
                      <a:r>
                        <a:rPr lang="en-US" sz="1600" dirty="0">
                          <a:effectLst/>
                        </a:rPr>
                        <a:t>15.1%</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gn="r">
                        <a:lnSpc>
                          <a:spcPct val="107000"/>
                        </a:lnSpc>
                        <a:spcBef>
                          <a:spcPts val="0"/>
                        </a:spcBef>
                        <a:spcAft>
                          <a:spcPts val="800"/>
                        </a:spcAft>
                      </a:pPr>
                      <a:r>
                        <a:rPr lang="en-US" sz="1600" dirty="0">
                          <a:effectLst/>
                        </a:rPr>
                        <a:t> </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gn="r">
                        <a:lnSpc>
                          <a:spcPct val="107000"/>
                        </a:lnSpc>
                        <a:spcBef>
                          <a:spcPts val="0"/>
                        </a:spcBef>
                        <a:spcAft>
                          <a:spcPts val="800"/>
                        </a:spcAft>
                      </a:pPr>
                      <a:r>
                        <a:rPr lang="en-US" sz="1600" dirty="0">
                          <a:effectLst/>
                        </a:rPr>
                        <a:t>59.8%</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gn="r">
                        <a:lnSpc>
                          <a:spcPct val="107000"/>
                        </a:lnSpc>
                        <a:spcBef>
                          <a:spcPts val="0"/>
                        </a:spcBef>
                        <a:spcAft>
                          <a:spcPts val="800"/>
                        </a:spcAft>
                      </a:pPr>
                      <a:r>
                        <a:rPr lang="en-US" sz="1600" dirty="0">
                          <a:effectLst/>
                        </a:rPr>
                        <a:t>11.1%</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extLst>
                  <a:ext uri="{0D108BD9-81ED-4DB2-BD59-A6C34878D82A}">
                    <a16:rowId xmlns:a16="http://schemas.microsoft.com/office/drawing/2014/main" xmlns="" val="3960916522"/>
                  </a:ext>
                </a:extLst>
              </a:tr>
              <a:tr h="342026">
                <a:tc>
                  <a:txBody>
                    <a:bodyPr/>
                    <a:lstStyle/>
                    <a:p>
                      <a:pPr marL="0" marR="0">
                        <a:lnSpc>
                          <a:spcPct val="107000"/>
                        </a:lnSpc>
                        <a:spcBef>
                          <a:spcPts val="0"/>
                        </a:spcBef>
                        <a:spcAft>
                          <a:spcPts val="800"/>
                        </a:spcAft>
                      </a:pPr>
                      <a:r>
                        <a:rPr lang="en-US" sz="1600" dirty="0">
                          <a:effectLst/>
                          <a:latin typeface="Calibri" panose="020F0502020204030204" pitchFamily="34" charset="0"/>
                          <a:ea typeface="SimSun" panose="02010600030101010101" pitchFamily="2" charset="-122"/>
                          <a:cs typeface="Times New Roman" panose="02020603050405020304" pitchFamily="18" charset="0"/>
                        </a:rPr>
                        <a:t>2014</a:t>
                      </a:r>
                    </a:p>
                  </a:txBody>
                  <a:tcPr marL="59094" marR="59094" marT="8606" marB="0"/>
                </a:tc>
                <a:tc>
                  <a:txBody>
                    <a:bodyPr/>
                    <a:lstStyle/>
                    <a:p>
                      <a:pPr marL="0" marR="0" algn="r">
                        <a:lnSpc>
                          <a:spcPct val="107000"/>
                        </a:lnSpc>
                        <a:spcBef>
                          <a:spcPts val="0"/>
                        </a:spcBef>
                        <a:spcAft>
                          <a:spcPts val="800"/>
                        </a:spcAft>
                      </a:pPr>
                      <a:r>
                        <a:rPr lang="en-US" sz="1600" dirty="0">
                          <a:effectLst/>
                          <a:latin typeface="Calibri" panose="020F0502020204030204" pitchFamily="34" charset="0"/>
                          <a:ea typeface="SimSun" panose="02010600030101010101" pitchFamily="2" charset="-122"/>
                          <a:cs typeface="Times New Roman" panose="02020603050405020304" pitchFamily="18" charset="0"/>
                        </a:rPr>
                        <a:t>19.0%</a:t>
                      </a:r>
                    </a:p>
                  </a:txBody>
                  <a:tcPr marL="0" marR="0" marT="0" marB="0"/>
                </a:tc>
                <a:tc>
                  <a:txBody>
                    <a:bodyPr/>
                    <a:lstStyle/>
                    <a:p>
                      <a:pPr marL="0" marR="0" algn="r">
                        <a:lnSpc>
                          <a:spcPct val="107000"/>
                        </a:lnSpc>
                        <a:spcBef>
                          <a:spcPts val="0"/>
                        </a:spcBef>
                        <a:spcAft>
                          <a:spcPts val="800"/>
                        </a:spcAft>
                      </a:pPr>
                      <a:r>
                        <a:rPr lang="en-US" sz="1600" dirty="0">
                          <a:effectLst/>
                          <a:latin typeface="Calibri" panose="020F0502020204030204" pitchFamily="34" charset="0"/>
                          <a:ea typeface="SimSun" panose="02010600030101010101" pitchFamily="2" charset="-122"/>
                          <a:cs typeface="Times New Roman" panose="02020603050405020304" pitchFamily="18" charset="0"/>
                        </a:rPr>
                        <a:t>34.4%</a:t>
                      </a:r>
                    </a:p>
                  </a:txBody>
                  <a:tcPr marL="59094" marR="59094" marT="8606" marB="0"/>
                </a:tc>
                <a:tc>
                  <a:txBody>
                    <a:bodyPr/>
                    <a:lstStyle/>
                    <a:p>
                      <a:pPr marL="0" marR="0" algn="r">
                        <a:lnSpc>
                          <a:spcPct val="107000"/>
                        </a:lnSpc>
                        <a:spcBef>
                          <a:spcPts val="0"/>
                        </a:spcBef>
                        <a:spcAft>
                          <a:spcPts val="800"/>
                        </a:spcAft>
                      </a:pPr>
                      <a:r>
                        <a:rPr lang="en-US" sz="1600" dirty="0">
                          <a:effectLst/>
                          <a:latin typeface="Calibri" panose="020F0502020204030204" pitchFamily="34" charset="0"/>
                          <a:ea typeface="SimSun" panose="02010600030101010101" pitchFamily="2" charset="-122"/>
                          <a:cs typeface="Times New Roman" panose="02020603050405020304" pitchFamily="18" charset="0"/>
                        </a:rPr>
                        <a:t>15.6%</a:t>
                      </a:r>
                    </a:p>
                  </a:txBody>
                  <a:tcPr marL="59094" marR="59094" marT="8606" marB="0"/>
                </a:tc>
                <a:tc>
                  <a:txBody>
                    <a:bodyPr/>
                    <a:lstStyle/>
                    <a:p>
                      <a:pPr marL="0" marR="0" algn="r">
                        <a:lnSpc>
                          <a:spcPct val="107000"/>
                        </a:lnSpc>
                        <a:spcBef>
                          <a:spcPts val="0"/>
                        </a:spcBef>
                        <a:spcAft>
                          <a:spcPts val="800"/>
                        </a:spcAft>
                      </a:pP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gn="r">
                        <a:lnSpc>
                          <a:spcPct val="107000"/>
                        </a:lnSpc>
                        <a:spcBef>
                          <a:spcPts val="0"/>
                        </a:spcBef>
                        <a:spcAft>
                          <a:spcPts val="800"/>
                        </a:spcAft>
                      </a:pPr>
                      <a:r>
                        <a:rPr lang="en-US" sz="1600" dirty="0">
                          <a:effectLst/>
                          <a:latin typeface="Calibri" panose="020F0502020204030204" pitchFamily="34" charset="0"/>
                          <a:ea typeface="SimSun" panose="02010600030101010101" pitchFamily="2" charset="-122"/>
                          <a:cs typeface="Times New Roman" panose="02020603050405020304" pitchFamily="18" charset="0"/>
                        </a:rPr>
                        <a:t>66.3%</a:t>
                      </a:r>
                    </a:p>
                  </a:txBody>
                  <a:tcPr marL="59094" marR="59094" marT="8606" marB="0"/>
                </a:tc>
                <a:tc>
                  <a:txBody>
                    <a:bodyPr/>
                    <a:lstStyle/>
                    <a:p>
                      <a:pPr marL="0" marR="0" algn="r">
                        <a:lnSpc>
                          <a:spcPct val="107000"/>
                        </a:lnSpc>
                        <a:spcBef>
                          <a:spcPts val="0"/>
                        </a:spcBef>
                        <a:spcAft>
                          <a:spcPts val="800"/>
                        </a:spcAft>
                      </a:pPr>
                      <a:r>
                        <a:rPr lang="en-US" sz="1600" dirty="0">
                          <a:effectLst/>
                          <a:latin typeface="Calibri" panose="020F0502020204030204" pitchFamily="34" charset="0"/>
                          <a:ea typeface="SimSun" panose="02010600030101010101" pitchFamily="2" charset="-122"/>
                          <a:cs typeface="Times New Roman" panose="02020603050405020304" pitchFamily="18" charset="0"/>
                        </a:rPr>
                        <a:t>9.7%</a:t>
                      </a:r>
                    </a:p>
                  </a:txBody>
                  <a:tcPr marL="59094" marR="59094" marT="8606" marB="0"/>
                </a:tc>
                <a:tc>
                  <a:txBody>
                    <a:bodyPr/>
                    <a:lstStyle/>
                    <a:p>
                      <a:pPr marL="0" marR="0" algn="r">
                        <a:lnSpc>
                          <a:spcPct val="107000"/>
                        </a:lnSpc>
                        <a:spcBef>
                          <a:spcPts val="0"/>
                        </a:spcBef>
                        <a:spcAft>
                          <a:spcPts val="800"/>
                        </a:spcAft>
                      </a:pP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gn="r">
                        <a:lnSpc>
                          <a:spcPct val="107000"/>
                        </a:lnSpc>
                        <a:spcBef>
                          <a:spcPts val="0"/>
                        </a:spcBef>
                        <a:spcAft>
                          <a:spcPts val="800"/>
                        </a:spcAft>
                      </a:pPr>
                      <a:r>
                        <a:rPr lang="en-US" sz="1600" dirty="0">
                          <a:effectLst/>
                          <a:latin typeface="Calibri" panose="020F0502020204030204" pitchFamily="34" charset="0"/>
                          <a:ea typeface="SimSun" panose="02010600030101010101" pitchFamily="2" charset="-122"/>
                          <a:cs typeface="Times New Roman" panose="02020603050405020304" pitchFamily="18" charset="0"/>
                        </a:rPr>
                        <a:t>15.9%</a:t>
                      </a:r>
                    </a:p>
                  </a:txBody>
                  <a:tcPr marL="59094" marR="59094" marT="8606" marB="0"/>
                </a:tc>
                <a:tc>
                  <a:txBody>
                    <a:bodyPr/>
                    <a:lstStyle/>
                    <a:p>
                      <a:pPr marL="0" marR="0" algn="r">
                        <a:lnSpc>
                          <a:spcPct val="107000"/>
                        </a:lnSpc>
                        <a:spcBef>
                          <a:spcPts val="0"/>
                        </a:spcBef>
                        <a:spcAft>
                          <a:spcPts val="800"/>
                        </a:spcAft>
                      </a:pPr>
                      <a:r>
                        <a:rPr lang="en-US" sz="1600" dirty="0">
                          <a:effectLst/>
                          <a:latin typeface="Calibri" panose="020F0502020204030204" pitchFamily="34" charset="0"/>
                          <a:ea typeface="SimSun" panose="02010600030101010101" pitchFamily="2" charset="-122"/>
                          <a:cs typeface="Times New Roman" panose="02020603050405020304" pitchFamily="18" charset="0"/>
                        </a:rPr>
                        <a:t>41.8%</a:t>
                      </a:r>
                    </a:p>
                  </a:txBody>
                  <a:tcPr marL="59094" marR="59094" marT="8606" marB="0"/>
                </a:tc>
                <a:tc>
                  <a:txBody>
                    <a:bodyPr/>
                    <a:lstStyle/>
                    <a:p>
                      <a:pPr marL="0" marR="0" algn="r">
                        <a:lnSpc>
                          <a:spcPct val="107000"/>
                        </a:lnSpc>
                        <a:spcBef>
                          <a:spcPts val="0"/>
                        </a:spcBef>
                        <a:spcAft>
                          <a:spcPts val="800"/>
                        </a:spcAft>
                      </a:pPr>
                      <a:r>
                        <a:rPr lang="en-US" sz="1600" dirty="0">
                          <a:effectLst/>
                          <a:latin typeface="Calibri" panose="020F0502020204030204" pitchFamily="34" charset="0"/>
                          <a:ea typeface="SimSun" panose="02010600030101010101" pitchFamily="2" charset="-122"/>
                          <a:cs typeface="Times New Roman" panose="02020603050405020304" pitchFamily="18" charset="0"/>
                        </a:rPr>
                        <a:t>12.5%</a:t>
                      </a:r>
                    </a:p>
                  </a:txBody>
                  <a:tcPr marL="59094" marR="59094" marT="8606" marB="0"/>
                </a:tc>
                <a:tc>
                  <a:txBody>
                    <a:bodyPr/>
                    <a:lstStyle/>
                    <a:p>
                      <a:pPr marL="0" marR="0" algn="r">
                        <a:lnSpc>
                          <a:spcPct val="107000"/>
                        </a:lnSpc>
                        <a:spcBef>
                          <a:spcPts val="0"/>
                        </a:spcBef>
                        <a:spcAft>
                          <a:spcPts val="800"/>
                        </a:spcAft>
                      </a:pP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gn="r">
                        <a:lnSpc>
                          <a:spcPct val="107000"/>
                        </a:lnSpc>
                        <a:spcBef>
                          <a:spcPts val="0"/>
                        </a:spcBef>
                        <a:spcAft>
                          <a:spcPts val="800"/>
                        </a:spcAft>
                      </a:pPr>
                      <a:r>
                        <a:rPr lang="en-US" sz="1600" dirty="0">
                          <a:effectLst/>
                          <a:latin typeface="Calibri" panose="020F0502020204030204" pitchFamily="34" charset="0"/>
                          <a:ea typeface="SimSun" panose="02010600030101010101" pitchFamily="2" charset="-122"/>
                          <a:cs typeface="Times New Roman" panose="02020603050405020304" pitchFamily="18" charset="0"/>
                        </a:rPr>
                        <a:t>61.8%</a:t>
                      </a:r>
                    </a:p>
                  </a:txBody>
                  <a:tcPr marL="59094" marR="59094" marT="8606" marB="0"/>
                </a:tc>
                <a:tc>
                  <a:txBody>
                    <a:bodyPr/>
                    <a:lstStyle/>
                    <a:p>
                      <a:pPr marL="0" marR="0" algn="r">
                        <a:lnSpc>
                          <a:spcPct val="107000"/>
                        </a:lnSpc>
                        <a:spcBef>
                          <a:spcPts val="0"/>
                        </a:spcBef>
                        <a:spcAft>
                          <a:spcPts val="800"/>
                        </a:spcAft>
                      </a:pPr>
                      <a:r>
                        <a:rPr lang="en-US" sz="1600" dirty="0">
                          <a:effectLst/>
                          <a:latin typeface="Calibri" panose="020F0502020204030204" pitchFamily="34" charset="0"/>
                          <a:ea typeface="SimSun" panose="02010600030101010101" pitchFamily="2" charset="-122"/>
                          <a:cs typeface="Times New Roman" panose="02020603050405020304" pitchFamily="18" charset="0"/>
                        </a:rPr>
                        <a:t>11.0%</a:t>
                      </a:r>
                    </a:p>
                  </a:txBody>
                  <a:tcPr marL="59094" marR="59094" marT="8606" marB="0"/>
                </a:tc>
                <a:extLst>
                  <a:ext uri="{0D108BD9-81ED-4DB2-BD59-A6C34878D82A}">
                    <a16:rowId xmlns:a16="http://schemas.microsoft.com/office/drawing/2014/main" xmlns="" val="4172200681"/>
                  </a:ext>
                </a:extLst>
              </a:tr>
              <a:tr h="342026">
                <a:tc>
                  <a:txBody>
                    <a:bodyPr/>
                    <a:lstStyle/>
                    <a:p>
                      <a:pPr marL="0" marR="0">
                        <a:lnSpc>
                          <a:spcPct val="107000"/>
                        </a:lnSpc>
                        <a:spcBef>
                          <a:spcPts val="0"/>
                        </a:spcBef>
                        <a:spcAft>
                          <a:spcPts val="800"/>
                        </a:spcAft>
                      </a:pPr>
                      <a:r>
                        <a:rPr lang="en-US" sz="1600" dirty="0">
                          <a:effectLst/>
                          <a:latin typeface="Calibri" panose="020F0502020204030204" pitchFamily="34" charset="0"/>
                          <a:ea typeface="SimSun" panose="02010600030101010101" pitchFamily="2" charset="-122"/>
                          <a:cs typeface="Times New Roman" panose="02020603050405020304" pitchFamily="18" charset="0"/>
                        </a:rPr>
                        <a:t>2015</a:t>
                      </a:r>
                    </a:p>
                  </a:txBody>
                  <a:tcPr marL="59094" marR="59094" marT="8606" marB="0"/>
                </a:tc>
                <a:tc>
                  <a:txBody>
                    <a:bodyPr/>
                    <a:lstStyle/>
                    <a:p>
                      <a:pPr marL="0" marR="0" algn="r">
                        <a:lnSpc>
                          <a:spcPct val="107000"/>
                        </a:lnSpc>
                        <a:spcBef>
                          <a:spcPts val="0"/>
                        </a:spcBef>
                        <a:spcAft>
                          <a:spcPts val="800"/>
                        </a:spcAft>
                      </a:pPr>
                      <a:r>
                        <a:rPr lang="en-US" sz="1600" dirty="0">
                          <a:effectLst/>
                          <a:latin typeface="Calibri" panose="020F0502020204030204" pitchFamily="34" charset="0"/>
                          <a:ea typeface="SimSun" panose="02010600030101010101" pitchFamily="2" charset="-122"/>
                          <a:cs typeface="Times New Roman" panose="02020603050405020304" pitchFamily="18" charset="0"/>
                        </a:rPr>
                        <a:t>20.7%</a:t>
                      </a:r>
                    </a:p>
                  </a:txBody>
                  <a:tcPr marL="0" marR="0" marT="0" marB="0"/>
                </a:tc>
                <a:tc>
                  <a:txBody>
                    <a:bodyPr/>
                    <a:lstStyle/>
                    <a:p>
                      <a:pPr marL="0" marR="0" algn="r">
                        <a:lnSpc>
                          <a:spcPct val="107000"/>
                        </a:lnSpc>
                        <a:spcBef>
                          <a:spcPts val="0"/>
                        </a:spcBef>
                        <a:spcAft>
                          <a:spcPts val="800"/>
                        </a:spcAft>
                      </a:pPr>
                      <a:r>
                        <a:rPr lang="en-US" sz="1600" dirty="0">
                          <a:effectLst/>
                          <a:latin typeface="Calibri" panose="020F0502020204030204" pitchFamily="34" charset="0"/>
                          <a:ea typeface="SimSun" panose="02010600030101010101" pitchFamily="2" charset="-122"/>
                          <a:cs typeface="Times New Roman" panose="02020603050405020304" pitchFamily="18" charset="0"/>
                        </a:rPr>
                        <a:t>30.3%</a:t>
                      </a:r>
                    </a:p>
                  </a:txBody>
                  <a:tcPr marL="59094" marR="59094" marT="8606" marB="0"/>
                </a:tc>
                <a:tc>
                  <a:txBody>
                    <a:bodyPr/>
                    <a:lstStyle/>
                    <a:p>
                      <a:pPr marL="0" marR="0" algn="r">
                        <a:lnSpc>
                          <a:spcPct val="107000"/>
                        </a:lnSpc>
                        <a:spcBef>
                          <a:spcPts val="0"/>
                        </a:spcBef>
                        <a:spcAft>
                          <a:spcPts val="800"/>
                        </a:spcAft>
                      </a:pPr>
                      <a:r>
                        <a:rPr lang="en-US" sz="1600" dirty="0">
                          <a:effectLst/>
                          <a:latin typeface="Calibri" panose="020F0502020204030204" pitchFamily="34" charset="0"/>
                          <a:ea typeface="SimSun" panose="02010600030101010101" pitchFamily="2" charset="-122"/>
                          <a:cs typeface="Times New Roman" panose="02020603050405020304" pitchFamily="18" charset="0"/>
                        </a:rPr>
                        <a:t>14.8%</a:t>
                      </a:r>
                    </a:p>
                  </a:txBody>
                  <a:tcPr marL="59094" marR="59094" marT="8606" marB="0"/>
                </a:tc>
                <a:tc>
                  <a:txBody>
                    <a:bodyPr/>
                    <a:lstStyle/>
                    <a:p>
                      <a:pPr marL="0" marR="0" algn="r">
                        <a:lnSpc>
                          <a:spcPct val="107000"/>
                        </a:lnSpc>
                        <a:spcBef>
                          <a:spcPts val="0"/>
                        </a:spcBef>
                        <a:spcAft>
                          <a:spcPts val="800"/>
                        </a:spcAft>
                      </a:pP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gn="r">
                        <a:lnSpc>
                          <a:spcPct val="107000"/>
                        </a:lnSpc>
                        <a:spcBef>
                          <a:spcPts val="0"/>
                        </a:spcBef>
                        <a:spcAft>
                          <a:spcPts val="800"/>
                        </a:spcAft>
                      </a:pPr>
                      <a:r>
                        <a:rPr lang="en-US" sz="1600" dirty="0">
                          <a:effectLst/>
                          <a:latin typeface="Calibri" panose="020F0502020204030204" pitchFamily="34" charset="0"/>
                          <a:ea typeface="SimSun" panose="02010600030101010101" pitchFamily="2" charset="-122"/>
                          <a:cs typeface="Times New Roman" panose="02020603050405020304" pitchFamily="18" charset="0"/>
                        </a:rPr>
                        <a:t>64.3%</a:t>
                      </a:r>
                    </a:p>
                  </a:txBody>
                  <a:tcPr marL="59094" marR="59094" marT="8606" marB="0"/>
                </a:tc>
                <a:tc>
                  <a:txBody>
                    <a:bodyPr/>
                    <a:lstStyle/>
                    <a:p>
                      <a:pPr marL="0" marR="0" algn="r">
                        <a:lnSpc>
                          <a:spcPct val="107000"/>
                        </a:lnSpc>
                        <a:spcBef>
                          <a:spcPts val="0"/>
                        </a:spcBef>
                        <a:spcAft>
                          <a:spcPts val="800"/>
                        </a:spcAft>
                      </a:pPr>
                      <a:r>
                        <a:rPr lang="en-US" sz="1600" dirty="0">
                          <a:effectLst/>
                          <a:latin typeface="Calibri" panose="020F0502020204030204" pitchFamily="34" charset="0"/>
                          <a:ea typeface="SimSun" panose="02010600030101010101" pitchFamily="2" charset="-122"/>
                          <a:cs typeface="Times New Roman" panose="02020603050405020304" pitchFamily="18" charset="0"/>
                        </a:rPr>
                        <a:t>9.8%</a:t>
                      </a:r>
                    </a:p>
                  </a:txBody>
                  <a:tcPr marL="59094" marR="59094" marT="8606" marB="0"/>
                </a:tc>
                <a:tc>
                  <a:txBody>
                    <a:bodyPr/>
                    <a:lstStyle/>
                    <a:p>
                      <a:pPr marL="0" marR="0" algn="r">
                        <a:lnSpc>
                          <a:spcPct val="107000"/>
                        </a:lnSpc>
                        <a:spcBef>
                          <a:spcPts val="0"/>
                        </a:spcBef>
                        <a:spcAft>
                          <a:spcPts val="800"/>
                        </a:spcAft>
                      </a:pP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gn="r">
                        <a:lnSpc>
                          <a:spcPct val="107000"/>
                        </a:lnSpc>
                        <a:spcBef>
                          <a:spcPts val="0"/>
                        </a:spcBef>
                        <a:spcAft>
                          <a:spcPts val="800"/>
                        </a:spcAft>
                      </a:pPr>
                      <a:r>
                        <a:rPr lang="en-US" sz="1600" dirty="0">
                          <a:effectLst/>
                          <a:latin typeface="Calibri" panose="020F0502020204030204" pitchFamily="34" charset="0"/>
                          <a:ea typeface="SimSun" panose="02010600030101010101" pitchFamily="2" charset="-122"/>
                          <a:cs typeface="Times New Roman" panose="02020603050405020304" pitchFamily="18" charset="0"/>
                        </a:rPr>
                        <a:t>13.2%</a:t>
                      </a:r>
                    </a:p>
                  </a:txBody>
                  <a:tcPr marL="59094" marR="59094" marT="8606" marB="0"/>
                </a:tc>
                <a:tc>
                  <a:txBody>
                    <a:bodyPr/>
                    <a:lstStyle/>
                    <a:p>
                      <a:pPr marL="0" marR="0" algn="r">
                        <a:lnSpc>
                          <a:spcPct val="107000"/>
                        </a:lnSpc>
                        <a:spcBef>
                          <a:spcPts val="0"/>
                        </a:spcBef>
                        <a:spcAft>
                          <a:spcPts val="800"/>
                        </a:spcAft>
                      </a:pPr>
                      <a:r>
                        <a:rPr lang="en-US" sz="1600" dirty="0">
                          <a:effectLst/>
                          <a:latin typeface="Calibri" panose="020F0502020204030204" pitchFamily="34" charset="0"/>
                          <a:ea typeface="SimSun" panose="02010600030101010101" pitchFamily="2" charset="-122"/>
                          <a:cs typeface="Times New Roman" panose="02020603050405020304" pitchFamily="18" charset="0"/>
                        </a:rPr>
                        <a:t>36.9%</a:t>
                      </a:r>
                    </a:p>
                  </a:txBody>
                  <a:tcPr marL="59094" marR="59094" marT="8606" marB="0"/>
                </a:tc>
                <a:tc>
                  <a:txBody>
                    <a:bodyPr/>
                    <a:lstStyle/>
                    <a:p>
                      <a:pPr marL="0" marR="0" algn="r">
                        <a:lnSpc>
                          <a:spcPct val="107000"/>
                        </a:lnSpc>
                        <a:spcBef>
                          <a:spcPts val="0"/>
                        </a:spcBef>
                        <a:spcAft>
                          <a:spcPts val="800"/>
                        </a:spcAft>
                      </a:pPr>
                      <a:r>
                        <a:rPr lang="en-US" sz="1600" dirty="0">
                          <a:effectLst/>
                          <a:latin typeface="Calibri" panose="020F0502020204030204" pitchFamily="34" charset="0"/>
                          <a:ea typeface="SimSun" panose="02010600030101010101" pitchFamily="2" charset="-122"/>
                          <a:cs typeface="Times New Roman" panose="02020603050405020304" pitchFamily="18" charset="0"/>
                        </a:rPr>
                        <a:t>11.6%</a:t>
                      </a:r>
                    </a:p>
                  </a:txBody>
                  <a:tcPr marL="59094" marR="59094" marT="8606" marB="0"/>
                </a:tc>
                <a:tc>
                  <a:txBody>
                    <a:bodyPr/>
                    <a:lstStyle/>
                    <a:p>
                      <a:pPr marL="0" marR="0" algn="r">
                        <a:lnSpc>
                          <a:spcPct val="107000"/>
                        </a:lnSpc>
                        <a:spcBef>
                          <a:spcPts val="0"/>
                        </a:spcBef>
                        <a:spcAft>
                          <a:spcPts val="800"/>
                        </a:spcAft>
                      </a:pP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gn="r">
                        <a:lnSpc>
                          <a:spcPct val="107000"/>
                        </a:lnSpc>
                        <a:spcBef>
                          <a:spcPts val="0"/>
                        </a:spcBef>
                        <a:spcAft>
                          <a:spcPts val="800"/>
                        </a:spcAft>
                      </a:pPr>
                      <a:r>
                        <a:rPr lang="en-US" sz="1600" dirty="0">
                          <a:effectLst/>
                          <a:latin typeface="Calibri" panose="020F0502020204030204" pitchFamily="34" charset="0"/>
                          <a:ea typeface="SimSun" panose="02010600030101010101" pitchFamily="2" charset="-122"/>
                          <a:cs typeface="Times New Roman" panose="02020603050405020304" pitchFamily="18" charset="0"/>
                        </a:rPr>
                        <a:t>60.8%</a:t>
                      </a:r>
                    </a:p>
                  </a:txBody>
                  <a:tcPr marL="59094" marR="59094" marT="8606" marB="0"/>
                </a:tc>
                <a:tc>
                  <a:txBody>
                    <a:bodyPr/>
                    <a:lstStyle/>
                    <a:p>
                      <a:pPr marL="0" marR="0" algn="r">
                        <a:lnSpc>
                          <a:spcPct val="107000"/>
                        </a:lnSpc>
                        <a:spcBef>
                          <a:spcPts val="0"/>
                        </a:spcBef>
                        <a:spcAft>
                          <a:spcPts val="800"/>
                        </a:spcAft>
                      </a:pPr>
                      <a:r>
                        <a:rPr lang="en-US" sz="1600" dirty="0">
                          <a:effectLst/>
                          <a:latin typeface="Calibri" panose="020F0502020204030204" pitchFamily="34" charset="0"/>
                          <a:ea typeface="SimSun" panose="02010600030101010101" pitchFamily="2" charset="-122"/>
                          <a:cs typeface="Times New Roman" panose="02020603050405020304" pitchFamily="18" charset="0"/>
                        </a:rPr>
                        <a:t>9.0%</a:t>
                      </a:r>
                    </a:p>
                  </a:txBody>
                  <a:tcPr marL="59094" marR="59094" marT="8606" marB="0"/>
                </a:tc>
                <a:extLst>
                  <a:ext uri="{0D108BD9-81ED-4DB2-BD59-A6C34878D82A}">
                    <a16:rowId xmlns:a16="http://schemas.microsoft.com/office/drawing/2014/main" xmlns="" val="1143230955"/>
                  </a:ext>
                </a:extLst>
              </a:tr>
              <a:tr h="684052">
                <a:tc>
                  <a:txBody>
                    <a:bodyPr/>
                    <a:lstStyle/>
                    <a:p>
                      <a:pPr marL="0" marR="0">
                        <a:lnSpc>
                          <a:spcPct val="107000"/>
                        </a:lnSpc>
                        <a:spcBef>
                          <a:spcPts val="0"/>
                        </a:spcBef>
                        <a:spcAft>
                          <a:spcPts val="800"/>
                        </a:spcAft>
                      </a:pPr>
                      <a:r>
                        <a:rPr lang="en-US" sz="1400" dirty="0">
                          <a:effectLst/>
                          <a:sym typeface="Symbol" panose="05050102010706020507" pitchFamily="18" charset="2"/>
                        </a:rPr>
                        <a:t>MARC</a:t>
                      </a:r>
                    </a:p>
                    <a:p>
                      <a:pPr marL="0" marR="0">
                        <a:lnSpc>
                          <a:spcPct val="107000"/>
                        </a:lnSpc>
                        <a:spcBef>
                          <a:spcPts val="0"/>
                        </a:spcBef>
                        <a:spcAft>
                          <a:spcPts val="800"/>
                        </a:spcAft>
                      </a:pPr>
                      <a:endParaRPr lang="en-US" sz="1500" dirty="0">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gn="r">
                        <a:lnSpc>
                          <a:spcPct val="107000"/>
                        </a:lnSpc>
                        <a:spcBef>
                          <a:spcPts val="0"/>
                        </a:spcBef>
                        <a:spcAft>
                          <a:spcPts val="800"/>
                        </a:spcAft>
                      </a:pPr>
                      <a:r>
                        <a:rPr lang="en-US" sz="1600" dirty="0">
                          <a:solidFill>
                            <a:srgbClr val="00B050"/>
                          </a:solidFill>
                          <a:effectLst/>
                        </a:rPr>
                        <a:t>   </a:t>
                      </a:r>
                      <a:r>
                        <a:rPr lang="en-US" sz="1600" dirty="0">
                          <a:solidFill>
                            <a:srgbClr val="FF0000"/>
                          </a:solidFill>
                          <a:effectLst/>
                        </a:rPr>
                        <a:t>1.4%</a:t>
                      </a:r>
                      <a:endParaRPr lang="en-US" sz="1600" dirty="0">
                        <a:solidFill>
                          <a:srgbClr val="FF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tc>
                <a:tc>
                  <a:txBody>
                    <a:bodyPr/>
                    <a:lstStyle/>
                    <a:p>
                      <a:pPr marL="0" marR="0" algn="r">
                        <a:lnSpc>
                          <a:spcPct val="107000"/>
                        </a:lnSpc>
                        <a:spcBef>
                          <a:spcPts val="0"/>
                        </a:spcBef>
                        <a:spcAft>
                          <a:spcPts val="800"/>
                        </a:spcAft>
                      </a:pPr>
                      <a:r>
                        <a:rPr lang="en-US" sz="1600" dirty="0">
                          <a:solidFill>
                            <a:srgbClr val="00B050"/>
                          </a:solidFill>
                          <a:effectLst/>
                        </a:rPr>
                        <a:t>  0.7%</a:t>
                      </a:r>
                      <a:endParaRPr lang="en-US" sz="1600" dirty="0">
                        <a:solidFill>
                          <a:srgbClr val="00B050"/>
                        </a:solidFill>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gn="r">
                        <a:lnSpc>
                          <a:spcPct val="107000"/>
                        </a:lnSpc>
                        <a:spcBef>
                          <a:spcPts val="0"/>
                        </a:spcBef>
                        <a:spcAft>
                          <a:spcPts val="800"/>
                        </a:spcAft>
                      </a:pPr>
                      <a:r>
                        <a:rPr lang="en-US" sz="1600" dirty="0">
                          <a:solidFill>
                            <a:srgbClr val="00B050"/>
                          </a:solidFill>
                          <a:effectLst/>
                        </a:rPr>
                        <a:t>   </a:t>
                      </a:r>
                      <a:r>
                        <a:rPr lang="en-US" sz="1600" dirty="0">
                          <a:solidFill>
                            <a:srgbClr val="FF0000"/>
                          </a:solidFill>
                          <a:effectLst/>
                        </a:rPr>
                        <a:t>0.6%</a:t>
                      </a:r>
                      <a:endParaRPr lang="en-US" sz="1600" dirty="0">
                        <a:solidFill>
                          <a:srgbClr val="FF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gn="r">
                        <a:lnSpc>
                          <a:spcPct val="107000"/>
                        </a:lnSpc>
                        <a:spcBef>
                          <a:spcPts val="0"/>
                        </a:spcBef>
                        <a:spcAft>
                          <a:spcPts val="800"/>
                        </a:spcAft>
                      </a:pPr>
                      <a:r>
                        <a:rPr lang="en-US" sz="1600" dirty="0">
                          <a:solidFill>
                            <a:srgbClr val="00B050"/>
                          </a:solidFill>
                          <a:effectLst/>
                        </a:rPr>
                        <a:t> </a:t>
                      </a:r>
                      <a:endParaRPr lang="en-US" sz="1600" dirty="0">
                        <a:solidFill>
                          <a:srgbClr val="00B050"/>
                        </a:solidFill>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gn="r">
                        <a:lnSpc>
                          <a:spcPct val="107000"/>
                        </a:lnSpc>
                        <a:spcBef>
                          <a:spcPts val="0"/>
                        </a:spcBef>
                        <a:spcAft>
                          <a:spcPts val="800"/>
                        </a:spcAft>
                      </a:pPr>
                      <a:r>
                        <a:rPr lang="en-US" sz="1600" dirty="0">
                          <a:solidFill>
                            <a:srgbClr val="FF0000"/>
                          </a:solidFill>
                          <a:effectLst/>
                        </a:rPr>
                        <a:t>  0.2%</a:t>
                      </a:r>
                      <a:endParaRPr lang="en-US" sz="1600" dirty="0">
                        <a:solidFill>
                          <a:srgbClr val="FF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gn="r">
                        <a:lnSpc>
                          <a:spcPct val="107000"/>
                        </a:lnSpc>
                        <a:spcBef>
                          <a:spcPts val="0"/>
                        </a:spcBef>
                        <a:spcAft>
                          <a:spcPts val="800"/>
                        </a:spcAft>
                      </a:pPr>
                      <a:r>
                        <a:rPr lang="en-US" sz="1600" dirty="0">
                          <a:solidFill>
                            <a:srgbClr val="FF0000"/>
                          </a:solidFill>
                          <a:effectLst/>
                        </a:rPr>
                        <a:t>   0.7%</a:t>
                      </a:r>
                      <a:endParaRPr lang="en-US" sz="1600" dirty="0">
                        <a:solidFill>
                          <a:srgbClr val="FF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gn="r">
                        <a:lnSpc>
                          <a:spcPct val="107000"/>
                        </a:lnSpc>
                        <a:spcBef>
                          <a:spcPts val="0"/>
                        </a:spcBef>
                        <a:spcAft>
                          <a:spcPts val="800"/>
                        </a:spcAft>
                      </a:pPr>
                      <a:r>
                        <a:rPr lang="en-US" sz="1600" dirty="0">
                          <a:solidFill>
                            <a:srgbClr val="FF0000"/>
                          </a:solidFill>
                          <a:effectLst/>
                        </a:rPr>
                        <a:t> </a:t>
                      </a:r>
                      <a:endParaRPr lang="en-US" sz="1600" dirty="0">
                        <a:solidFill>
                          <a:srgbClr val="FF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gn="r">
                        <a:lnSpc>
                          <a:spcPct val="107000"/>
                        </a:lnSpc>
                        <a:spcBef>
                          <a:spcPts val="0"/>
                        </a:spcBef>
                        <a:spcAft>
                          <a:spcPts val="800"/>
                        </a:spcAft>
                      </a:pPr>
                      <a:r>
                        <a:rPr lang="en-US" sz="1600" dirty="0">
                          <a:solidFill>
                            <a:srgbClr val="FF0000"/>
                          </a:solidFill>
                          <a:effectLst/>
                        </a:rPr>
                        <a:t>  2.4%</a:t>
                      </a:r>
                      <a:endParaRPr lang="en-US" sz="1600" dirty="0">
                        <a:solidFill>
                          <a:srgbClr val="FF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gn="r">
                        <a:lnSpc>
                          <a:spcPct val="107000"/>
                        </a:lnSpc>
                        <a:spcBef>
                          <a:spcPts val="0"/>
                        </a:spcBef>
                        <a:spcAft>
                          <a:spcPts val="800"/>
                        </a:spcAft>
                      </a:pPr>
                      <a:r>
                        <a:rPr lang="en-US" sz="1600" dirty="0">
                          <a:solidFill>
                            <a:srgbClr val="00B050"/>
                          </a:solidFill>
                          <a:effectLst/>
                        </a:rPr>
                        <a:t>  1.8%</a:t>
                      </a:r>
                      <a:endParaRPr lang="en-US" sz="1600" dirty="0">
                        <a:solidFill>
                          <a:srgbClr val="00B050"/>
                        </a:solidFill>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gn="r">
                        <a:lnSpc>
                          <a:spcPct val="107000"/>
                        </a:lnSpc>
                        <a:spcBef>
                          <a:spcPts val="0"/>
                        </a:spcBef>
                        <a:spcAft>
                          <a:spcPts val="800"/>
                        </a:spcAft>
                      </a:pPr>
                      <a:r>
                        <a:rPr lang="en-US" sz="1600" dirty="0">
                          <a:solidFill>
                            <a:srgbClr val="FF0000"/>
                          </a:solidFill>
                          <a:effectLst/>
                        </a:rPr>
                        <a:t>   1.0%</a:t>
                      </a:r>
                      <a:endParaRPr lang="en-US" sz="1600" dirty="0">
                        <a:solidFill>
                          <a:srgbClr val="FF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gn="r">
                        <a:lnSpc>
                          <a:spcPct val="107000"/>
                        </a:lnSpc>
                        <a:spcBef>
                          <a:spcPts val="0"/>
                        </a:spcBef>
                        <a:spcAft>
                          <a:spcPts val="800"/>
                        </a:spcAft>
                      </a:pPr>
                      <a:r>
                        <a:rPr lang="en-US" sz="1600" dirty="0">
                          <a:solidFill>
                            <a:srgbClr val="00B050"/>
                          </a:solidFill>
                          <a:effectLst/>
                        </a:rPr>
                        <a:t> </a:t>
                      </a:r>
                      <a:endParaRPr lang="en-US" sz="1600" dirty="0">
                        <a:solidFill>
                          <a:srgbClr val="00B050"/>
                        </a:solidFill>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gn="r">
                        <a:lnSpc>
                          <a:spcPct val="107000"/>
                        </a:lnSpc>
                        <a:spcBef>
                          <a:spcPts val="0"/>
                        </a:spcBef>
                        <a:spcAft>
                          <a:spcPts val="800"/>
                        </a:spcAft>
                      </a:pPr>
                      <a:r>
                        <a:rPr lang="en-US" sz="1600" dirty="0">
                          <a:solidFill>
                            <a:srgbClr val="00B050"/>
                          </a:solidFill>
                          <a:effectLst/>
                        </a:rPr>
                        <a:t>   0.4%</a:t>
                      </a:r>
                      <a:endParaRPr lang="en-US" sz="1600" dirty="0">
                        <a:solidFill>
                          <a:srgbClr val="00B050"/>
                        </a:solidFill>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tc>
                  <a:txBody>
                    <a:bodyPr/>
                    <a:lstStyle/>
                    <a:p>
                      <a:pPr marL="0" marR="0" algn="r">
                        <a:lnSpc>
                          <a:spcPct val="107000"/>
                        </a:lnSpc>
                        <a:spcBef>
                          <a:spcPts val="0"/>
                        </a:spcBef>
                        <a:spcAft>
                          <a:spcPts val="800"/>
                        </a:spcAft>
                      </a:pPr>
                      <a:r>
                        <a:rPr lang="en-US" sz="1600" dirty="0">
                          <a:solidFill>
                            <a:srgbClr val="FF0000"/>
                          </a:solidFill>
                          <a:effectLst/>
                        </a:rPr>
                        <a:t>0.7%</a:t>
                      </a:r>
                      <a:endParaRPr lang="en-US" sz="1600" dirty="0">
                        <a:solidFill>
                          <a:srgbClr val="FF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59094" marR="59094" marT="8606" marB="0"/>
                </a:tc>
                <a:extLst>
                  <a:ext uri="{0D108BD9-81ED-4DB2-BD59-A6C34878D82A}">
                    <a16:rowId xmlns:a16="http://schemas.microsoft.com/office/drawing/2014/main" xmlns="" val="10007"/>
                  </a:ext>
                </a:extLst>
              </a:tr>
            </a:tbl>
          </a:graphicData>
        </a:graphic>
      </p:graphicFrame>
      <p:cxnSp>
        <p:nvCxnSpPr>
          <p:cNvPr id="20" name="Straight Arrow Connector 19"/>
          <p:cNvCxnSpPr/>
          <p:nvPr/>
        </p:nvCxnSpPr>
        <p:spPr>
          <a:xfrm flipV="1">
            <a:off x="7696200" y="5562600"/>
            <a:ext cx="0" cy="209550"/>
          </a:xfrm>
          <a:prstGeom prst="straightConnector1">
            <a:avLst/>
          </a:prstGeom>
          <a:ln w="28575">
            <a:solidFill>
              <a:srgbClr val="0FDB53"/>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2286000" y="5562600"/>
            <a:ext cx="0" cy="2095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4191000" y="5562600"/>
            <a:ext cx="0" cy="2095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6705600" y="5562600"/>
            <a:ext cx="0" cy="2095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8610600" y="5562600"/>
            <a:ext cx="0" cy="2095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5867400" y="5562600"/>
            <a:ext cx="0" cy="209550"/>
          </a:xfrm>
          <a:prstGeom prst="straightConnector1">
            <a:avLst/>
          </a:prstGeom>
          <a:ln w="28575">
            <a:solidFill>
              <a:srgbClr val="0FDB53"/>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1447800" y="5562600"/>
            <a:ext cx="0" cy="209550"/>
          </a:xfrm>
          <a:prstGeom prst="straightConnector1">
            <a:avLst/>
          </a:prstGeom>
          <a:ln w="28575">
            <a:solidFill>
              <a:srgbClr val="0FDB53"/>
            </a:solidFill>
            <a:tailEnd type="arrow"/>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76200" y="6231885"/>
            <a:ext cx="9144000" cy="584775"/>
          </a:xfrm>
          <a:prstGeom prst="rect">
            <a:avLst/>
          </a:prstGeom>
        </p:spPr>
        <p:txBody>
          <a:bodyPr wrap="square">
            <a:spAutoFit/>
          </a:bodyPr>
          <a:lstStyle/>
          <a:p>
            <a:r>
              <a:rPr lang="en-US" sz="1600" i="1" dirty="0"/>
              <a:t>Note</a:t>
            </a:r>
            <a:r>
              <a:rPr lang="en-US" sz="1600" dirty="0"/>
              <a:t>: </a:t>
            </a:r>
            <a:r>
              <a:rPr lang="en-US" sz="1600" dirty="0">
                <a:sym typeface="Symbol"/>
              </a:rPr>
              <a:t>MARC</a:t>
            </a:r>
            <a:r>
              <a:rPr lang="en-US" sz="1600" dirty="0"/>
              <a:t>  = Mean Annual Rate of Change, calculated as the ratio of the slope of the linear equation over the corresponding data in 2010. Graphs are omitted to save space.</a:t>
            </a:r>
          </a:p>
        </p:txBody>
      </p:sp>
      <p:cxnSp>
        <p:nvCxnSpPr>
          <p:cNvPr id="22" name="Straight Arrow Connector 21"/>
          <p:cNvCxnSpPr/>
          <p:nvPr/>
        </p:nvCxnSpPr>
        <p:spPr>
          <a:xfrm>
            <a:off x="685800" y="5562600"/>
            <a:ext cx="0" cy="2095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3352800" y="5562600"/>
            <a:ext cx="0" cy="2095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5029200" y="5562600"/>
            <a:ext cx="0" cy="2095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857872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ctrTitle" idx="4294967295"/>
          </p:nvPr>
        </p:nvSpPr>
        <p:spPr>
          <a:xfrm>
            <a:off x="-10886" y="0"/>
            <a:ext cx="9144000" cy="1676400"/>
          </a:xfrm>
          <a:solidFill>
            <a:srgbClr val="FF6600"/>
          </a:solidFill>
        </p:spPr>
        <p:txBody>
          <a:bodyPr/>
          <a:lstStyle/>
          <a:p>
            <a:r>
              <a:rPr lang="en-US" sz="2400" b="1" dirty="0"/>
              <a:t>Employment Rate and Average Wage in 4</a:t>
            </a:r>
            <a:r>
              <a:rPr lang="en-US" sz="2400" b="1" baseline="30000" dirty="0"/>
              <a:t>th</a:t>
            </a:r>
            <a:r>
              <a:rPr lang="en-US" sz="2400" b="1" dirty="0"/>
              <a:t> Quarter for First Time in College (FTIC) Graduates of </a:t>
            </a:r>
            <a:r>
              <a:rPr lang="en-US" sz="2400" b="1" dirty="0">
                <a:solidFill>
                  <a:schemeClr val="bg1"/>
                </a:solidFill>
              </a:rPr>
              <a:t>2-year</a:t>
            </a:r>
            <a:r>
              <a:rPr lang="en-US" sz="2400" b="1" dirty="0"/>
              <a:t> </a:t>
            </a:r>
            <a:r>
              <a:rPr lang="en-US" sz="2400" b="1" dirty="0">
                <a:solidFill>
                  <a:schemeClr val="bg1"/>
                </a:solidFill>
              </a:rPr>
              <a:t>Colleges  </a:t>
            </a:r>
            <a:r>
              <a:rPr lang="en-US" sz="2400" b="1" dirty="0"/>
              <a:t>from                                      2009 to 2014 in State and North Texas</a:t>
            </a:r>
          </a:p>
        </p:txBody>
      </p:sp>
      <p:graphicFrame>
        <p:nvGraphicFramePr>
          <p:cNvPr id="3" name="Table 2"/>
          <p:cNvGraphicFramePr>
            <a:graphicFrameLocks noGrp="1"/>
          </p:cNvGraphicFramePr>
          <p:nvPr>
            <p:extLst>
              <p:ext uri="{D42A27DB-BD31-4B8C-83A1-F6EECF244321}">
                <p14:modId xmlns:p14="http://schemas.microsoft.com/office/powerpoint/2010/main" val="1827313124"/>
              </p:ext>
            </p:extLst>
          </p:nvPr>
        </p:nvGraphicFramePr>
        <p:xfrm>
          <a:off x="-10886" y="1676402"/>
          <a:ext cx="9144000" cy="4513050"/>
        </p:xfrm>
        <a:graphic>
          <a:graphicData uri="http://schemas.openxmlformats.org/drawingml/2006/table">
            <a:tbl>
              <a:tblPr firstRow="1" firstCol="1" bandRow="1">
                <a:tableStyleId>{5C22544A-7EE6-4342-B048-85BDC9FD1C3A}</a:tableStyleId>
              </a:tblPr>
              <a:tblGrid>
                <a:gridCol w="822434">
                  <a:extLst>
                    <a:ext uri="{9D8B030D-6E8A-4147-A177-3AD203B41FA5}">
                      <a16:colId xmlns:a16="http://schemas.microsoft.com/office/drawing/2014/main" xmlns="" val="20000"/>
                    </a:ext>
                  </a:extLst>
                </a:gridCol>
                <a:gridCol w="1020568">
                  <a:extLst>
                    <a:ext uri="{9D8B030D-6E8A-4147-A177-3AD203B41FA5}">
                      <a16:colId xmlns:a16="http://schemas.microsoft.com/office/drawing/2014/main" xmlns="" val="20001"/>
                    </a:ext>
                  </a:extLst>
                </a:gridCol>
                <a:gridCol w="863559">
                  <a:extLst>
                    <a:ext uri="{9D8B030D-6E8A-4147-A177-3AD203B41FA5}">
                      <a16:colId xmlns:a16="http://schemas.microsoft.com/office/drawing/2014/main" xmlns="" val="20002"/>
                    </a:ext>
                  </a:extLst>
                </a:gridCol>
                <a:gridCol w="1256085">
                  <a:extLst>
                    <a:ext uri="{9D8B030D-6E8A-4147-A177-3AD203B41FA5}">
                      <a16:colId xmlns:a16="http://schemas.microsoft.com/office/drawing/2014/main" xmlns="" val="20003"/>
                    </a:ext>
                  </a:extLst>
                </a:gridCol>
                <a:gridCol w="863559">
                  <a:extLst>
                    <a:ext uri="{9D8B030D-6E8A-4147-A177-3AD203B41FA5}">
                      <a16:colId xmlns:a16="http://schemas.microsoft.com/office/drawing/2014/main" xmlns="" val="20004"/>
                    </a:ext>
                  </a:extLst>
                </a:gridCol>
                <a:gridCol w="167478">
                  <a:extLst>
                    <a:ext uri="{9D8B030D-6E8A-4147-A177-3AD203B41FA5}">
                      <a16:colId xmlns:a16="http://schemas.microsoft.com/office/drawing/2014/main" xmlns="" val="20005"/>
                    </a:ext>
                  </a:extLst>
                </a:gridCol>
                <a:gridCol w="1088606">
                  <a:extLst>
                    <a:ext uri="{9D8B030D-6E8A-4147-A177-3AD203B41FA5}">
                      <a16:colId xmlns:a16="http://schemas.microsoft.com/office/drawing/2014/main" xmlns="" val="20006"/>
                    </a:ext>
                  </a:extLst>
                </a:gridCol>
                <a:gridCol w="863559">
                  <a:extLst>
                    <a:ext uri="{9D8B030D-6E8A-4147-A177-3AD203B41FA5}">
                      <a16:colId xmlns:a16="http://schemas.microsoft.com/office/drawing/2014/main" xmlns="" val="20007"/>
                    </a:ext>
                  </a:extLst>
                </a:gridCol>
                <a:gridCol w="1256085">
                  <a:extLst>
                    <a:ext uri="{9D8B030D-6E8A-4147-A177-3AD203B41FA5}">
                      <a16:colId xmlns:a16="http://schemas.microsoft.com/office/drawing/2014/main" xmlns="" val="20008"/>
                    </a:ext>
                  </a:extLst>
                </a:gridCol>
                <a:gridCol w="942067">
                  <a:extLst>
                    <a:ext uri="{9D8B030D-6E8A-4147-A177-3AD203B41FA5}">
                      <a16:colId xmlns:a16="http://schemas.microsoft.com/office/drawing/2014/main" xmlns="" val="20009"/>
                    </a:ext>
                  </a:extLst>
                </a:gridCol>
              </a:tblGrid>
              <a:tr h="510639">
                <a:tc rowSpan="2">
                  <a:txBody>
                    <a:bodyPr/>
                    <a:lstStyle/>
                    <a:p>
                      <a:pPr marL="0" marR="0" algn="ctr">
                        <a:lnSpc>
                          <a:spcPct val="115000"/>
                        </a:lnSpc>
                        <a:spcBef>
                          <a:spcPts val="600"/>
                        </a:spcBef>
                        <a:spcAft>
                          <a:spcPts val="0"/>
                        </a:spcAft>
                      </a:pPr>
                      <a:r>
                        <a:rPr lang="en-US" sz="1800" dirty="0">
                          <a:effectLst/>
                        </a:rPr>
                        <a:t> </a:t>
                      </a:r>
                    </a:p>
                    <a:p>
                      <a:pPr marL="0" marR="0">
                        <a:lnSpc>
                          <a:spcPct val="115000"/>
                        </a:lnSpc>
                        <a:spcBef>
                          <a:spcPts val="600"/>
                        </a:spcBef>
                        <a:spcAft>
                          <a:spcPts val="0"/>
                        </a:spcAft>
                      </a:pPr>
                      <a:r>
                        <a:rPr lang="en-US" sz="1800" dirty="0">
                          <a:effectLst/>
                        </a:rPr>
                        <a:t>Year/</a:t>
                      </a:r>
                      <a:r>
                        <a:rPr lang="en-US" sz="1800" dirty="0">
                          <a:effectLst/>
                          <a:sym typeface="Symbol"/>
                        </a:rPr>
                        <a:t></a:t>
                      </a:r>
                      <a:endParaRPr lang="en-US" sz="1800" dirty="0">
                        <a:effectLst/>
                        <a:latin typeface="Calibri"/>
                        <a:ea typeface="宋体"/>
                        <a:cs typeface="Times New Roman"/>
                      </a:endParaRPr>
                    </a:p>
                  </a:txBody>
                  <a:tcPr marL="68580" marR="68580" marT="0" marB="0"/>
                </a:tc>
                <a:tc gridSpan="4">
                  <a:txBody>
                    <a:bodyPr/>
                    <a:lstStyle/>
                    <a:p>
                      <a:pPr marL="0" marR="0" algn="ctr">
                        <a:lnSpc>
                          <a:spcPct val="115000"/>
                        </a:lnSpc>
                        <a:spcBef>
                          <a:spcPts val="600"/>
                        </a:spcBef>
                        <a:spcAft>
                          <a:spcPts val="0"/>
                        </a:spcAft>
                      </a:pPr>
                      <a:r>
                        <a:rPr lang="en-US" sz="1800" dirty="0">
                          <a:effectLst/>
                        </a:rPr>
                        <a:t>State 2-year Colleges</a:t>
                      </a:r>
                      <a:endParaRPr lang="en-US" sz="1800" dirty="0">
                        <a:effectLst/>
                        <a:latin typeface="Calibri"/>
                        <a:ea typeface="宋体"/>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600"/>
                        </a:spcBef>
                        <a:spcAft>
                          <a:spcPts val="0"/>
                        </a:spcAft>
                      </a:pPr>
                      <a:r>
                        <a:rPr lang="en-US" sz="1800">
                          <a:effectLst/>
                        </a:rPr>
                        <a:t> </a:t>
                      </a:r>
                      <a:endParaRPr lang="en-US" sz="1800">
                        <a:effectLst/>
                        <a:latin typeface="Calibri"/>
                        <a:ea typeface="宋体"/>
                        <a:cs typeface="Times New Roman"/>
                      </a:endParaRPr>
                    </a:p>
                  </a:txBody>
                  <a:tcPr marL="68580" marR="68580" marT="0" marB="0"/>
                </a:tc>
                <a:tc gridSpan="4">
                  <a:txBody>
                    <a:bodyPr/>
                    <a:lstStyle/>
                    <a:p>
                      <a:pPr marL="0" marR="0" algn="ctr">
                        <a:lnSpc>
                          <a:spcPct val="115000"/>
                        </a:lnSpc>
                        <a:spcBef>
                          <a:spcPts val="600"/>
                        </a:spcBef>
                        <a:spcAft>
                          <a:spcPts val="0"/>
                        </a:spcAft>
                      </a:pPr>
                      <a:r>
                        <a:rPr lang="en-US" sz="1800" dirty="0">
                          <a:effectLst/>
                        </a:rPr>
                        <a:t>North Texas 2-year Colleges</a:t>
                      </a:r>
                      <a:endParaRPr lang="en-US" sz="1800" dirty="0">
                        <a:effectLst/>
                        <a:latin typeface="Calibri"/>
                        <a:ea typeface="宋体"/>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1129204">
                <a:tc vMerge="1">
                  <a:txBody>
                    <a:bodyPr/>
                    <a:lstStyle/>
                    <a:p>
                      <a:endParaRPr lang="en-US"/>
                    </a:p>
                  </a:txBody>
                  <a:tcPr/>
                </a:tc>
                <a:tc>
                  <a:txBody>
                    <a:bodyPr/>
                    <a:lstStyle/>
                    <a:p>
                      <a:pPr marL="0" marR="0">
                        <a:lnSpc>
                          <a:spcPct val="115000"/>
                        </a:lnSpc>
                        <a:spcBef>
                          <a:spcPts val="200"/>
                        </a:spcBef>
                        <a:spcAft>
                          <a:spcPts val="0"/>
                        </a:spcAft>
                      </a:pPr>
                      <a:r>
                        <a:rPr lang="en-US" sz="1600" dirty="0">
                          <a:effectLst/>
                        </a:rPr>
                        <a:t>Total Graduates</a:t>
                      </a:r>
                      <a:endParaRPr lang="en-US" sz="1600" dirty="0">
                        <a:effectLst/>
                        <a:latin typeface="Calibri"/>
                        <a:ea typeface="宋体"/>
                        <a:cs typeface="Times New Roman"/>
                      </a:endParaRPr>
                    </a:p>
                  </a:txBody>
                  <a:tcPr marL="68580" marR="68580" marT="0" marB="0"/>
                </a:tc>
                <a:tc>
                  <a:txBody>
                    <a:bodyPr/>
                    <a:lstStyle/>
                    <a:p>
                      <a:pPr marL="0" marR="0">
                        <a:lnSpc>
                          <a:spcPct val="115000"/>
                        </a:lnSpc>
                        <a:spcBef>
                          <a:spcPts val="200"/>
                        </a:spcBef>
                        <a:spcAft>
                          <a:spcPts val="0"/>
                        </a:spcAft>
                      </a:pPr>
                      <a:r>
                        <a:rPr lang="en-US" sz="1600" dirty="0">
                          <a:effectLst/>
                        </a:rPr>
                        <a:t>All Working</a:t>
                      </a:r>
                      <a:endParaRPr lang="en-US" sz="1600" dirty="0">
                        <a:effectLst/>
                        <a:latin typeface="Calibri"/>
                        <a:ea typeface="宋体"/>
                        <a:cs typeface="Times New Roman"/>
                      </a:endParaRPr>
                    </a:p>
                  </a:txBody>
                  <a:tcPr marL="68580" marR="68580" marT="0" marB="0"/>
                </a:tc>
                <a:tc>
                  <a:txBody>
                    <a:bodyPr/>
                    <a:lstStyle/>
                    <a:p>
                      <a:pPr marL="0" marR="0">
                        <a:lnSpc>
                          <a:spcPct val="115000"/>
                        </a:lnSpc>
                        <a:spcBef>
                          <a:spcPts val="200"/>
                        </a:spcBef>
                        <a:spcAft>
                          <a:spcPts val="0"/>
                        </a:spcAft>
                      </a:pPr>
                      <a:r>
                        <a:rPr lang="en-US" sz="1600" dirty="0">
                          <a:effectLst/>
                        </a:rPr>
                        <a:t>4th </a:t>
                      </a:r>
                      <a:r>
                        <a:rPr lang="en-US" sz="1600" dirty="0" err="1">
                          <a:effectLst/>
                        </a:rPr>
                        <a:t>Qtr</a:t>
                      </a:r>
                      <a:r>
                        <a:rPr lang="en-US" sz="1600" dirty="0">
                          <a:effectLst/>
                        </a:rPr>
                        <a:t> </a:t>
                      </a:r>
                    </a:p>
                    <a:p>
                      <a:pPr marL="0" marR="0">
                        <a:lnSpc>
                          <a:spcPct val="115000"/>
                        </a:lnSpc>
                        <a:spcBef>
                          <a:spcPts val="200"/>
                        </a:spcBef>
                        <a:spcAft>
                          <a:spcPts val="0"/>
                        </a:spcAft>
                      </a:pPr>
                      <a:r>
                        <a:rPr lang="en-US" sz="1600" dirty="0">
                          <a:effectLst/>
                        </a:rPr>
                        <a:t>Employment Rate</a:t>
                      </a:r>
                      <a:endParaRPr lang="en-US" sz="1600" dirty="0">
                        <a:effectLst/>
                        <a:latin typeface="Calibri"/>
                        <a:ea typeface="宋体"/>
                        <a:cs typeface="Times New Roman"/>
                      </a:endParaRPr>
                    </a:p>
                  </a:txBody>
                  <a:tcPr marL="68580" marR="68580" marT="0" marB="0"/>
                </a:tc>
                <a:tc>
                  <a:txBody>
                    <a:bodyPr/>
                    <a:lstStyle/>
                    <a:p>
                      <a:pPr marL="0" marR="0">
                        <a:lnSpc>
                          <a:spcPct val="115000"/>
                        </a:lnSpc>
                        <a:spcBef>
                          <a:spcPts val="200"/>
                        </a:spcBef>
                        <a:spcAft>
                          <a:spcPts val="0"/>
                        </a:spcAft>
                      </a:pPr>
                      <a:r>
                        <a:rPr lang="en-US" sz="1600" dirty="0">
                          <a:effectLst/>
                        </a:rPr>
                        <a:t>4th </a:t>
                      </a:r>
                      <a:r>
                        <a:rPr lang="en-US" sz="1600" dirty="0" err="1">
                          <a:effectLst/>
                        </a:rPr>
                        <a:t>Qtr</a:t>
                      </a:r>
                      <a:r>
                        <a:rPr lang="en-US" sz="1600" dirty="0">
                          <a:effectLst/>
                        </a:rPr>
                        <a:t> </a:t>
                      </a:r>
                    </a:p>
                    <a:p>
                      <a:pPr marL="0" marR="0">
                        <a:lnSpc>
                          <a:spcPct val="115000"/>
                        </a:lnSpc>
                        <a:spcBef>
                          <a:spcPts val="200"/>
                        </a:spcBef>
                        <a:spcAft>
                          <a:spcPts val="0"/>
                        </a:spcAft>
                      </a:pPr>
                      <a:r>
                        <a:rPr lang="en-US" sz="1600" dirty="0">
                          <a:effectLst/>
                        </a:rPr>
                        <a:t>Mean Wage </a:t>
                      </a:r>
                      <a:endParaRPr lang="en-US" sz="1600" dirty="0">
                        <a:effectLst/>
                        <a:latin typeface="Calibri"/>
                        <a:ea typeface="宋体"/>
                        <a:cs typeface="Times New Roman"/>
                      </a:endParaRPr>
                    </a:p>
                  </a:txBody>
                  <a:tcPr marL="68580" marR="68580" marT="0" marB="0"/>
                </a:tc>
                <a:tc>
                  <a:txBody>
                    <a:bodyPr/>
                    <a:lstStyle/>
                    <a:p>
                      <a:pPr marL="0" marR="0">
                        <a:lnSpc>
                          <a:spcPct val="115000"/>
                        </a:lnSpc>
                        <a:spcBef>
                          <a:spcPts val="200"/>
                        </a:spcBef>
                        <a:spcAft>
                          <a:spcPts val="0"/>
                        </a:spcAft>
                      </a:pPr>
                      <a:r>
                        <a:rPr lang="en-US" sz="1600" dirty="0">
                          <a:effectLst/>
                        </a:rPr>
                        <a:t> </a:t>
                      </a:r>
                      <a:endParaRPr lang="en-US" sz="1600" dirty="0">
                        <a:effectLst/>
                        <a:latin typeface="Calibri"/>
                        <a:ea typeface="宋体"/>
                        <a:cs typeface="Times New Roman"/>
                      </a:endParaRPr>
                    </a:p>
                  </a:txBody>
                  <a:tcPr marL="68580" marR="68580" marT="0" marB="0"/>
                </a:tc>
                <a:tc>
                  <a:txBody>
                    <a:bodyPr/>
                    <a:lstStyle/>
                    <a:p>
                      <a:pPr marL="0" marR="0">
                        <a:lnSpc>
                          <a:spcPct val="115000"/>
                        </a:lnSpc>
                        <a:spcBef>
                          <a:spcPts val="200"/>
                        </a:spcBef>
                        <a:spcAft>
                          <a:spcPts val="0"/>
                        </a:spcAft>
                      </a:pPr>
                      <a:r>
                        <a:rPr lang="en-US" sz="1600" dirty="0">
                          <a:effectLst/>
                        </a:rPr>
                        <a:t>Total Graduates</a:t>
                      </a:r>
                      <a:endParaRPr lang="en-US" sz="1600" dirty="0">
                        <a:effectLst/>
                        <a:latin typeface="Calibri"/>
                        <a:ea typeface="宋体"/>
                        <a:cs typeface="Times New Roman"/>
                      </a:endParaRPr>
                    </a:p>
                  </a:txBody>
                  <a:tcPr marL="68580" marR="68580" marT="0" marB="0"/>
                </a:tc>
                <a:tc>
                  <a:txBody>
                    <a:bodyPr/>
                    <a:lstStyle/>
                    <a:p>
                      <a:pPr marL="0" marR="0">
                        <a:lnSpc>
                          <a:spcPct val="115000"/>
                        </a:lnSpc>
                        <a:spcBef>
                          <a:spcPts val="200"/>
                        </a:spcBef>
                        <a:spcAft>
                          <a:spcPts val="0"/>
                        </a:spcAft>
                      </a:pPr>
                      <a:r>
                        <a:rPr lang="en-US" sz="1600" dirty="0">
                          <a:effectLst/>
                        </a:rPr>
                        <a:t>All Working</a:t>
                      </a:r>
                      <a:endParaRPr lang="en-US" sz="1600" dirty="0">
                        <a:effectLst/>
                        <a:latin typeface="Calibri"/>
                        <a:ea typeface="宋体"/>
                        <a:cs typeface="Times New Roman"/>
                      </a:endParaRPr>
                    </a:p>
                  </a:txBody>
                  <a:tcPr marL="68580" marR="68580" marT="0" marB="0"/>
                </a:tc>
                <a:tc>
                  <a:txBody>
                    <a:bodyPr/>
                    <a:lstStyle/>
                    <a:p>
                      <a:pPr marL="0" marR="0">
                        <a:lnSpc>
                          <a:spcPct val="115000"/>
                        </a:lnSpc>
                        <a:spcBef>
                          <a:spcPts val="200"/>
                        </a:spcBef>
                        <a:spcAft>
                          <a:spcPts val="0"/>
                        </a:spcAft>
                      </a:pPr>
                      <a:r>
                        <a:rPr lang="en-US" sz="1600" dirty="0">
                          <a:effectLst/>
                        </a:rPr>
                        <a:t>4th </a:t>
                      </a:r>
                      <a:r>
                        <a:rPr lang="en-US" sz="1600" dirty="0" err="1">
                          <a:effectLst/>
                        </a:rPr>
                        <a:t>Qtr</a:t>
                      </a:r>
                      <a:r>
                        <a:rPr lang="en-US" sz="1600" dirty="0">
                          <a:effectLst/>
                        </a:rPr>
                        <a:t> </a:t>
                      </a:r>
                    </a:p>
                    <a:p>
                      <a:pPr marL="0" marR="0">
                        <a:lnSpc>
                          <a:spcPct val="115000"/>
                        </a:lnSpc>
                        <a:spcBef>
                          <a:spcPts val="200"/>
                        </a:spcBef>
                        <a:spcAft>
                          <a:spcPts val="0"/>
                        </a:spcAft>
                      </a:pPr>
                      <a:r>
                        <a:rPr lang="en-US" sz="1600" dirty="0">
                          <a:effectLst/>
                        </a:rPr>
                        <a:t>Employment Rate</a:t>
                      </a:r>
                      <a:endParaRPr lang="en-US" sz="1600" dirty="0">
                        <a:effectLst/>
                        <a:latin typeface="Calibri"/>
                        <a:ea typeface="宋体"/>
                        <a:cs typeface="Times New Roman"/>
                      </a:endParaRPr>
                    </a:p>
                  </a:txBody>
                  <a:tcPr marL="68580" marR="68580" marT="0" marB="0"/>
                </a:tc>
                <a:tc>
                  <a:txBody>
                    <a:bodyPr/>
                    <a:lstStyle/>
                    <a:p>
                      <a:pPr marL="0" marR="0">
                        <a:lnSpc>
                          <a:spcPct val="115000"/>
                        </a:lnSpc>
                        <a:spcBef>
                          <a:spcPts val="200"/>
                        </a:spcBef>
                        <a:spcAft>
                          <a:spcPts val="0"/>
                        </a:spcAft>
                      </a:pPr>
                      <a:r>
                        <a:rPr lang="en-US" sz="1600" dirty="0">
                          <a:effectLst/>
                        </a:rPr>
                        <a:t>4th </a:t>
                      </a:r>
                      <a:r>
                        <a:rPr lang="en-US" sz="1600" dirty="0" err="1">
                          <a:effectLst/>
                        </a:rPr>
                        <a:t>Qtr</a:t>
                      </a:r>
                      <a:r>
                        <a:rPr lang="en-US" sz="1600" dirty="0">
                          <a:effectLst/>
                        </a:rPr>
                        <a:t> </a:t>
                      </a:r>
                    </a:p>
                    <a:p>
                      <a:pPr marL="0" marR="0">
                        <a:lnSpc>
                          <a:spcPct val="115000"/>
                        </a:lnSpc>
                        <a:spcBef>
                          <a:spcPts val="200"/>
                        </a:spcBef>
                        <a:spcAft>
                          <a:spcPts val="600"/>
                        </a:spcAft>
                      </a:pPr>
                      <a:r>
                        <a:rPr lang="en-US" sz="1600" dirty="0">
                          <a:effectLst/>
                        </a:rPr>
                        <a:t>Mean Wage </a:t>
                      </a:r>
                      <a:endParaRPr lang="en-US" sz="1600" dirty="0">
                        <a:effectLst/>
                        <a:latin typeface="Calibri"/>
                        <a:ea typeface="宋体"/>
                        <a:cs typeface="Times New Roman"/>
                      </a:endParaRPr>
                    </a:p>
                  </a:txBody>
                  <a:tcPr marL="68580" marR="68580" marT="0" marB="0"/>
                </a:tc>
                <a:extLst>
                  <a:ext uri="{0D108BD9-81ED-4DB2-BD59-A6C34878D82A}">
                    <a16:rowId xmlns:a16="http://schemas.microsoft.com/office/drawing/2014/main" xmlns="" val="10001"/>
                  </a:ext>
                </a:extLst>
              </a:tr>
              <a:tr h="429994">
                <a:tc>
                  <a:txBody>
                    <a:bodyPr/>
                    <a:lstStyle/>
                    <a:p>
                      <a:pPr marL="0" marR="0">
                        <a:lnSpc>
                          <a:spcPct val="115000"/>
                        </a:lnSpc>
                        <a:spcBef>
                          <a:spcPts val="0"/>
                        </a:spcBef>
                        <a:spcAft>
                          <a:spcPts val="0"/>
                        </a:spcAft>
                      </a:pPr>
                      <a:r>
                        <a:rPr lang="en-US" sz="1800" dirty="0">
                          <a:effectLst/>
                        </a:rPr>
                        <a:t>2009</a:t>
                      </a:r>
                      <a:endParaRPr lang="en-US" sz="1800" dirty="0">
                        <a:effectLst/>
                        <a:latin typeface="Calibri"/>
                        <a:ea typeface="宋体"/>
                        <a:cs typeface="Times New Roman"/>
                      </a:endParaRPr>
                    </a:p>
                  </a:txBody>
                  <a:tcPr marL="68580" marR="68580" marT="0" marB="0"/>
                </a:tc>
                <a:tc>
                  <a:txBody>
                    <a:bodyPr/>
                    <a:lstStyle/>
                    <a:p>
                      <a:pPr marL="0" marR="0" algn="r">
                        <a:lnSpc>
                          <a:spcPct val="115000"/>
                        </a:lnSpc>
                        <a:spcBef>
                          <a:spcPts val="0"/>
                        </a:spcBef>
                        <a:spcAft>
                          <a:spcPts val="0"/>
                        </a:spcAft>
                      </a:pPr>
                      <a:r>
                        <a:rPr lang="en-US" sz="1800" dirty="0">
                          <a:effectLst/>
                        </a:rPr>
                        <a:t>61,155</a:t>
                      </a:r>
                      <a:endParaRPr lang="en-US" sz="1800" dirty="0">
                        <a:effectLst/>
                        <a:latin typeface="Calibri"/>
                        <a:ea typeface="宋体"/>
                        <a:cs typeface="Times New Roman"/>
                      </a:endParaRPr>
                    </a:p>
                  </a:txBody>
                  <a:tcPr marL="68580" marR="68580" marT="0" marB="0"/>
                </a:tc>
                <a:tc>
                  <a:txBody>
                    <a:bodyPr/>
                    <a:lstStyle/>
                    <a:p>
                      <a:pPr marL="0" marR="0" algn="r">
                        <a:lnSpc>
                          <a:spcPct val="115000"/>
                        </a:lnSpc>
                        <a:spcBef>
                          <a:spcPts val="0"/>
                        </a:spcBef>
                        <a:spcAft>
                          <a:spcPts val="0"/>
                        </a:spcAft>
                      </a:pPr>
                      <a:r>
                        <a:rPr lang="en-US" sz="1800" dirty="0">
                          <a:effectLst/>
                        </a:rPr>
                        <a:t>42,614</a:t>
                      </a:r>
                      <a:endParaRPr lang="en-US" sz="1800" dirty="0">
                        <a:effectLst/>
                        <a:latin typeface="Calibri"/>
                        <a:ea typeface="宋体"/>
                        <a:cs typeface="Times New Roman"/>
                      </a:endParaRPr>
                    </a:p>
                  </a:txBody>
                  <a:tcPr marL="68580" marR="68580" marT="0" marB="0"/>
                </a:tc>
                <a:tc>
                  <a:txBody>
                    <a:bodyPr/>
                    <a:lstStyle/>
                    <a:p>
                      <a:pPr marL="0" marR="0" algn="r">
                        <a:lnSpc>
                          <a:spcPct val="115000"/>
                        </a:lnSpc>
                        <a:spcBef>
                          <a:spcPts val="0"/>
                        </a:spcBef>
                        <a:spcAft>
                          <a:spcPts val="0"/>
                        </a:spcAft>
                      </a:pPr>
                      <a:r>
                        <a:rPr lang="en-US" sz="1800" dirty="0">
                          <a:effectLst/>
                        </a:rPr>
                        <a:t>69.7%</a:t>
                      </a:r>
                      <a:endParaRPr lang="en-US" sz="1800" dirty="0">
                        <a:effectLst/>
                        <a:latin typeface="Calibri"/>
                        <a:ea typeface="宋体"/>
                        <a:cs typeface="Times New Roman"/>
                      </a:endParaRPr>
                    </a:p>
                  </a:txBody>
                  <a:tcPr marL="68580" marR="68580" marT="0" marB="0"/>
                </a:tc>
                <a:tc>
                  <a:txBody>
                    <a:bodyPr/>
                    <a:lstStyle/>
                    <a:p>
                      <a:pPr marL="0" marR="0" algn="r">
                        <a:lnSpc>
                          <a:spcPct val="115000"/>
                        </a:lnSpc>
                        <a:spcBef>
                          <a:spcPts val="0"/>
                        </a:spcBef>
                        <a:spcAft>
                          <a:spcPts val="0"/>
                        </a:spcAft>
                      </a:pPr>
                      <a:r>
                        <a:rPr lang="en-US" sz="1800" dirty="0">
                          <a:effectLst/>
                        </a:rPr>
                        <a:t>$7,541</a:t>
                      </a:r>
                      <a:endParaRPr lang="en-US" sz="1800" dirty="0">
                        <a:effectLst/>
                        <a:latin typeface="Calibri"/>
                        <a:ea typeface="宋体"/>
                        <a:cs typeface="Times New Roman"/>
                      </a:endParaRPr>
                    </a:p>
                  </a:txBody>
                  <a:tcPr marL="68580" marR="68580" marT="0" marB="0"/>
                </a:tc>
                <a:tc>
                  <a:txBody>
                    <a:bodyPr/>
                    <a:lstStyle/>
                    <a:p>
                      <a:pPr marL="0" marR="0" algn="r">
                        <a:lnSpc>
                          <a:spcPct val="115000"/>
                        </a:lnSpc>
                        <a:spcBef>
                          <a:spcPts val="0"/>
                        </a:spcBef>
                        <a:spcAft>
                          <a:spcPts val="0"/>
                        </a:spcAft>
                      </a:pPr>
                      <a:r>
                        <a:rPr lang="en-US" sz="1800" dirty="0">
                          <a:effectLst/>
                        </a:rPr>
                        <a:t> </a:t>
                      </a:r>
                      <a:endParaRPr lang="en-US" sz="1800" dirty="0">
                        <a:effectLst/>
                        <a:latin typeface="Calibri"/>
                        <a:ea typeface="宋体"/>
                        <a:cs typeface="Times New Roman"/>
                      </a:endParaRPr>
                    </a:p>
                  </a:txBody>
                  <a:tcPr marL="68580" marR="68580" marT="0" marB="0"/>
                </a:tc>
                <a:tc>
                  <a:txBody>
                    <a:bodyPr/>
                    <a:lstStyle/>
                    <a:p>
                      <a:pPr marL="0" marR="0" algn="r">
                        <a:lnSpc>
                          <a:spcPct val="115000"/>
                        </a:lnSpc>
                        <a:spcBef>
                          <a:spcPts val="0"/>
                        </a:spcBef>
                        <a:spcAft>
                          <a:spcPts val="0"/>
                        </a:spcAft>
                      </a:pPr>
                      <a:r>
                        <a:rPr lang="en-US" sz="1800" dirty="0">
                          <a:effectLst/>
                        </a:rPr>
                        <a:t>10,393</a:t>
                      </a:r>
                      <a:endParaRPr lang="en-US" sz="1800" dirty="0">
                        <a:effectLst/>
                        <a:latin typeface="Calibri"/>
                        <a:ea typeface="宋体"/>
                        <a:cs typeface="Times New Roman"/>
                      </a:endParaRPr>
                    </a:p>
                  </a:txBody>
                  <a:tcPr marL="68580" marR="68580" marT="0" marB="0"/>
                </a:tc>
                <a:tc>
                  <a:txBody>
                    <a:bodyPr/>
                    <a:lstStyle/>
                    <a:p>
                      <a:pPr marL="0" marR="0" algn="r">
                        <a:lnSpc>
                          <a:spcPct val="115000"/>
                        </a:lnSpc>
                        <a:spcBef>
                          <a:spcPts val="0"/>
                        </a:spcBef>
                        <a:spcAft>
                          <a:spcPts val="0"/>
                        </a:spcAft>
                      </a:pPr>
                      <a:r>
                        <a:rPr lang="en-US" sz="1800" dirty="0">
                          <a:effectLst/>
                        </a:rPr>
                        <a:t>7,295</a:t>
                      </a:r>
                      <a:endParaRPr lang="en-US" sz="1800" dirty="0">
                        <a:effectLst/>
                        <a:latin typeface="Calibri"/>
                        <a:ea typeface="宋体"/>
                        <a:cs typeface="Times New Roman"/>
                      </a:endParaRPr>
                    </a:p>
                  </a:txBody>
                  <a:tcPr marL="68580" marR="68580" marT="0" marB="0"/>
                </a:tc>
                <a:tc>
                  <a:txBody>
                    <a:bodyPr/>
                    <a:lstStyle/>
                    <a:p>
                      <a:pPr marL="0" marR="0" algn="r">
                        <a:lnSpc>
                          <a:spcPct val="115000"/>
                        </a:lnSpc>
                        <a:spcBef>
                          <a:spcPts val="0"/>
                        </a:spcBef>
                        <a:spcAft>
                          <a:spcPts val="0"/>
                        </a:spcAft>
                      </a:pPr>
                      <a:r>
                        <a:rPr lang="en-US" sz="1800" dirty="0">
                          <a:effectLst/>
                        </a:rPr>
                        <a:t>70.2%</a:t>
                      </a:r>
                      <a:endParaRPr lang="en-US" sz="1800" dirty="0">
                        <a:effectLst/>
                        <a:latin typeface="Calibri"/>
                        <a:ea typeface="宋体"/>
                        <a:cs typeface="Times New Roman"/>
                      </a:endParaRPr>
                    </a:p>
                  </a:txBody>
                  <a:tcPr marL="68580" marR="68580" marT="0" marB="0"/>
                </a:tc>
                <a:tc>
                  <a:txBody>
                    <a:bodyPr/>
                    <a:lstStyle/>
                    <a:p>
                      <a:pPr marL="0" marR="0" algn="r">
                        <a:lnSpc>
                          <a:spcPct val="115000"/>
                        </a:lnSpc>
                        <a:spcBef>
                          <a:spcPts val="0"/>
                        </a:spcBef>
                        <a:spcAft>
                          <a:spcPts val="0"/>
                        </a:spcAft>
                      </a:pPr>
                      <a:r>
                        <a:rPr lang="en-US" sz="1800" dirty="0">
                          <a:effectLst/>
                        </a:rPr>
                        <a:t>$8,032</a:t>
                      </a:r>
                      <a:endParaRPr lang="en-US" sz="1800" dirty="0">
                        <a:effectLst/>
                        <a:latin typeface="Calibri"/>
                        <a:ea typeface="宋体"/>
                        <a:cs typeface="Times New Roman"/>
                      </a:endParaRPr>
                    </a:p>
                  </a:txBody>
                  <a:tcPr marL="68580" marR="68580" marT="0" marB="0"/>
                </a:tc>
                <a:extLst>
                  <a:ext uri="{0D108BD9-81ED-4DB2-BD59-A6C34878D82A}">
                    <a16:rowId xmlns:a16="http://schemas.microsoft.com/office/drawing/2014/main" xmlns="" val="563857852"/>
                  </a:ext>
                </a:extLst>
              </a:tr>
              <a:tr h="395948">
                <a:tc>
                  <a:txBody>
                    <a:bodyPr/>
                    <a:lstStyle/>
                    <a:p>
                      <a:pPr marL="0" marR="0">
                        <a:lnSpc>
                          <a:spcPct val="115000"/>
                        </a:lnSpc>
                        <a:spcBef>
                          <a:spcPts val="0"/>
                        </a:spcBef>
                        <a:spcAft>
                          <a:spcPts val="0"/>
                        </a:spcAft>
                      </a:pPr>
                      <a:r>
                        <a:rPr lang="en-US" sz="1800" dirty="0">
                          <a:effectLst/>
                        </a:rPr>
                        <a:t>2010</a:t>
                      </a:r>
                      <a:endParaRPr lang="en-US" sz="1800" dirty="0">
                        <a:effectLst/>
                        <a:latin typeface="Calibri"/>
                        <a:ea typeface="宋体"/>
                        <a:cs typeface="Times New Roman"/>
                      </a:endParaRPr>
                    </a:p>
                  </a:txBody>
                  <a:tcPr marL="68580" marR="68580" marT="0" marB="0"/>
                </a:tc>
                <a:tc>
                  <a:txBody>
                    <a:bodyPr/>
                    <a:lstStyle/>
                    <a:p>
                      <a:pPr marL="0" marR="0" algn="r">
                        <a:lnSpc>
                          <a:spcPct val="115000"/>
                        </a:lnSpc>
                        <a:spcBef>
                          <a:spcPts val="0"/>
                        </a:spcBef>
                        <a:spcAft>
                          <a:spcPts val="0"/>
                        </a:spcAft>
                      </a:pPr>
                      <a:r>
                        <a:rPr lang="en-US" sz="1800" dirty="0">
                          <a:effectLst/>
                        </a:rPr>
                        <a:t>70,209</a:t>
                      </a:r>
                      <a:endParaRPr lang="en-US" sz="1800" dirty="0">
                        <a:effectLst/>
                        <a:latin typeface="Calibri"/>
                        <a:ea typeface="宋体"/>
                        <a:cs typeface="Times New Roman"/>
                      </a:endParaRPr>
                    </a:p>
                  </a:txBody>
                  <a:tcPr marL="68580" marR="68580" marT="0" marB="0"/>
                </a:tc>
                <a:tc>
                  <a:txBody>
                    <a:bodyPr/>
                    <a:lstStyle/>
                    <a:p>
                      <a:pPr marL="0" marR="0" algn="r">
                        <a:lnSpc>
                          <a:spcPct val="115000"/>
                        </a:lnSpc>
                        <a:spcBef>
                          <a:spcPts val="0"/>
                        </a:spcBef>
                        <a:spcAft>
                          <a:spcPts val="0"/>
                        </a:spcAft>
                      </a:pPr>
                      <a:r>
                        <a:rPr lang="en-US" sz="1800" dirty="0">
                          <a:effectLst/>
                        </a:rPr>
                        <a:t>47,902</a:t>
                      </a:r>
                      <a:endParaRPr lang="en-US" sz="1800" dirty="0">
                        <a:effectLst/>
                        <a:latin typeface="Calibri"/>
                        <a:ea typeface="宋体"/>
                        <a:cs typeface="Times New Roman"/>
                      </a:endParaRPr>
                    </a:p>
                  </a:txBody>
                  <a:tcPr marL="68580" marR="68580" marT="0" marB="0"/>
                </a:tc>
                <a:tc>
                  <a:txBody>
                    <a:bodyPr/>
                    <a:lstStyle/>
                    <a:p>
                      <a:pPr marL="0" marR="0" algn="r">
                        <a:lnSpc>
                          <a:spcPct val="115000"/>
                        </a:lnSpc>
                        <a:spcBef>
                          <a:spcPts val="0"/>
                        </a:spcBef>
                        <a:spcAft>
                          <a:spcPts val="0"/>
                        </a:spcAft>
                      </a:pPr>
                      <a:r>
                        <a:rPr lang="en-US" sz="1800" dirty="0">
                          <a:effectLst/>
                        </a:rPr>
                        <a:t>68.2%</a:t>
                      </a:r>
                      <a:endParaRPr lang="en-US" sz="1800" dirty="0">
                        <a:effectLst/>
                        <a:latin typeface="Calibri"/>
                        <a:ea typeface="宋体"/>
                        <a:cs typeface="Times New Roman"/>
                      </a:endParaRPr>
                    </a:p>
                  </a:txBody>
                  <a:tcPr marL="68580" marR="68580" marT="0" marB="0"/>
                </a:tc>
                <a:tc>
                  <a:txBody>
                    <a:bodyPr/>
                    <a:lstStyle/>
                    <a:p>
                      <a:pPr marL="0" marR="0" algn="r">
                        <a:lnSpc>
                          <a:spcPct val="115000"/>
                        </a:lnSpc>
                        <a:spcBef>
                          <a:spcPts val="0"/>
                        </a:spcBef>
                        <a:spcAft>
                          <a:spcPts val="0"/>
                        </a:spcAft>
                      </a:pPr>
                      <a:r>
                        <a:rPr lang="en-US" sz="1800" dirty="0">
                          <a:effectLst/>
                        </a:rPr>
                        <a:t>$7,320</a:t>
                      </a:r>
                      <a:endParaRPr lang="en-US" sz="1800" dirty="0">
                        <a:effectLst/>
                        <a:latin typeface="Calibri"/>
                        <a:ea typeface="宋体"/>
                        <a:cs typeface="Times New Roman"/>
                      </a:endParaRPr>
                    </a:p>
                  </a:txBody>
                  <a:tcPr marL="68580" marR="68580" marT="0" marB="0"/>
                </a:tc>
                <a:tc>
                  <a:txBody>
                    <a:bodyPr/>
                    <a:lstStyle/>
                    <a:p>
                      <a:pPr marL="0" marR="0" algn="r">
                        <a:lnSpc>
                          <a:spcPct val="115000"/>
                        </a:lnSpc>
                        <a:spcBef>
                          <a:spcPts val="0"/>
                        </a:spcBef>
                        <a:spcAft>
                          <a:spcPts val="0"/>
                        </a:spcAft>
                      </a:pPr>
                      <a:r>
                        <a:rPr lang="en-US" sz="1800" dirty="0">
                          <a:effectLst/>
                        </a:rPr>
                        <a:t> </a:t>
                      </a:r>
                      <a:endParaRPr lang="en-US" sz="1800" dirty="0">
                        <a:effectLst/>
                        <a:latin typeface="Calibri"/>
                        <a:ea typeface="宋体"/>
                        <a:cs typeface="Times New Roman"/>
                      </a:endParaRPr>
                    </a:p>
                  </a:txBody>
                  <a:tcPr marL="68580" marR="68580" marT="0" marB="0"/>
                </a:tc>
                <a:tc>
                  <a:txBody>
                    <a:bodyPr/>
                    <a:lstStyle/>
                    <a:p>
                      <a:pPr marL="0" marR="0" algn="r">
                        <a:lnSpc>
                          <a:spcPct val="115000"/>
                        </a:lnSpc>
                        <a:spcBef>
                          <a:spcPts val="0"/>
                        </a:spcBef>
                        <a:spcAft>
                          <a:spcPts val="0"/>
                        </a:spcAft>
                      </a:pPr>
                      <a:r>
                        <a:rPr lang="en-US" sz="1800" dirty="0">
                          <a:effectLst/>
                        </a:rPr>
                        <a:t>12,147</a:t>
                      </a:r>
                      <a:endParaRPr lang="en-US" sz="1800" dirty="0">
                        <a:effectLst/>
                        <a:latin typeface="Calibri"/>
                        <a:ea typeface="宋体"/>
                        <a:cs typeface="Times New Roman"/>
                      </a:endParaRPr>
                    </a:p>
                  </a:txBody>
                  <a:tcPr marL="68580" marR="68580" marT="0" marB="0"/>
                </a:tc>
                <a:tc>
                  <a:txBody>
                    <a:bodyPr/>
                    <a:lstStyle/>
                    <a:p>
                      <a:pPr marL="0" marR="0" algn="r">
                        <a:lnSpc>
                          <a:spcPct val="115000"/>
                        </a:lnSpc>
                        <a:spcBef>
                          <a:spcPts val="0"/>
                        </a:spcBef>
                        <a:spcAft>
                          <a:spcPts val="0"/>
                        </a:spcAft>
                      </a:pPr>
                      <a:r>
                        <a:rPr lang="en-US" sz="1800" dirty="0">
                          <a:effectLst/>
                        </a:rPr>
                        <a:t>8,315</a:t>
                      </a:r>
                      <a:endParaRPr lang="en-US" sz="1800" dirty="0">
                        <a:effectLst/>
                        <a:latin typeface="Calibri"/>
                        <a:ea typeface="宋体"/>
                        <a:cs typeface="Times New Roman"/>
                      </a:endParaRPr>
                    </a:p>
                  </a:txBody>
                  <a:tcPr marL="68580" marR="68580" marT="0" marB="0"/>
                </a:tc>
                <a:tc>
                  <a:txBody>
                    <a:bodyPr/>
                    <a:lstStyle/>
                    <a:p>
                      <a:pPr marL="0" marR="0" algn="r">
                        <a:lnSpc>
                          <a:spcPct val="115000"/>
                        </a:lnSpc>
                        <a:spcBef>
                          <a:spcPts val="0"/>
                        </a:spcBef>
                        <a:spcAft>
                          <a:spcPts val="0"/>
                        </a:spcAft>
                      </a:pPr>
                      <a:r>
                        <a:rPr lang="en-US" sz="1800" dirty="0">
                          <a:effectLst/>
                        </a:rPr>
                        <a:t>68.5%</a:t>
                      </a:r>
                      <a:endParaRPr lang="en-US" sz="1800" dirty="0">
                        <a:effectLst/>
                        <a:latin typeface="Calibri"/>
                        <a:ea typeface="宋体"/>
                        <a:cs typeface="Times New Roman"/>
                      </a:endParaRPr>
                    </a:p>
                  </a:txBody>
                  <a:tcPr marL="68580" marR="68580" marT="0" marB="0"/>
                </a:tc>
                <a:tc>
                  <a:txBody>
                    <a:bodyPr/>
                    <a:lstStyle/>
                    <a:p>
                      <a:pPr marL="0" marR="0" algn="r">
                        <a:lnSpc>
                          <a:spcPct val="115000"/>
                        </a:lnSpc>
                        <a:spcBef>
                          <a:spcPts val="0"/>
                        </a:spcBef>
                        <a:spcAft>
                          <a:spcPts val="0"/>
                        </a:spcAft>
                      </a:pPr>
                      <a:r>
                        <a:rPr lang="en-US" sz="1800" dirty="0">
                          <a:effectLst/>
                        </a:rPr>
                        <a:t>$7,804</a:t>
                      </a:r>
                      <a:endParaRPr lang="en-US" sz="1800" dirty="0">
                        <a:effectLst/>
                        <a:latin typeface="Calibri"/>
                        <a:ea typeface="宋体"/>
                        <a:cs typeface="Times New Roman"/>
                      </a:endParaRPr>
                    </a:p>
                  </a:txBody>
                  <a:tcPr marL="68580" marR="68580" marT="0" marB="0"/>
                </a:tc>
                <a:extLst>
                  <a:ext uri="{0D108BD9-81ED-4DB2-BD59-A6C34878D82A}">
                    <a16:rowId xmlns:a16="http://schemas.microsoft.com/office/drawing/2014/main" xmlns="" val="10004"/>
                  </a:ext>
                </a:extLst>
              </a:tr>
              <a:tr h="395948">
                <a:tc>
                  <a:txBody>
                    <a:bodyPr/>
                    <a:lstStyle/>
                    <a:p>
                      <a:pPr marL="0" marR="0">
                        <a:lnSpc>
                          <a:spcPct val="115000"/>
                        </a:lnSpc>
                        <a:spcBef>
                          <a:spcPts val="600"/>
                        </a:spcBef>
                        <a:spcAft>
                          <a:spcPts val="0"/>
                        </a:spcAft>
                      </a:pPr>
                      <a:r>
                        <a:rPr lang="en-US" sz="1800" dirty="0">
                          <a:effectLst/>
                        </a:rPr>
                        <a:t>2011</a:t>
                      </a:r>
                      <a:endParaRPr lang="en-US" sz="1800" dirty="0">
                        <a:effectLst/>
                        <a:latin typeface="Calibri"/>
                        <a:ea typeface="宋体"/>
                        <a:cs typeface="Times New Roman"/>
                      </a:endParaRPr>
                    </a:p>
                  </a:txBody>
                  <a:tcPr marL="68580" marR="68580" marT="0" marB="0"/>
                </a:tc>
                <a:tc>
                  <a:txBody>
                    <a:bodyPr/>
                    <a:lstStyle/>
                    <a:p>
                      <a:pPr marL="0" marR="0" algn="r">
                        <a:lnSpc>
                          <a:spcPct val="115000"/>
                        </a:lnSpc>
                        <a:spcBef>
                          <a:spcPts val="600"/>
                        </a:spcBef>
                        <a:spcAft>
                          <a:spcPts val="0"/>
                        </a:spcAft>
                      </a:pPr>
                      <a:r>
                        <a:rPr lang="en-US" sz="1800" dirty="0">
                          <a:effectLst/>
                        </a:rPr>
                        <a:t>78,898</a:t>
                      </a:r>
                      <a:endParaRPr lang="en-US" sz="1800" dirty="0">
                        <a:effectLst/>
                        <a:latin typeface="Calibri"/>
                        <a:ea typeface="宋体"/>
                        <a:cs typeface="Times New Roman"/>
                      </a:endParaRPr>
                    </a:p>
                  </a:txBody>
                  <a:tcPr marL="68580" marR="68580" marT="0" marB="0"/>
                </a:tc>
                <a:tc>
                  <a:txBody>
                    <a:bodyPr/>
                    <a:lstStyle/>
                    <a:p>
                      <a:pPr marL="0" marR="0" algn="r">
                        <a:lnSpc>
                          <a:spcPct val="115000"/>
                        </a:lnSpc>
                        <a:spcBef>
                          <a:spcPts val="600"/>
                        </a:spcBef>
                        <a:spcAft>
                          <a:spcPts val="0"/>
                        </a:spcAft>
                      </a:pPr>
                      <a:r>
                        <a:rPr lang="en-US" sz="1800" dirty="0">
                          <a:effectLst/>
                        </a:rPr>
                        <a:t>53,312</a:t>
                      </a:r>
                      <a:endParaRPr lang="en-US" sz="1800" dirty="0">
                        <a:effectLst/>
                        <a:latin typeface="Calibri"/>
                        <a:ea typeface="宋体"/>
                        <a:cs typeface="Times New Roman"/>
                      </a:endParaRPr>
                    </a:p>
                  </a:txBody>
                  <a:tcPr marL="68580" marR="68580" marT="0" marB="0"/>
                </a:tc>
                <a:tc>
                  <a:txBody>
                    <a:bodyPr/>
                    <a:lstStyle/>
                    <a:p>
                      <a:pPr marL="0" marR="0" algn="r">
                        <a:lnSpc>
                          <a:spcPct val="115000"/>
                        </a:lnSpc>
                        <a:spcBef>
                          <a:spcPts val="600"/>
                        </a:spcBef>
                        <a:spcAft>
                          <a:spcPts val="0"/>
                        </a:spcAft>
                      </a:pPr>
                      <a:r>
                        <a:rPr lang="en-US" sz="1800" dirty="0">
                          <a:effectLst/>
                        </a:rPr>
                        <a:t>67.6%</a:t>
                      </a:r>
                      <a:endParaRPr lang="en-US" sz="1800" dirty="0">
                        <a:effectLst/>
                        <a:latin typeface="Calibri"/>
                        <a:ea typeface="宋体"/>
                        <a:cs typeface="Times New Roman"/>
                      </a:endParaRPr>
                    </a:p>
                  </a:txBody>
                  <a:tcPr marL="68580" marR="68580" marT="0" marB="0"/>
                </a:tc>
                <a:tc>
                  <a:txBody>
                    <a:bodyPr/>
                    <a:lstStyle/>
                    <a:p>
                      <a:pPr marL="0" marR="0" algn="r">
                        <a:lnSpc>
                          <a:spcPct val="115000"/>
                        </a:lnSpc>
                        <a:spcBef>
                          <a:spcPts val="600"/>
                        </a:spcBef>
                        <a:spcAft>
                          <a:spcPts val="0"/>
                        </a:spcAft>
                      </a:pPr>
                      <a:r>
                        <a:rPr lang="en-US" sz="1800" dirty="0">
                          <a:effectLst/>
                        </a:rPr>
                        <a:t>$7,093</a:t>
                      </a:r>
                      <a:endParaRPr lang="en-US" sz="1800" dirty="0">
                        <a:effectLst/>
                        <a:latin typeface="Calibri"/>
                        <a:ea typeface="宋体"/>
                        <a:cs typeface="Times New Roman"/>
                      </a:endParaRPr>
                    </a:p>
                  </a:txBody>
                  <a:tcPr marL="68580" marR="68580" marT="0" marB="0"/>
                </a:tc>
                <a:tc>
                  <a:txBody>
                    <a:bodyPr/>
                    <a:lstStyle/>
                    <a:p>
                      <a:pPr marL="0" marR="0" algn="r">
                        <a:lnSpc>
                          <a:spcPct val="115000"/>
                        </a:lnSpc>
                        <a:spcBef>
                          <a:spcPts val="600"/>
                        </a:spcBef>
                        <a:spcAft>
                          <a:spcPts val="0"/>
                        </a:spcAft>
                      </a:pPr>
                      <a:r>
                        <a:rPr lang="en-US" sz="1800" dirty="0">
                          <a:effectLst/>
                        </a:rPr>
                        <a:t> </a:t>
                      </a:r>
                      <a:endParaRPr lang="en-US" sz="1800" dirty="0">
                        <a:effectLst/>
                        <a:latin typeface="Calibri"/>
                        <a:ea typeface="宋体"/>
                        <a:cs typeface="Times New Roman"/>
                      </a:endParaRPr>
                    </a:p>
                  </a:txBody>
                  <a:tcPr marL="68580" marR="68580" marT="0" marB="0"/>
                </a:tc>
                <a:tc>
                  <a:txBody>
                    <a:bodyPr/>
                    <a:lstStyle/>
                    <a:p>
                      <a:pPr marL="0" marR="0" algn="r">
                        <a:lnSpc>
                          <a:spcPct val="115000"/>
                        </a:lnSpc>
                        <a:spcBef>
                          <a:spcPts val="600"/>
                        </a:spcBef>
                        <a:spcAft>
                          <a:spcPts val="0"/>
                        </a:spcAft>
                      </a:pPr>
                      <a:r>
                        <a:rPr lang="en-US" sz="1800" dirty="0">
                          <a:effectLst/>
                        </a:rPr>
                        <a:t>12,505</a:t>
                      </a:r>
                      <a:endParaRPr lang="en-US" sz="1800" dirty="0">
                        <a:effectLst/>
                        <a:latin typeface="Calibri"/>
                        <a:ea typeface="宋体"/>
                        <a:cs typeface="Times New Roman"/>
                      </a:endParaRPr>
                    </a:p>
                  </a:txBody>
                  <a:tcPr marL="68580" marR="68580" marT="0" marB="0"/>
                </a:tc>
                <a:tc>
                  <a:txBody>
                    <a:bodyPr/>
                    <a:lstStyle/>
                    <a:p>
                      <a:pPr marL="0" marR="0" algn="r">
                        <a:lnSpc>
                          <a:spcPct val="115000"/>
                        </a:lnSpc>
                        <a:spcBef>
                          <a:spcPts val="600"/>
                        </a:spcBef>
                        <a:spcAft>
                          <a:spcPts val="0"/>
                        </a:spcAft>
                      </a:pPr>
                      <a:r>
                        <a:rPr lang="en-US" sz="1800" dirty="0">
                          <a:effectLst/>
                        </a:rPr>
                        <a:t>8,570</a:t>
                      </a:r>
                      <a:endParaRPr lang="en-US" sz="1800" dirty="0">
                        <a:effectLst/>
                        <a:latin typeface="Calibri"/>
                        <a:ea typeface="宋体"/>
                        <a:cs typeface="Times New Roman"/>
                      </a:endParaRPr>
                    </a:p>
                  </a:txBody>
                  <a:tcPr marL="68580" marR="68580" marT="0" marB="0"/>
                </a:tc>
                <a:tc>
                  <a:txBody>
                    <a:bodyPr/>
                    <a:lstStyle/>
                    <a:p>
                      <a:pPr marL="0" marR="0" algn="r">
                        <a:lnSpc>
                          <a:spcPct val="115000"/>
                        </a:lnSpc>
                        <a:spcBef>
                          <a:spcPts val="600"/>
                        </a:spcBef>
                        <a:spcAft>
                          <a:spcPts val="0"/>
                        </a:spcAft>
                      </a:pPr>
                      <a:r>
                        <a:rPr lang="en-US" sz="1800" dirty="0">
                          <a:effectLst/>
                        </a:rPr>
                        <a:t>68.5%</a:t>
                      </a:r>
                      <a:endParaRPr lang="en-US" sz="1800" dirty="0">
                        <a:effectLst/>
                        <a:latin typeface="Calibri"/>
                        <a:ea typeface="宋体"/>
                        <a:cs typeface="Times New Roman"/>
                      </a:endParaRPr>
                    </a:p>
                  </a:txBody>
                  <a:tcPr marL="68580" marR="68580" marT="0" marB="0"/>
                </a:tc>
                <a:tc>
                  <a:txBody>
                    <a:bodyPr/>
                    <a:lstStyle/>
                    <a:p>
                      <a:pPr marL="0" marR="0" algn="r">
                        <a:lnSpc>
                          <a:spcPct val="115000"/>
                        </a:lnSpc>
                        <a:spcBef>
                          <a:spcPts val="600"/>
                        </a:spcBef>
                        <a:spcAft>
                          <a:spcPts val="0"/>
                        </a:spcAft>
                      </a:pPr>
                      <a:r>
                        <a:rPr lang="en-US" sz="1800" dirty="0">
                          <a:effectLst/>
                        </a:rPr>
                        <a:t>$7,535</a:t>
                      </a:r>
                      <a:endParaRPr lang="en-US" sz="1800" dirty="0">
                        <a:effectLst/>
                        <a:latin typeface="Calibri"/>
                        <a:ea typeface="宋体"/>
                        <a:cs typeface="Times New Roman"/>
                      </a:endParaRPr>
                    </a:p>
                  </a:txBody>
                  <a:tcPr marL="68580" marR="68580" marT="0" marB="0"/>
                </a:tc>
                <a:extLst>
                  <a:ext uri="{0D108BD9-81ED-4DB2-BD59-A6C34878D82A}">
                    <a16:rowId xmlns:a16="http://schemas.microsoft.com/office/drawing/2014/main" xmlns="" val="2567456454"/>
                  </a:ext>
                </a:extLst>
              </a:tr>
              <a:tr h="395948">
                <a:tc>
                  <a:txBody>
                    <a:bodyPr/>
                    <a:lstStyle/>
                    <a:p>
                      <a:pPr marL="0" marR="0">
                        <a:lnSpc>
                          <a:spcPct val="115000"/>
                        </a:lnSpc>
                        <a:spcBef>
                          <a:spcPts val="600"/>
                        </a:spcBef>
                        <a:spcAft>
                          <a:spcPts val="0"/>
                        </a:spcAft>
                      </a:pPr>
                      <a:r>
                        <a:rPr lang="en-US" sz="1800" dirty="0">
                          <a:effectLst/>
                        </a:rPr>
                        <a:t>2012</a:t>
                      </a:r>
                      <a:endParaRPr lang="en-US" sz="1800" dirty="0">
                        <a:effectLst/>
                        <a:latin typeface="Calibri"/>
                        <a:ea typeface="宋体"/>
                        <a:cs typeface="Times New Roman"/>
                      </a:endParaRPr>
                    </a:p>
                  </a:txBody>
                  <a:tcPr marL="68580" marR="68580" marT="0" marB="0"/>
                </a:tc>
                <a:tc>
                  <a:txBody>
                    <a:bodyPr/>
                    <a:lstStyle/>
                    <a:p>
                      <a:pPr marL="0" marR="0" algn="r">
                        <a:lnSpc>
                          <a:spcPct val="115000"/>
                        </a:lnSpc>
                        <a:spcBef>
                          <a:spcPts val="600"/>
                        </a:spcBef>
                        <a:spcAft>
                          <a:spcPts val="0"/>
                        </a:spcAft>
                      </a:pPr>
                      <a:r>
                        <a:rPr lang="en-US" sz="1800" dirty="0">
                          <a:effectLst/>
                        </a:rPr>
                        <a:t>84,763</a:t>
                      </a:r>
                      <a:endParaRPr lang="en-US" sz="1800" dirty="0">
                        <a:effectLst/>
                        <a:latin typeface="Calibri"/>
                        <a:ea typeface="宋体"/>
                        <a:cs typeface="Times New Roman"/>
                      </a:endParaRPr>
                    </a:p>
                  </a:txBody>
                  <a:tcPr marL="68580" marR="68580" marT="0" marB="0"/>
                </a:tc>
                <a:tc>
                  <a:txBody>
                    <a:bodyPr/>
                    <a:lstStyle/>
                    <a:p>
                      <a:pPr marL="0" marR="0" algn="r">
                        <a:lnSpc>
                          <a:spcPct val="115000"/>
                        </a:lnSpc>
                        <a:spcBef>
                          <a:spcPts val="600"/>
                        </a:spcBef>
                        <a:spcAft>
                          <a:spcPts val="0"/>
                        </a:spcAft>
                      </a:pPr>
                      <a:r>
                        <a:rPr lang="en-US" sz="1800" dirty="0">
                          <a:effectLst/>
                        </a:rPr>
                        <a:t>57,488</a:t>
                      </a:r>
                      <a:endParaRPr lang="en-US" sz="1800" dirty="0">
                        <a:effectLst/>
                        <a:latin typeface="Calibri"/>
                        <a:ea typeface="宋体"/>
                        <a:cs typeface="Times New Roman"/>
                      </a:endParaRPr>
                    </a:p>
                  </a:txBody>
                  <a:tcPr marL="68580" marR="68580" marT="0" marB="0"/>
                </a:tc>
                <a:tc>
                  <a:txBody>
                    <a:bodyPr/>
                    <a:lstStyle/>
                    <a:p>
                      <a:pPr marL="0" marR="0" algn="r">
                        <a:lnSpc>
                          <a:spcPct val="115000"/>
                        </a:lnSpc>
                        <a:spcBef>
                          <a:spcPts val="600"/>
                        </a:spcBef>
                        <a:spcAft>
                          <a:spcPts val="0"/>
                        </a:spcAft>
                      </a:pPr>
                      <a:r>
                        <a:rPr lang="en-US" sz="1800" dirty="0">
                          <a:effectLst/>
                        </a:rPr>
                        <a:t>67.8%</a:t>
                      </a:r>
                      <a:endParaRPr lang="en-US" sz="1800" dirty="0">
                        <a:effectLst/>
                        <a:latin typeface="Calibri"/>
                        <a:ea typeface="宋体"/>
                        <a:cs typeface="Times New Roman"/>
                      </a:endParaRPr>
                    </a:p>
                  </a:txBody>
                  <a:tcPr marL="68580" marR="68580" marT="0" marB="0"/>
                </a:tc>
                <a:tc>
                  <a:txBody>
                    <a:bodyPr/>
                    <a:lstStyle/>
                    <a:p>
                      <a:pPr marL="0" marR="0" algn="r">
                        <a:lnSpc>
                          <a:spcPct val="115000"/>
                        </a:lnSpc>
                        <a:spcBef>
                          <a:spcPts val="600"/>
                        </a:spcBef>
                        <a:spcAft>
                          <a:spcPts val="0"/>
                        </a:spcAft>
                      </a:pPr>
                      <a:r>
                        <a:rPr lang="en-US" sz="1800" dirty="0">
                          <a:effectLst/>
                        </a:rPr>
                        <a:t>$7,188</a:t>
                      </a:r>
                      <a:endParaRPr lang="en-US" sz="1800" dirty="0">
                        <a:effectLst/>
                        <a:latin typeface="Calibri"/>
                        <a:ea typeface="宋体"/>
                        <a:cs typeface="Times New Roman"/>
                      </a:endParaRPr>
                    </a:p>
                  </a:txBody>
                  <a:tcPr marL="68580" marR="68580" marT="0" marB="0"/>
                </a:tc>
                <a:tc>
                  <a:txBody>
                    <a:bodyPr/>
                    <a:lstStyle/>
                    <a:p>
                      <a:pPr marL="0" marR="0" algn="r">
                        <a:lnSpc>
                          <a:spcPct val="115000"/>
                        </a:lnSpc>
                        <a:spcBef>
                          <a:spcPts val="600"/>
                        </a:spcBef>
                        <a:spcAft>
                          <a:spcPts val="0"/>
                        </a:spcAft>
                      </a:pPr>
                      <a:r>
                        <a:rPr lang="en-US" sz="1800" dirty="0">
                          <a:effectLst/>
                        </a:rPr>
                        <a:t> </a:t>
                      </a:r>
                      <a:endParaRPr lang="en-US" sz="1800" dirty="0">
                        <a:effectLst/>
                        <a:latin typeface="Calibri"/>
                        <a:ea typeface="宋体"/>
                        <a:cs typeface="Times New Roman"/>
                      </a:endParaRPr>
                    </a:p>
                  </a:txBody>
                  <a:tcPr marL="68580" marR="68580" marT="0" marB="0"/>
                </a:tc>
                <a:tc>
                  <a:txBody>
                    <a:bodyPr/>
                    <a:lstStyle/>
                    <a:p>
                      <a:pPr marL="0" marR="0" algn="r">
                        <a:lnSpc>
                          <a:spcPct val="115000"/>
                        </a:lnSpc>
                        <a:spcBef>
                          <a:spcPts val="600"/>
                        </a:spcBef>
                        <a:spcAft>
                          <a:spcPts val="0"/>
                        </a:spcAft>
                      </a:pPr>
                      <a:r>
                        <a:rPr lang="en-US" sz="1800" dirty="0">
                          <a:effectLst/>
                        </a:rPr>
                        <a:t>13,806</a:t>
                      </a:r>
                      <a:endParaRPr lang="en-US" sz="1800" dirty="0">
                        <a:effectLst/>
                        <a:latin typeface="Calibri"/>
                        <a:ea typeface="宋体"/>
                        <a:cs typeface="Times New Roman"/>
                      </a:endParaRPr>
                    </a:p>
                  </a:txBody>
                  <a:tcPr marL="68580" marR="68580" marT="0" marB="0"/>
                </a:tc>
                <a:tc>
                  <a:txBody>
                    <a:bodyPr/>
                    <a:lstStyle/>
                    <a:p>
                      <a:pPr marL="0" marR="0" algn="r">
                        <a:lnSpc>
                          <a:spcPct val="115000"/>
                        </a:lnSpc>
                        <a:spcBef>
                          <a:spcPts val="600"/>
                        </a:spcBef>
                        <a:spcAft>
                          <a:spcPts val="0"/>
                        </a:spcAft>
                      </a:pPr>
                      <a:r>
                        <a:rPr lang="en-US" sz="1800" dirty="0">
                          <a:effectLst/>
                        </a:rPr>
                        <a:t>9,368</a:t>
                      </a:r>
                      <a:endParaRPr lang="en-US" sz="1800" dirty="0">
                        <a:effectLst/>
                        <a:latin typeface="Calibri"/>
                        <a:ea typeface="宋体"/>
                        <a:cs typeface="Times New Roman"/>
                      </a:endParaRPr>
                    </a:p>
                  </a:txBody>
                  <a:tcPr marL="68580" marR="68580" marT="0" marB="0"/>
                </a:tc>
                <a:tc>
                  <a:txBody>
                    <a:bodyPr/>
                    <a:lstStyle/>
                    <a:p>
                      <a:pPr marL="0" marR="0" algn="r">
                        <a:lnSpc>
                          <a:spcPct val="115000"/>
                        </a:lnSpc>
                        <a:spcBef>
                          <a:spcPts val="600"/>
                        </a:spcBef>
                        <a:spcAft>
                          <a:spcPts val="0"/>
                        </a:spcAft>
                      </a:pPr>
                      <a:r>
                        <a:rPr lang="en-US" sz="1800" dirty="0">
                          <a:effectLst/>
                        </a:rPr>
                        <a:t>67.9%</a:t>
                      </a:r>
                      <a:endParaRPr lang="en-US" sz="1800" dirty="0">
                        <a:effectLst/>
                        <a:latin typeface="Calibri"/>
                        <a:ea typeface="宋体"/>
                        <a:cs typeface="Times New Roman"/>
                      </a:endParaRPr>
                    </a:p>
                  </a:txBody>
                  <a:tcPr marL="68580" marR="68580" marT="0" marB="0"/>
                </a:tc>
                <a:tc>
                  <a:txBody>
                    <a:bodyPr/>
                    <a:lstStyle/>
                    <a:p>
                      <a:pPr marL="0" marR="0" algn="r">
                        <a:lnSpc>
                          <a:spcPct val="115000"/>
                        </a:lnSpc>
                        <a:spcBef>
                          <a:spcPts val="600"/>
                        </a:spcBef>
                        <a:spcAft>
                          <a:spcPts val="0"/>
                        </a:spcAft>
                      </a:pPr>
                      <a:r>
                        <a:rPr lang="en-US" sz="1800" dirty="0">
                          <a:effectLst/>
                        </a:rPr>
                        <a:t>$7,669</a:t>
                      </a:r>
                      <a:endParaRPr lang="en-US" sz="1800" dirty="0">
                        <a:effectLst/>
                        <a:latin typeface="Calibri"/>
                        <a:ea typeface="宋体"/>
                        <a:cs typeface="Times New Roman"/>
                      </a:endParaRPr>
                    </a:p>
                  </a:txBody>
                  <a:tcPr marL="68580" marR="68580" marT="0" marB="0"/>
                </a:tc>
                <a:extLst>
                  <a:ext uri="{0D108BD9-81ED-4DB2-BD59-A6C34878D82A}">
                    <a16:rowId xmlns:a16="http://schemas.microsoft.com/office/drawing/2014/main" xmlns="" val="10005"/>
                  </a:ext>
                </a:extLst>
              </a:tr>
              <a:tr h="395948">
                <a:tc>
                  <a:txBody>
                    <a:bodyPr/>
                    <a:lstStyle/>
                    <a:p>
                      <a:pPr marL="0" marR="0">
                        <a:lnSpc>
                          <a:spcPct val="115000"/>
                        </a:lnSpc>
                        <a:spcBef>
                          <a:spcPts val="0"/>
                        </a:spcBef>
                        <a:spcAft>
                          <a:spcPts val="0"/>
                        </a:spcAft>
                      </a:pPr>
                      <a:r>
                        <a:rPr lang="en-US" sz="1800" dirty="0">
                          <a:effectLst/>
                          <a:latin typeface="Calibri"/>
                          <a:ea typeface="宋体"/>
                          <a:cs typeface="Times New Roman"/>
                        </a:rPr>
                        <a:t>2013</a:t>
                      </a:r>
                    </a:p>
                  </a:txBody>
                  <a:tcPr marL="68580" marR="68580" marT="0" marB="0"/>
                </a:tc>
                <a:tc>
                  <a:txBody>
                    <a:bodyPr/>
                    <a:lstStyle/>
                    <a:p>
                      <a:pPr marL="0" marR="0" algn="r">
                        <a:lnSpc>
                          <a:spcPct val="115000"/>
                        </a:lnSpc>
                        <a:spcBef>
                          <a:spcPts val="0"/>
                        </a:spcBef>
                        <a:spcAft>
                          <a:spcPts val="0"/>
                        </a:spcAft>
                      </a:pPr>
                      <a:r>
                        <a:rPr lang="en-US" sz="1800" dirty="0">
                          <a:effectLst/>
                          <a:latin typeface="Calibri"/>
                          <a:ea typeface="宋体"/>
                          <a:cs typeface="Times New Roman"/>
                        </a:rPr>
                        <a:t>92,888</a:t>
                      </a:r>
                    </a:p>
                  </a:txBody>
                  <a:tcPr marL="68580" marR="68580" marT="0" marB="0"/>
                </a:tc>
                <a:tc>
                  <a:txBody>
                    <a:bodyPr/>
                    <a:lstStyle/>
                    <a:p>
                      <a:pPr marL="0" marR="0" algn="r">
                        <a:lnSpc>
                          <a:spcPct val="115000"/>
                        </a:lnSpc>
                        <a:spcBef>
                          <a:spcPts val="0"/>
                        </a:spcBef>
                        <a:spcAft>
                          <a:spcPts val="0"/>
                        </a:spcAft>
                      </a:pPr>
                      <a:r>
                        <a:rPr lang="en-US" sz="1800" dirty="0">
                          <a:effectLst/>
                          <a:latin typeface="Calibri"/>
                          <a:ea typeface="宋体"/>
                          <a:cs typeface="Times New Roman"/>
                        </a:rPr>
                        <a:t>65,545</a:t>
                      </a:r>
                    </a:p>
                  </a:txBody>
                  <a:tcPr marL="68580" marR="68580" marT="0" marB="0"/>
                </a:tc>
                <a:tc>
                  <a:txBody>
                    <a:bodyPr/>
                    <a:lstStyle/>
                    <a:p>
                      <a:pPr marL="0" marR="0" algn="r">
                        <a:lnSpc>
                          <a:spcPct val="115000"/>
                        </a:lnSpc>
                        <a:spcBef>
                          <a:spcPts val="0"/>
                        </a:spcBef>
                        <a:spcAft>
                          <a:spcPts val="0"/>
                        </a:spcAft>
                      </a:pPr>
                      <a:r>
                        <a:rPr lang="en-US" sz="1800" dirty="0">
                          <a:effectLst/>
                          <a:latin typeface="Calibri"/>
                          <a:ea typeface="宋体"/>
                          <a:cs typeface="Times New Roman"/>
                        </a:rPr>
                        <a:t>69.5%</a:t>
                      </a:r>
                    </a:p>
                  </a:txBody>
                  <a:tcPr marL="68580" marR="68580" marT="0" marB="0"/>
                </a:tc>
                <a:tc>
                  <a:txBody>
                    <a:bodyPr/>
                    <a:lstStyle/>
                    <a:p>
                      <a:pPr marL="0" marR="0" algn="r">
                        <a:lnSpc>
                          <a:spcPct val="115000"/>
                        </a:lnSpc>
                        <a:spcBef>
                          <a:spcPts val="0"/>
                        </a:spcBef>
                        <a:spcAft>
                          <a:spcPts val="0"/>
                        </a:spcAft>
                      </a:pPr>
                      <a:r>
                        <a:rPr lang="en-US" sz="1800" dirty="0">
                          <a:effectLst/>
                          <a:latin typeface="Calibri"/>
                          <a:ea typeface="宋体"/>
                          <a:cs typeface="Times New Roman"/>
                        </a:rPr>
                        <a:t>$7,779</a:t>
                      </a:r>
                    </a:p>
                  </a:txBody>
                  <a:tcPr marL="68580" marR="68580" marT="0" marB="0"/>
                </a:tc>
                <a:tc>
                  <a:txBody>
                    <a:bodyPr/>
                    <a:lstStyle/>
                    <a:p>
                      <a:pPr marL="0" marR="0" algn="r">
                        <a:lnSpc>
                          <a:spcPct val="115000"/>
                        </a:lnSpc>
                        <a:spcBef>
                          <a:spcPts val="0"/>
                        </a:spcBef>
                        <a:spcAft>
                          <a:spcPts val="0"/>
                        </a:spcAft>
                      </a:pPr>
                      <a:endParaRPr lang="en-US" sz="1800" dirty="0">
                        <a:effectLst/>
                        <a:latin typeface="Calibri"/>
                        <a:ea typeface="宋体"/>
                        <a:cs typeface="Times New Roman"/>
                      </a:endParaRPr>
                    </a:p>
                  </a:txBody>
                  <a:tcPr marL="68580" marR="68580" marT="0" marB="0"/>
                </a:tc>
                <a:tc>
                  <a:txBody>
                    <a:bodyPr/>
                    <a:lstStyle/>
                    <a:p>
                      <a:pPr marL="0" marR="0" algn="r">
                        <a:lnSpc>
                          <a:spcPct val="115000"/>
                        </a:lnSpc>
                        <a:spcBef>
                          <a:spcPts val="0"/>
                        </a:spcBef>
                        <a:spcAft>
                          <a:spcPts val="0"/>
                        </a:spcAft>
                      </a:pPr>
                      <a:r>
                        <a:rPr lang="en-US" sz="1800" dirty="0">
                          <a:effectLst/>
                          <a:latin typeface="Calibri"/>
                          <a:ea typeface="宋体"/>
                          <a:cs typeface="Times New Roman"/>
                        </a:rPr>
                        <a:t>18,962</a:t>
                      </a:r>
                    </a:p>
                  </a:txBody>
                  <a:tcPr marL="68580" marR="68580" marT="0" marB="0"/>
                </a:tc>
                <a:tc>
                  <a:txBody>
                    <a:bodyPr/>
                    <a:lstStyle/>
                    <a:p>
                      <a:pPr marL="0" marR="0" algn="r">
                        <a:lnSpc>
                          <a:spcPct val="115000"/>
                        </a:lnSpc>
                        <a:spcBef>
                          <a:spcPts val="0"/>
                        </a:spcBef>
                        <a:spcAft>
                          <a:spcPts val="0"/>
                        </a:spcAft>
                      </a:pPr>
                      <a:r>
                        <a:rPr lang="en-US" sz="1800" dirty="0">
                          <a:effectLst/>
                          <a:latin typeface="Calibri"/>
                          <a:ea typeface="宋体"/>
                          <a:cs typeface="Times New Roman"/>
                        </a:rPr>
                        <a:t>13,200</a:t>
                      </a:r>
                    </a:p>
                  </a:txBody>
                  <a:tcPr marL="68580" marR="68580" marT="0" marB="0"/>
                </a:tc>
                <a:tc>
                  <a:txBody>
                    <a:bodyPr/>
                    <a:lstStyle/>
                    <a:p>
                      <a:pPr marL="0" marR="0" algn="r">
                        <a:lnSpc>
                          <a:spcPct val="115000"/>
                        </a:lnSpc>
                        <a:spcBef>
                          <a:spcPts val="0"/>
                        </a:spcBef>
                        <a:spcAft>
                          <a:spcPts val="0"/>
                        </a:spcAft>
                      </a:pPr>
                      <a:r>
                        <a:rPr lang="en-US" sz="1800" dirty="0">
                          <a:effectLst/>
                          <a:latin typeface="Calibri"/>
                          <a:ea typeface="宋体"/>
                          <a:cs typeface="Times New Roman"/>
                        </a:rPr>
                        <a:t>69.6%</a:t>
                      </a:r>
                    </a:p>
                  </a:txBody>
                  <a:tcPr marL="68580" marR="68580" marT="0" marB="0"/>
                </a:tc>
                <a:tc>
                  <a:txBody>
                    <a:bodyPr/>
                    <a:lstStyle/>
                    <a:p>
                      <a:pPr marL="0" marR="0" algn="r">
                        <a:lnSpc>
                          <a:spcPct val="115000"/>
                        </a:lnSpc>
                        <a:spcBef>
                          <a:spcPts val="0"/>
                        </a:spcBef>
                        <a:spcAft>
                          <a:spcPts val="0"/>
                        </a:spcAft>
                      </a:pPr>
                      <a:r>
                        <a:rPr lang="en-US" sz="1800" dirty="0">
                          <a:effectLst/>
                          <a:latin typeface="Calibri"/>
                          <a:ea typeface="宋体"/>
                          <a:cs typeface="Times New Roman"/>
                        </a:rPr>
                        <a:t>$8,016</a:t>
                      </a:r>
                    </a:p>
                  </a:txBody>
                  <a:tcPr marL="68580" marR="68580" marT="0" marB="0"/>
                </a:tc>
                <a:extLst>
                  <a:ext uri="{0D108BD9-81ED-4DB2-BD59-A6C34878D82A}">
                    <a16:rowId xmlns:a16="http://schemas.microsoft.com/office/drawing/2014/main" xmlns="" val="3401526967"/>
                  </a:ext>
                </a:extLst>
              </a:tr>
              <a:tr h="395948">
                <a:tc>
                  <a:txBody>
                    <a:bodyPr/>
                    <a:lstStyle/>
                    <a:p>
                      <a:pPr marL="0" marR="0">
                        <a:lnSpc>
                          <a:spcPct val="115000"/>
                        </a:lnSpc>
                        <a:spcBef>
                          <a:spcPts val="0"/>
                        </a:spcBef>
                        <a:spcAft>
                          <a:spcPts val="0"/>
                        </a:spcAft>
                      </a:pPr>
                      <a:r>
                        <a:rPr lang="en-US" sz="1800" dirty="0">
                          <a:effectLst/>
                          <a:latin typeface="Calibri"/>
                          <a:ea typeface="宋体"/>
                          <a:cs typeface="Times New Roman"/>
                        </a:rPr>
                        <a:t>2014</a:t>
                      </a:r>
                    </a:p>
                  </a:txBody>
                  <a:tcPr marL="68580" marR="68580" marT="0" marB="0"/>
                </a:tc>
                <a:tc>
                  <a:txBody>
                    <a:bodyPr/>
                    <a:lstStyle/>
                    <a:p>
                      <a:pPr marL="0" marR="0" algn="r">
                        <a:lnSpc>
                          <a:spcPct val="115000"/>
                        </a:lnSpc>
                        <a:spcBef>
                          <a:spcPts val="0"/>
                        </a:spcBef>
                        <a:spcAft>
                          <a:spcPts val="0"/>
                        </a:spcAft>
                      </a:pPr>
                      <a:r>
                        <a:rPr lang="en-US" sz="1800" dirty="0">
                          <a:effectLst/>
                          <a:latin typeface="Calibri"/>
                          <a:ea typeface="宋体"/>
                          <a:cs typeface="Times New Roman"/>
                        </a:rPr>
                        <a:t>101,267</a:t>
                      </a:r>
                    </a:p>
                  </a:txBody>
                  <a:tcPr marL="68580" marR="68580" marT="0" marB="0"/>
                </a:tc>
                <a:tc>
                  <a:txBody>
                    <a:bodyPr/>
                    <a:lstStyle/>
                    <a:p>
                      <a:pPr marL="0" marR="0" algn="r">
                        <a:lnSpc>
                          <a:spcPct val="115000"/>
                        </a:lnSpc>
                        <a:spcBef>
                          <a:spcPts val="0"/>
                        </a:spcBef>
                        <a:spcAft>
                          <a:spcPts val="0"/>
                        </a:spcAft>
                      </a:pPr>
                      <a:r>
                        <a:rPr lang="en-US" sz="1800" dirty="0">
                          <a:effectLst/>
                          <a:latin typeface="Calibri"/>
                          <a:ea typeface="宋体"/>
                          <a:cs typeface="Times New Roman"/>
                        </a:rPr>
                        <a:t>69,925</a:t>
                      </a:r>
                    </a:p>
                  </a:txBody>
                  <a:tcPr marL="68580" marR="68580" marT="0" marB="0"/>
                </a:tc>
                <a:tc>
                  <a:txBody>
                    <a:bodyPr/>
                    <a:lstStyle/>
                    <a:p>
                      <a:pPr marL="0" marR="0" algn="r">
                        <a:lnSpc>
                          <a:spcPct val="115000"/>
                        </a:lnSpc>
                        <a:spcBef>
                          <a:spcPts val="0"/>
                        </a:spcBef>
                        <a:spcAft>
                          <a:spcPts val="0"/>
                        </a:spcAft>
                      </a:pPr>
                      <a:r>
                        <a:rPr lang="en-US" sz="1800" dirty="0">
                          <a:effectLst/>
                          <a:latin typeface="Calibri"/>
                          <a:ea typeface="宋体"/>
                          <a:cs typeface="Times New Roman"/>
                        </a:rPr>
                        <a:t>69.05%</a:t>
                      </a:r>
                    </a:p>
                  </a:txBody>
                  <a:tcPr marL="68580" marR="68580" marT="0" marB="0"/>
                </a:tc>
                <a:tc>
                  <a:txBody>
                    <a:bodyPr/>
                    <a:lstStyle/>
                    <a:p>
                      <a:pPr marL="0" marR="0" algn="r">
                        <a:lnSpc>
                          <a:spcPct val="115000"/>
                        </a:lnSpc>
                        <a:spcBef>
                          <a:spcPts val="0"/>
                        </a:spcBef>
                        <a:spcAft>
                          <a:spcPts val="0"/>
                        </a:spcAft>
                      </a:pPr>
                      <a:r>
                        <a:rPr lang="en-US" sz="1800" dirty="0">
                          <a:effectLst/>
                          <a:latin typeface="Calibri"/>
                          <a:ea typeface="宋体"/>
                          <a:cs typeface="Times New Roman"/>
                        </a:rPr>
                        <a:t>$8,079</a:t>
                      </a:r>
                    </a:p>
                  </a:txBody>
                  <a:tcPr marL="68580" marR="68580" marT="0" marB="0"/>
                </a:tc>
                <a:tc>
                  <a:txBody>
                    <a:bodyPr/>
                    <a:lstStyle/>
                    <a:p>
                      <a:pPr marL="0" marR="0" algn="r">
                        <a:lnSpc>
                          <a:spcPct val="115000"/>
                        </a:lnSpc>
                        <a:spcBef>
                          <a:spcPts val="0"/>
                        </a:spcBef>
                        <a:spcAft>
                          <a:spcPts val="0"/>
                        </a:spcAft>
                      </a:pPr>
                      <a:endParaRPr lang="en-US" sz="1800" dirty="0">
                        <a:effectLst/>
                        <a:latin typeface="Calibri"/>
                        <a:ea typeface="宋体"/>
                        <a:cs typeface="Times New Roman"/>
                      </a:endParaRPr>
                    </a:p>
                  </a:txBody>
                  <a:tcPr marL="68580" marR="68580" marT="0" marB="0"/>
                </a:tc>
                <a:tc>
                  <a:txBody>
                    <a:bodyPr/>
                    <a:lstStyle/>
                    <a:p>
                      <a:pPr marL="0" marR="0" algn="r">
                        <a:lnSpc>
                          <a:spcPct val="115000"/>
                        </a:lnSpc>
                        <a:spcBef>
                          <a:spcPts val="0"/>
                        </a:spcBef>
                        <a:spcAft>
                          <a:spcPts val="0"/>
                        </a:spcAft>
                      </a:pPr>
                      <a:r>
                        <a:rPr lang="en-US" sz="1800" dirty="0">
                          <a:effectLst/>
                          <a:latin typeface="Calibri"/>
                          <a:ea typeface="宋体"/>
                          <a:cs typeface="Times New Roman"/>
                        </a:rPr>
                        <a:t>20,676</a:t>
                      </a:r>
                    </a:p>
                  </a:txBody>
                  <a:tcPr marL="68580" marR="68580" marT="0" marB="0"/>
                </a:tc>
                <a:tc>
                  <a:txBody>
                    <a:bodyPr/>
                    <a:lstStyle/>
                    <a:p>
                      <a:pPr marL="0" marR="0" algn="r">
                        <a:lnSpc>
                          <a:spcPct val="115000"/>
                        </a:lnSpc>
                        <a:spcBef>
                          <a:spcPts val="0"/>
                        </a:spcBef>
                        <a:spcAft>
                          <a:spcPts val="0"/>
                        </a:spcAft>
                      </a:pPr>
                      <a:r>
                        <a:rPr lang="en-US" sz="1800" dirty="0">
                          <a:effectLst/>
                          <a:latin typeface="Calibri"/>
                          <a:ea typeface="宋体"/>
                          <a:cs typeface="Times New Roman"/>
                        </a:rPr>
                        <a:t>14,659</a:t>
                      </a:r>
                    </a:p>
                  </a:txBody>
                  <a:tcPr marL="68580" marR="68580" marT="0" marB="0"/>
                </a:tc>
                <a:tc>
                  <a:txBody>
                    <a:bodyPr/>
                    <a:lstStyle/>
                    <a:p>
                      <a:pPr marL="0" marR="0" algn="r">
                        <a:lnSpc>
                          <a:spcPct val="115000"/>
                        </a:lnSpc>
                        <a:spcBef>
                          <a:spcPts val="0"/>
                        </a:spcBef>
                        <a:spcAft>
                          <a:spcPts val="0"/>
                        </a:spcAft>
                      </a:pPr>
                      <a:r>
                        <a:rPr lang="en-US" sz="1800" dirty="0">
                          <a:effectLst/>
                          <a:latin typeface="Calibri"/>
                          <a:ea typeface="宋体"/>
                          <a:cs typeface="Times New Roman"/>
                        </a:rPr>
                        <a:t>70.9%</a:t>
                      </a:r>
                    </a:p>
                  </a:txBody>
                  <a:tcPr marL="68580" marR="68580" marT="0" marB="0"/>
                </a:tc>
                <a:tc>
                  <a:txBody>
                    <a:bodyPr/>
                    <a:lstStyle/>
                    <a:p>
                      <a:pPr marL="0" marR="0" algn="r">
                        <a:lnSpc>
                          <a:spcPct val="115000"/>
                        </a:lnSpc>
                        <a:spcBef>
                          <a:spcPts val="0"/>
                        </a:spcBef>
                        <a:spcAft>
                          <a:spcPts val="0"/>
                        </a:spcAft>
                      </a:pPr>
                      <a:r>
                        <a:rPr lang="en-US" sz="1800" dirty="0">
                          <a:effectLst/>
                          <a:latin typeface="Calibri"/>
                          <a:ea typeface="宋体"/>
                          <a:cs typeface="Times New Roman"/>
                        </a:rPr>
                        <a:t>$8,581</a:t>
                      </a:r>
                    </a:p>
                  </a:txBody>
                  <a:tcPr marL="68580" marR="68580" marT="0" marB="0"/>
                </a:tc>
                <a:extLst>
                  <a:ext uri="{0D108BD9-81ED-4DB2-BD59-A6C34878D82A}">
                    <a16:rowId xmlns:a16="http://schemas.microsoft.com/office/drawing/2014/main" xmlns="" val="2466860459"/>
                  </a:ext>
                </a:extLst>
              </a:tr>
              <a:tr h="463473">
                <a:tc>
                  <a:txBody>
                    <a:bodyPr/>
                    <a:lstStyle/>
                    <a:p>
                      <a:pPr marL="0" marR="0">
                        <a:lnSpc>
                          <a:spcPct val="115000"/>
                        </a:lnSpc>
                        <a:spcBef>
                          <a:spcPts val="0"/>
                        </a:spcBef>
                        <a:spcAft>
                          <a:spcPts val="0"/>
                        </a:spcAft>
                      </a:pPr>
                      <a:r>
                        <a:rPr lang="en-US" sz="1800" dirty="0">
                          <a:effectLst/>
                          <a:latin typeface="Calibri"/>
                          <a:ea typeface="宋体"/>
                          <a:cs typeface="Times New Roman"/>
                        </a:rPr>
                        <a:t>MARC</a:t>
                      </a:r>
                    </a:p>
                  </a:txBody>
                  <a:tcPr marL="68580" marR="68580" marT="0" marB="0"/>
                </a:tc>
                <a:tc>
                  <a:txBody>
                    <a:bodyPr/>
                    <a:lstStyle/>
                    <a:p>
                      <a:pPr marL="0" marR="0" algn="r">
                        <a:lnSpc>
                          <a:spcPct val="115000"/>
                        </a:lnSpc>
                        <a:spcBef>
                          <a:spcPts val="0"/>
                        </a:spcBef>
                        <a:spcAft>
                          <a:spcPts val="0"/>
                        </a:spcAft>
                      </a:pPr>
                      <a:r>
                        <a:rPr lang="en-US" sz="1800" dirty="0">
                          <a:solidFill>
                            <a:srgbClr val="00B050"/>
                          </a:solidFill>
                          <a:effectLst/>
                          <a:latin typeface="Calibri"/>
                          <a:ea typeface="宋体"/>
                          <a:cs typeface="Times New Roman"/>
                        </a:rPr>
                        <a:t>14.5%</a:t>
                      </a:r>
                    </a:p>
                  </a:txBody>
                  <a:tcPr marL="68580" marR="68580" marT="0" marB="0"/>
                </a:tc>
                <a:tc>
                  <a:txBody>
                    <a:bodyPr/>
                    <a:lstStyle/>
                    <a:p>
                      <a:pPr marL="0" marR="0" algn="r">
                        <a:lnSpc>
                          <a:spcPct val="115000"/>
                        </a:lnSpc>
                        <a:spcBef>
                          <a:spcPts val="0"/>
                        </a:spcBef>
                        <a:spcAft>
                          <a:spcPts val="0"/>
                        </a:spcAft>
                      </a:pPr>
                      <a:r>
                        <a:rPr lang="en-US" sz="1800" dirty="0">
                          <a:solidFill>
                            <a:srgbClr val="00B050"/>
                          </a:solidFill>
                          <a:effectLst/>
                          <a:latin typeface="Calibri"/>
                          <a:ea typeface="宋体"/>
                          <a:cs typeface="Times New Roman"/>
                        </a:rPr>
                        <a:t>15.1%</a:t>
                      </a:r>
                    </a:p>
                  </a:txBody>
                  <a:tcPr marL="68580" marR="68580" marT="0" marB="0"/>
                </a:tc>
                <a:tc>
                  <a:txBody>
                    <a:bodyPr/>
                    <a:lstStyle/>
                    <a:p>
                      <a:pPr marL="0" marR="0" algn="r">
                        <a:lnSpc>
                          <a:spcPct val="115000"/>
                        </a:lnSpc>
                        <a:spcBef>
                          <a:spcPts val="0"/>
                        </a:spcBef>
                        <a:spcAft>
                          <a:spcPts val="0"/>
                        </a:spcAft>
                      </a:pPr>
                      <a:r>
                        <a:rPr lang="en-US" sz="1800" dirty="0">
                          <a:solidFill>
                            <a:srgbClr val="00B050"/>
                          </a:solidFill>
                          <a:effectLst/>
                          <a:latin typeface="Calibri"/>
                          <a:ea typeface="宋体"/>
                          <a:cs typeface="Times New Roman"/>
                        </a:rPr>
                        <a:t>0.02%</a:t>
                      </a:r>
                    </a:p>
                  </a:txBody>
                  <a:tcPr marL="68580" marR="68580" marT="0" marB="0"/>
                </a:tc>
                <a:tc>
                  <a:txBody>
                    <a:bodyPr/>
                    <a:lstStyle/>
                    <a:p>
                      <a:pPr marL="0" marR="0" algn="r">
                        <a:lnSpc>
                          <a:spcPct val="115000"/>
                        </a:lnSpc>
                        <a:spcBef>
                          <a:spcPts val="0"/>
                        </a:spcBef>
                        <a:spcAft>
                          <a:spcPts val="0"/>
                        </a:spcAft>
                      </a:pPr>
                      <a:r>
                        <a:rPr lang="en-US" sz="1800" dirty="0">
                          <a:solidFill>
                            <a:srgbClr val="00B050"/>
                          </a:solidFill>
                          <a:effectLst/>
                          <a:latin typeface="Calibri"/>
                          <a:ea typeface="宋体"/>
                          <a:cs typeface="Times New Roman"/>
                        </a:rPr>
                        <a:t>1.7%</a:t>
                      </a:r>
                    </a:p>
                  </a:txBody>
                  <a:tcPr marL="68580" marR="68580" marT="0" marB="0"/>
                </a:tc>
                <a:tc>
                  <a:txBody>
                    <a:bodyPr/>
                    <a:lstStyle/>
                    <a:p>
                      <a:pPr marL="0" marR="0" algn="r">
                        <a:lnSpc>
                          <a:spcPct val="115000"/>
                        </a:lnSpc>
                        <a:spcBef>
                          <a:spcPts val="0"/>
                        </a:spcBef>
                        <a:spcAft>
                          <a:spcPts val="0"/>
                        </a:spcAft>
                      </a:pPr>
                      <a:endParaRPr lang="en-US" sz="1800" dirty="0">
                        <a:solidFill>
                          <a:srgbClr val="00B050"/>
                        </a:solidFill>
                        <a:effectLst/>
                        <a:latin typeface="Calibri"/>
                        <a:ea typeface="宋体"/>
                        <a:cs typeface="Times New Roman"/>
                      </a:endParaRPr>
                    </a:p>
                  </a:txBody>
                  <a:tcPr marL="68580" marR="68580" marT="0" marB="0"/>
                </a:tc>
                <a:tc>
                  <a:txBody>
                    <a:bodyPr/>
                    <a:lstStyle/>
                    <a:p>
                      <a:pPr marL="0" marR="0" algn="r">
                        <a:lnSpc>
                          <a:spcPct val="115000"/>
                        </a:lnSpc>
                        <a:spcBef>
                          <a:spcPts val="0"/>
                        </a:spcBef>
                        <a:spcAft>
                          <a:spcPts val="0"/>
                        </a:spcAft>
                      </a:pPr>
                      <a:r>
                        <a:rPr lang="en-US" sz="1800" dirty="0">
                          <a:solidFill>
                            <a:srgbClr val="00B050"/>
                          </a:solidFill>
                          <a:effectLst/>
                          <a:latin typeface="Calibri"/>
                          <a:ea typeface="宋体"/>
                          <a:cs typeface="Times New Roman"/>
                        </a:rPr>
                        <a:t>28.1%</a:t>
                      </a:r>
                    </a:p>
                  </a:txBody>
                  <a:tcPr marL="68580" marR="68580" marT="0" marB="0"/>
                </a:tc>
                <a:tc>
                  <a:txBody>
                    <a:bodyPr/>
                    <a:lstStyle/>
                    <a:p>
                      <a:pPr marL="0" marR="0" algn="r">
                        <a:lnSpc>
                          <a:spcPct val="115000"/>
                        </a:lnSpc>
                        <a:spcBef>
                          <a:spcPts val="0"/>
                        </a:spcBef>
                        <a:spcAft>
                          <a:spcPts val="0"/>
                        </a:spcAft>
                      </a:pPr>
                      <a:r>
                        <a:rPr lang="en-US" sz="1800" dirty="0">
                          <a:solidFill>
                            <a:srgbClr val="00B050"/>
                          </a:solidFill>
                          <a:effectLst/>
                          <a:latin typeface="Calibri"/>
                          <a:ea typeface="宋体"/>
                          <a:cs typeface="Times New Roman"/>
                        </a:rPr>
                        <a:t>29.8%</a:t>
                      </a:r>
                    </a:p>
                  </a:txBody>
                  <a:tcPr marL="68580" marR="68580" marT="0" marB="0"/>
                </a:tc>
                <a:tc>
                  <a:txBody>
                    <a:bodyPr/>
                    <a:lstStyle/>
                    <a:p>
                      <a:pPr marL="0" marR="0" algn="r">
                        <a:lnSpc>
                          <a:spcPct val="115000"/>
                        </a:lnSpc>
                        <a:spcBef>
                          <a:spcPts val="0"/>
                        </a:spcBef>
                        <a:spcAft>
                          <a:spcPts val="0"/>
                        </a:spcAft>
                      </a:pPr>
                      <a:r>
                        <a:rPr lang="en-US" sz="1800" dirty="0">
                          <a:solidFill>
                            <a:srgbClr val="00B050"/>
                          </a:solidFill>
                          <a:effectLst/>
                          <a:latin typeface="Calibri"/>
                          <a:ea typeface="宋体"/>
                          <a:cs typeface="Times New Roman"/>
                        </a:rPr>
                        <a:t>0.2%</a:t>
                      </a:r>
                    </a:p>
                  </a:txBody>
                  <a:tcPr marL="68580" marR="68580" marT="0" marB="0"/>
                </a:tc>
                <a:tc>
                  <a:txBody>
                    <a:bodyPr/>
                    <a:lstStyle/>
                    <a:p>
                      <a:pPr marL="0" marR="0" algn="r">
                        <a:lnSpc>
                          <a:spcPct val="115000"/>
                        </a:lnSpc>
                        <a:spcBef>
                          <a:spcPts val="0"/>
                        </a:spcBef>
                        <a:spcAft>
                          <a:spcPts val="0"/>
                        </a:spcAft>
                      </a:pPr>
                      <a:r>
                        <a:rPr lang="en-US" sz="1800" dirty="0">
                          <a:solidFill>
                            <a:srgbClr val="00B050"/>
                          </a:solidFill>
                          <a:effectLst/>
                          <a:latin typeface="Calibri"/>
                          <a:ea typeface="宋体"/>
                          <a:cs typeface="Times New Roman"/>
                        </a:rPr>
                        <a:t>1.3%</a:t>
                      </a:r>
                    </a:p>
                  </a:txBody>
                  <a:tcPr marL="68580" marR="68580" marT="0" marB="0"/>
                </a:tc>
                <a:extLst>
                  <a:ext uri="{0D108BD9-81ED-4DB2-BD59-A6C34878D82A}">
                    <a16:rowId xmlns:a16="http://schemas.microsoft.com/office/drawing/2014/main" xmlns="" val="1999939979"/>
                  </a:ext>
                </a:extLst>
              </a:tr>
            </a:tbl>
          </a:graphicData>
        </a:graphic>
      </p:graphicFrame>
      <p:cxnSp>
        <p:nvCxnSpPr>
          <p:cNvPr id="10" name="Straight Arrow Connector 9"/>
          <p:cNvCxnSpPr/>
          <p:nvPr/>
        </p:nvCxnSpPr>
        <p:spPr>
          <a:xfrm flipV="1">
            <a:off x="1143000" y="5810250"/>
            <a:ext cx="0" cy="209550"/>
          </a:xfrm>
          <a:prstGeom prst="straightConnector1">
            <a:avLst/>
          </a:prstGeom>
          <a:noFill/>
          <a:ln w="28575" cap="flat" cmpd="sng" algn="ctr">
            <a:solidFill>
              <a:srgbClr val="0FDB53"/>
            </a:solidFill>
            <a:prstDash val="solid"/>
            <a:tailEnd type="arrow"/>
          </a:ln>
          <a:effectLst/>
        </p:spPr>
      </p:cxnSp>
      <p:cxnSp>
        <p:nvCxnSpPr>
          <p:cNvPr id="14" name="Straight Arrow Connector 13"/>
          <p:cNvCxnSpPr/>
          <p:nvPr/>
        </p:nvCxnSpPr>
        <p:spPr>
          <a:xfrm flipV="1">
            <a:off x="4191000" y="5791200"/>
            <a:ext cx="0" cy="209550"/>
          </a:xfrm>
          <a:prstGeom prst="straightConnector1">
            <a:avLst/>
          </a:prstGeom>
          <a:noFill/>
          <a:ln w="28575" cap="flat" cmpd="sng" algn="ctr">
            <a:solidFill>
              <a:srgbClr val="0FDB53"/>
            </a:solidFill>
            <a:prstDash val="solid"/>
            <a:tailEnd type="arrow"/>
          </a:ln>
          <a:effectLst/>
        </p:spPr>
      </p:cxnSp>
      <p:cxnSp>
        <p:nvCxnSpPr>
          <p:cNvPr id="16" name="Straight Arrow Connector 15"/>
          <p:cNvCxnSpPr/>
          <p:nvPr/>
        </p:nvCxnSpPr>
        <p:spPr>
          <a:xfrm flipV="1">
            <a:off x="6172200" y="5791200"/>
            <a:ext cx="0" cy="209550"/>
          </a:xfrm>
          <a:prstGeom prst="straightConnector1">
            <a:avLst/>
          </a:prstGeom>
          <a:noFill/>
          <a:ln w="28575" cap="flat" cmpd="sng" algn="ctr">
            <a:solidFill>
              <a:srgbClr val="0FDB53"/>
            </a:solidFill>
            <a:prstDash val="solid"/>
            <a:tailEnd type="arrow"/>
          </a:ln>
          <a:effectLst/>
        </p:spPr>
      </p:cxnSp>
      <p:cxnSp>
        <p:nvCxnSpPr>
          <p:cNvPr id="17" name="Straight Arrow Connector 16"/>
          <p:cNvCxnSpPr/>
          <p:nvPr/>
        </p:nvCxnSpPr>
        <p:spPr>
          <a:xfrm flipV="1">
            <a:off x="1981200" y="5791200"/>
            <a:ext cx="0" cy="209550"/>
          </a:xfrm>
          <a:prstGeom prst="straightConnector1">
            <a:avLst/>
          </a:prstGeom>
          <a:noFill/>
          <a:ln w="28575" cap="flat" cmpd="sng" algn="ctr">
            <a:solidFill>
              <a:srgbClr val="0FDB53"/>
            </a:solidFill>
            <a:prstDash val="solid"/>
            <a:tailEnd type="arrow"/>
          </a:ln>
          <a:effectLst/>
        </p:spPr>
      </p:cxnSp>
      <p:cxnSp>
        <p:nvCxnSpPr>
          <p:cNvPr id="21" name="Straight Arrow Connector 20"/>
          <p:cNvCxnSpPr/>
          <p:nvPr/>
        </p:nvCxnSpPr>
        <p:spPr>
          <a:xfrm flipV="1">
            <a:off x="5334000" y="5791200"/>
            <a:ext cx="0" cy="209550"/>
          </a:xfrm>
          <a:prstGeom prst="straightConnector1">
            <a:avLst/>
          </a:prstGeom>
          <a:noFill/>
          <a:ln w="28575" cap="flat" cmpd="sng" algn="ctr">
            <a:solidFill>
              <a:srgbClr val="0FDB53"/>
            </a:solidFill>
            <a:prstDash val="solid"/>
            <a:tailEnd type="arrow"/>
          </a:ln>
          <a:effectLst/>
        </p:spPr>
      </p:cxnSp>
      <p:sp>
        <p:nvSpPr>
          <p:cNvPr id="27" name="Rectangle 26"/>
          <p:cNvSpPr/>
          <p:nvPr/>
        </p:nvSpPr>
        <p:spPr>
          <a:xfrm>
            <a:off x="0" y="6231885"/>
            <a:ext cx="9220200" cy="584775"/>
          </a:xfrm>
          <a:prstGeom prst="rect">
            <a:avLst/>
          </a:prstGeom>
        </p:spPr>
        <p:txBody>
          <a:bodyPr wrap="square">
            <a:spAutoFit/>
          </a:bodyPr>
          <a:lstStyle/>
          <a:p>
            <a:r>
              <a:rPr lang="en-US" sz="1600" i="1" dirty="0"/>
              <a:t>Note</a:t>
            </a:r>
            <a:r>
              <a:rPr lang="en-US" sz="1600" dirty="0"/>
              <a:t>: </a:t>
            </a:r>
            <a:r>
              <a:rPr lang="en-US" sz="1600" dirty="0">
                <a:sym typeface="Symbol"/>
              </a:rPr>
              <a:t>MARC</a:t>
            </a:r>
            <a:r>
              <a:rPr lang="en-US" sz="1600" dirty="0"/>
              <a:t>  = Mean Annual Rate of Change, calculated as the ratio of the slope of the linear equation over the corresponding data in 2009. Graphs are omitted to save space.</a:t>
            </a:r>
          </a:p>
        </p:txBody>
      </p:sp>
      <p:cxnSp>
        <p:nvCxnSpPr>
          <p:cNvPr id="13" name="Straight Arrow Connector 12"/>
          <p:cNvCxnSpPr/>
          <p:nvPr/>
        </p:nvCxnSpPr>
        <p:spPr>
          <a:xfrm flipV="1">
            <a:off x="3200400" y="5791200"/>
            <a:ext cx="0" cy="209550"/>
          </a:xfrm>
          <a:prstGeom prst="straightConnector1">
            <a:avLst/>
          </a:prstGeom>
          <a:noFill/>
          <a:ln w="28575" cap="flat" cmpd="sng" algn="ctr">
            <a:solidFill>
              <a:srgbClr val="0FDB53"/>
            </a:solidFill>
            <a:prstDash val="solid"/>
            <a:tailEnd type="arrow"/>
          </a:ln>
          <a:effectLst/>
        </p:spPr>
      </p:cxnSp>
      <p:cxnSp>
        <p:nvCxnSpPr>
          <p:cNvPr id="15" name="Straight Arrow Connector 14"/>
          <p:cNvCxnSpPr/>
          <p:nvPr/>
        </p:nvCxnSpPr>
        <p:spPr>
          <a:xfrm flipV="1">
            <a:off x="7543800" y="5791200"/>
            <a:ext cx="0" cy="209550"/>
          </a:xfrm>
          <a:prstGeom prst="straightConnector1">
            <a:avLst/>
          </a:prstGeom>
          <a:noFill/>
          <a:ln w="28575" cap="flat" cmpd="sng" algn="ctr">
            <a:solidFill>
              <a:srgbClr val="0FDB53"/>
            </a:solidFill>
            <a:prstDash val="solid"/>
            <a:tailEnd type="arrow"/>
          </a:ln>
          <a:effectLst/>
        </p:spPr>
      </p:cxnSp>
      <p:cxnSp>
        <p:nvCxnSpPr>
          <p:cNvPr id="18" name="Straight Arrow Connector 17"/>
          <p:cNvCxnSpPr/>
          <p:nvPr/>
        </p:nvCxnSpPr>
        <p:spPr>
          <a:xfrm flipV="1">
            <a:off x="8534400" y="5791200"/>
            <a:ext cx="0" cy="209550"/>
          </a:xfrm>
          <a:prstGeom prst="straightConnector1">
            <a:avLst/>
          </a:prstGeom>
          <a:noFill/>
          <a:ln w="28575" cap="flat" cmpd="sng" algn="ctr">
            <a:solidFill>
              <a:srgbClr val="0FDB53"/>
            </a:solidFill>
            <a:prstDash val="solid"/>
            <a:tailEnd type="arrow"/>
          </a:ln>
          <a:effectLst/>
        </p:spPr>
      </p:cxnSp>
    </p:spTree>
    <p:extLst>
      <p:ext uri="{BB962C8B-B14F-4D97-AF65-F5344CB8AC3E}">
        <p14:creationId xmlns:p14="http://schemas.microsoft.com/office/powerpoint/2010/main" val="154184141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ctrTitle" idx="4294967295"/>
          </p:nvPr>
        </p:nvSpPr>
        <p:spPr>
          <a:xfrm>
            <a:off x="0" y="0"/>
            <a:ext cx="9144000" cy="1676400"/>
          </a:xfrm>
          <a:solidFill>
            <a:srgbClr val="FF6600"/>
          </a:solidFill>
        </p:spPr>
        <p:txBody>
          <a:bodyPr/>
          <a:lstStyle/>
          <a:p>
            <a:pPr>
              <a:defRPr sz="1200" b="1" i="0" u="none" strike="noStrike" kern="1200" baseline="0">
                <a:solidFill>
                  <a:sysClr val="windowText" lastClr="000000"/>
                </a:solidFill>
                <a:latin typeface="+mn-lt"/>
                <a:ea typeface="+mn-ea"/>
                <a:cs typeface="+mn-cs"/>
              </a:defRPr>
            </a:pPr>
            <a:r>
              <a:rPr lang="en-US" sz="2400" b="1" dirty="0">
                <a:solidFill>
                  <a:sysClr val="windowText" lastClr="000000"/>
                </a:solidFill>
              </a:rPr>
              <a:t>Employment Rate and Average Wage in 4th Quarter for First Time in College (FTIC) Graduates of </a:t>
            </a:r>
            <a:r>
              <a:rPr lang="en-US" sz="2400" b="1" dirty="0">
                <a:solidFill>
                  <a:schemeClr val="bg1"/>
                </a:solidFill>
              </a:rPr>
              <a:t>2-year Colleges </a:t>
            </a:r>
            <a:r>
              <a:rPr lang="en-US" sz="2400" b="1" dirty="0">
                <a:solidFill>
                  <a:sysClr val="windowText" lastClr="000000"/>
                </a:solidFill>
              </a:rPr>
              <a:t>from </a:t>
            </a:r>
            <a:br>
              <a:rPr lang="en-US" sz="2400" b="1" dirty="0">
                <a:solidFill>
                  <a:sysClr val="windowText" lastClr="000000"/>
                </a:solidFill>
              </a:rPr>
            </a:br>
            <a:r>
              <a:rPr lang="en-US" sz="2400" b="1" dirty="0">
                <a:solidFill>
                  <a:sysClr val="windowText" lastClr="000000"/>
                </a:solidFill>
              </a:rPr>
              <a:t>2009 to 2014 in State and North Texas</a:t>
            </a:r>
          </a:p>
        </p:txBody>
      </p:sp>
      <p:graphicFrame>
        <p:nvGraphicFramePr>
          <p:cNvPr id="4" name="Chart 3"/>
          <p:cNvGraphicFramePr/>
          <p:nvPr>
            <p:extLst>
              <p:ext uri="{D42A27DB-BD31-4B8C-83A1-F6EECF244321}">
                <p14:modId xmlns:p14="http://schemas.microsoft.com/office/powerpoint/2010/main" val="602785402"/>
              </p:ext>
            </p:extLst>
          </p:nvPr>
        </p:nvGraphicFramePr>
        <p:xfrm>
          <a:off x="304800" y="1885632"/>
          <a:ext cx="8610600" cy="47437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8990293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ctrTitle" idx="4294967295"/>
          </p:nvPr>
        </p:nvSpPr>
        <p:spPr>
          <a:xfrm>
            <a:off x="-10886" y="0"/>
            <a:ext cx="9144000" cy="1676400"/>
          </a:xfrm>
          <a:solidFill>
            <a:srgbClr val="FF6600"/>
          </a:solidFill>
        </p:spPr>
        <p:txBody>
          <a:bodyPr/>
          <a:lstStyle/>
          <a:p>
            <a:r>
              <a:rPr lang="en-US" sz="2400" b="1" dirty="0"/>
              <a:t>Employment Ratio and Average Wage in 4</a:t>
            </a:r>
            <a:r>
              <a:rPr lang="en-US" sz="2400" b="1" baseline="30000" dirty="0"/>
              <a:t>th</a:t>
            </a:r>
            <a:r>
              <a:rPr lang="en-US" sz="2400" b="1" dirty="0"/>
              <a:t> Quarter for First Time in College (FTIC) Graduates of </a:t>
            </a:r>
            <a:r>
              <a:rPr lang="en-US" sz="2400" b="1" dirty="0">
                <a:solidFill>
                  <a:schemeClr val="bg1"/>
                </a:solidFill>
              </a:rPr>
              <a:t>4-year Colleges </a:t>
            </a:r>
            <a:r>
              <a:rPr lang="en-US" sz="2400" b="1" dirty="0"/>
              <a:t>from                                    2009 to 2014 in State and North Texas</a:t>
            </a:r>
          </a:p>
        </p:txBody>
      </p:sp>
      <p:graphicFrame>
        <p:nvGraphicFramePr>
          <p:cNvPr id="3" name="Table 2"/>
          <p:cNvGraphicFramePr>
            <a:graphicFrameLocks noGrp="1"/>
          </p:cNvGraphicFramePr>
          <p:nvPr>
            <p:extLst>
              <p:ext uri="{D42A27DB-BD31-4B8C-83A1-F6EECF244321}">
                <p14:modId xmlns:p14="http://schemas.microsoft.com/office/powerpoint/2010/main" val="3801256263"/>
              </p:ext>
            </p:extLst>
          </p:nvPr>
        </p:nvGraphicFramePr>
        <p:xfrm>
          <a:off x="10889" y="1705947"/>
          <a:ext cx="9133111" cy="4466252"/>
        </p:xfrm>
        <a:graphic>
          <a:graphicData uri="http://schemas.openxmlformats.org/drawingml/2006/table">
            <a:tbl>
              <a:tblPr firstRow="1" firstCol="1" bandRow="1">
                <a:tableStyleId>{5C22544A-7EE6-4342-B048-85BDC9FD1C3A}</a:tableStyleId>
              </a:tblPr>
              <a:tblGrid>
                <a:gridCol w="821455">
                  <a:extLst>
                    <a:ext uri="{9D8B030D-6E8A-4147-A177-3AD203B41FA5}">
                      <a16:colId xmlns:a16="http://schemas.microsoft.com/office/drawing/2014/main" xmlns="" val="20000"/>
                    </a:ext>
                  </a:extLst>
                </a:gridCol>
                <a:gridCol w="1019354">
                  <a:extLst>
                    <a:ext uri="{9D8B030D-6E8A-4147-A177-3AD203B41FA5}">
                      <a16:colId xmlns:a16="http://schemas.microsoft.com/office/drawing/2014/main" xmlns="" val="20001"/>
                    </a:ext>
                  </a:extLst>
                </a:gridCol>
                <a:gridCol w="862530">
                  <a:extLst>
                    <a:ext uri="{9D8B030D-6E8A-4147-A177-3AD203B41FA5}">
                      <a16:colId xmlns:a16="http://schemas.microsoft.com/office/drawing/2014/main" xmlns="" val="20002"/>
                    </a:ext>
                  </a:extLst>
                </a:gridCol>
                <a:gridCol w="1182859">
                  <a:extLst>
                    <a:ext uri="{9D8B030D-6E8A-4147-A177-3AD203B41FA5}">
                      <a16:colId xmlns:a16="http://schemas.microsoft.com/office/drawing/2014/main" xmlns="" val="20003"/>
                    </a:ext>
                  </a:extLst>
                </a:gridCol>
                <a:gridCol w="1047079">
                  <a:extLst>
                    <a:ext uri="{9D8B030D-6E8A-4147-A177-3AD203B41FA5}">
                      <a16:colId xmlns:a16="http://schemas.microsoft.com/office/drawing/2014/main" xmlns="" val="20004"/>
                    </a:ext>
                  </a:extLst>
                </a:gridCol>
                <a:gridCol w="164786">
                  <a:extLst>
                    <a:ext uri="{9D8B030D-6E8A-4147-A177-3AD203B41FA5}">
                      <a16:colId xmlns:a16="http://schemas.microsoft.com/office/drawing/2014/main" xmlns="" val="20005"/>
                    </a:ext>
                  </a:extLst>
                </a:gridCol>
                <a:gridCol w="997935">
                  <a:extLst>
                    <a:ext uri="{9D8B030D-6E8A-4147-A177-3AD203B41FA5}">
                      <a16:colId xmlns:a16="http://schemas.microsoft.com/office/drawing/2014/main" xmlns="" val="20006"/>
                    </a:ext>
                  </a:extLst>
                </a:gridCol>
                <a:gridCol w="838200">
                  <a:extLst>
                    <a:ext uri="{9D8B030D-6E8A-4147-A177-3AD203B41FA5}">
                      <a16:colId xmlns:a16="http://schemas.microsoft.com/office/drawing/2014/main" xmlns="" val="20007"/>
                    </a:ext>
                  </a:extLst>
                </a:gridCol>
                <a:gridCol w="1257968">
                  <a:extLst>
                    <a:ext uri="{9D8B030D-6E8A-4147-A177-3AD203B41FA5}">
                      <a16:colId xmlns:a16="http://schemas.microsoft.com/office/drawing/2014/main" xmlns="" val="20008"/>
                    </a:ext>
                  </a:extLst>
                </a:gridCol>
                <a:gridCol w="940945">
                  <a:extLst>
                    <a:ext uri="{9D8B030D-6E8A-4147-A177-3AD203B41FA5}">
                      <a16:colId xmlns:a16="http://schemas.microsoft.com/office/drawing/2014/main" xmlns="" val="20009"/>
                    </a:ext>
                  </a:extLst>
                </a:gridCol>
              </a:tblGrid>
              <a:tr h="460805">
                <a:tc rowSpan="2">
                  <a:txBody>
                    <a:bodyPr/>
                    <a:lstStyle/>
                    <a:p>
                      <a:pPr marL="0" marR="0" algn="ctr">
                        <a:lnSpc>
                          <a:spcPct val="115000"/>
                        </a:lnSpc>
                        <a:spcBef>
                          <a:spcPts val="600"/>
                        </a:spcBef>
                        <a:spcAft>
                          <a:spcPts val="0"/>
                        </a:spcAft>
                      </a:pPr>
                      <a:r>
                        <a:rPr lang="en-US" sz="1800" dirty="0">
                          <a:effectLst/>
                        </a:rPr>
                        <a:t> </a:t>
                      </a:r>
                    </a:p>
                    <a:p>
                      <a:pPr marL="0" marR="0">
                        <a:lnSpc>
                          <a:spcPct val="115000"/>
                        </a:lnSpc>
                        <a:spcBef>
                          <a:spcPts val="600"/>
                        </a:spcBef>
                        <a:spcAft>
                          <a:spcPts val="0"/>
                        </a:spcAft>
                      </a:pPr>
                      <a:r>
                        <a:rPr lang="en-US" sz="1800" dirty="0">
                          <a:effectLst/>
                        </a:rPr>
                        <a:t>Year/</a:t>
                      </a:r>
                      <a:r>
                        <a:rPr lang="en-US" sz="1800" dirty="0">
                          <a:effectLst/>
                          <a:sym typeface="Symbol"/>
                        </a:rPr>
                        <a:t></a:t>
                      </a:r>
                      <a:endParaRPr lang="en-US" sz="1800" dirty="0">
                        <a:effectLst/>
                        <a:latin typeface="Calibri"/>
                        <a:ea typeface="宋体"/>
                        <a:cs typeface="Times New Roman"/>
                      </a:endParaRPr>
                    </a:p>
                  </a:txBody>
                  <a:tcPr marL="68580" marR="68580" marT="0" marB="0"/>
                </a:tc>
                <a:tc gridSpan="4">
                  <a:txBody>
                    <a:bodyPr/>
                    <a:lstStyle/>
                    <a:p>
                      <a:pPr marL="0" marR="0" algn="ctr">
                        <a:lnSpc>
                          <a:spcPct val="115000"/>
                        </a:lnSpc>
                        <a:spcBef>
                          <a:spcPts val="600"/>
                        </a:spcBef>
                        <a:spcAft>
                          <a:spcPts val="0"/>
                        </a:spcAft>
                      </a:pPr>
                      <a:r>
                        <a:rPr lang="en-US" sz="1800" dirty="0">
                          <a:effectLst/>
                        </a:rPr>
                        <a:t>State 4-year Colleges</a:t>
                      </a:r>
                      <a:endParaRPr lang="en-US" sz="1800" dirty="0">
                        <a:effectLst/>
                        <a:latin typeface="Calibri"/>
                        <a:ea typeface="宋体"/>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600"/>
                        </a:spcBef>
                        <a:spcAft>
                          <a:spcPts val="0"/>
                        </a:spcAft>
                      </a:pPr>
                      <a:r>
                        <a:rPr lang="en-US" sz="1800">
                          <a:effectLst/>
                        </a:rPr>
                        <a:t> </a:t>
                      </a:r>
                      <a:endParaRPr lang="en-US" sz="1800">
                        <a:effectLst/>
                        <a:latin typeface="Calibri"/>
                        <a:ea typeface="宋体"/>
                        <a:cs typeface="Times New Roman"/>
                      </a:endParaRPr>
                    </a:p>
                  </a:txBody>
                  <a:tcPr marL="68580" marR="68580" marT="0" marB="0"/>
                </a:tc>
                <a:tc gridSpan="4">
                  <a:txBody>
                    <a:bodyPr/>
                    <a:lstStyle/>
                    <a:p>
                      <a:pPr marL="0" marR="0" algn="ctr">
                        <a:lnSpc>
                          <a:spcPct val="115000"/>
                        </a:lnSpc>
                        <a:spcBef>
                          <a:spcPts val="600"/>
                        </a:spcBef>
                        <a:spcAft>
                          <a:spcPts val="0"/>
                        </a:spcAft>
                      </a:pPr>
                      <a:r>
                        <a:rPr lang="en-US" sz="1800" dirty="0">
                          <a:effectLst/>
                        </a:rPr>
                        <a:t>North Texas 4-year Colleges</a:t>
                      </a:r>
                      <a:endParaRPr lang="en-US" sz="1800" dirty="0">
                        <a:effectLst/>
                        <a:latin typeface="Calibri"/>
                        <a:ea typeface="宋体"/>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1019005">
                <a:tc vMerge="1">
                  <a:txBody>
                    <a:bodyPr/>
                    <a:lstStyle/>
                    <a:p>
                      <a:endParaRPr lang="en-US"/>
                    </a:p>
                  </a:txBody>
                  <a:tcPr/>
                </a:tc>
                <a:tc>
                  <a:txBody>
                    <a:bodyPr/>
                    <a:lstStyle/>
                    <a:p>
                      <a:pPr marL="0" marR="0">
                        <a:lnSpc>
                          <a:spcPct val="115000"/>
                        </a:lnSpc>
                        <a:spcBef>
                          <a:spcPts val="200"/>
                        </a:spcBef>
                        <a:spcAft>
                          <a:spcPts val="0"/>
                        </a:spcAft>
                      </a:pPr>
                      <a:r>
                        <a:rPr lang="en-US" sz="1500" dirty="0">
                          <a:effectLst/>
                        </a:rPr>
                        <a:t>Total Graduates</a:t>
                      </a:r>
                      <a:endParaRPr lang="en-US" sz="1500" dirty="0">
                        <a:effectLst/>
                        <a:latin typeface="Calibri"/>
                        <a:ea typeface="宋体"/>
                        <a:cs typeface="Times New Roman"/>
                      </a:endParaRPr>
                    </a:p>
                  </a:txBody>
                  <a:tcPr marL="68580" marR="68580" marT="0" marB="0"/>
                </a:tc>
                <a:tc>
                  <a:txBody>
                    <a:bodyPr/>
                    <a:lstStyle/>
                    <a:p>
                      <a:pPr marL="0" marR="0">
                        <a:lnSpc>
                          <a:spcPct val="115000"/>
                        </a:lnSpc>
                        <a:spcBef>
                          <a:spcPts val="200"/>
                        </a:spcBef>
                        <a:spcAft>
                          <a:spcPts val="0"/>
                        </a:spcAft>
                      </a:pPr>
                      <a:r>
                        <a:rPr lang="en-US" sz="1500" dirty="0">
                          <a:effectLst/>
                        </a:rPr>
                        <a:t>All Working</a:t>
                      </a:r>
                      <a:endParaRPr lang="en-US" sz="1500" dirty="0">
                        <a:effectLst/>
                        <a:latin typeface="Calibri"/>
                        <a:ea typeface="宋体"/>
                        <a:cs typeface="Times New Roman"/>
                      </a:endParaRPr>
                    </a:p>
                  </a:txBody>
                  <a:tcPr marL="68580" marR="68580" marT="0" marB="0"/>
                </a:tc>
                <a:tc>
                  <a:txBody>
                    <a:bodyPr/>
                    <a:lstStyle/>
                    <a:p>
                      <a:pPr marL="0" marR="0">
                        <a:lnSpc>
                          <a:spcPct val="115000"/>
                        </a:lnSpc>
                        <a:spcBef>
                          <a:spcPts val="200"/>
                        </a:spcBef>
                        <a:spcAft>
                          <a:spcPts val="0"/>
                        </a:spcAft>
                      </a:pPr>
                      <a:r>
                        <a:rPr lang="en-US" sz="1500" dirty="0">
                          <a:effectLst/>
                        </a:rPr>
                        <a:t>4th </a:t>
                      </a:r>
                      <a:r>
                        <a:rPr lang="en-US" sz="1500" dirty="0" err="1">
                          <a:effectLst/>
                        </a:rPr>
                        <a:t>Qtr</a:t>
                      </a:r>
                      <a:r>
                        <a:rPr lang="en-US" sz="1500" dirty="0">
                          <a:effectLst/>
                        </a:rPr>
                        <a:t> </a:t>
                      </a:r>
                    </a:p>
                    <a:p>
                      <a:pPr marL="0" marR="0">
                        <a:lnSpc>
                          <a:spcPct val="115000"/>
                        </a:lnSpc>
                        <a:spcBef>
                          <a:spcPts val="200"/>
                        </a:spcBef>
                        <a:spcAft>
                          <a:spcPts val="0"/>
                        </a:spcAft>
                      </a:pPr>
                      <a:r>
                        <a:rPr lang="en-US" sz="1500" dirty="0">
                          <a:effectLst/>
                        </a:rPr>
                        <a:t>Employment Rate</a:t>
                      </a:r>
                      <a:endParaRPr lang="en-US" sz="1500" dirty="0">
                        <a:effectLst/>
                        <a:latin typeface="Calibri"/>
                        <a:ea typeface="宋体"/>
                        <a:cs typeface="Times New Roman"/>
                      </a:endParaRPr>
                    </a:p>
                  </a:txBody>
                  <a:tcPr marL="68580" marR="68580" marT="0" marB="0"/>
                </a:tc>
                <a:tc>
                  <a:txBody>
                    <a:bodyPr/>
                    <a:lstStyle/>
                    <a:p>
                      <a:pPr marL="0" marR="0">
                        <a:lnSpc>
                          <a:spcPct val="115000"/>
                        </a:lnSpc>
                        <a:spcBef>
                          <a:spcPts val="200"/>
                        </a:spcBef>
                        <a:spcAft>
                          <a:spcPts val="0"/>
                        </a:spcAft>
                      </a:pPr>
                      <a:r>
                        <a:rPr lang="en-US" sz="1500" dirty="0">
                          <a:effectLst/>
                        </a:rPr>
                        <a:t>4th </a:t>
                      </a:r>
                      <a:r>
                        <a:rPr lang="en-US" sz="1500" dirty="0" err="1">
                          <a:effectLst/>
                        </a:rPr>
                        <a:t>Qtr</a:t>
                      </a:r>
                      <a:r>
                        <a:rPr lang="en-US" sz="1500" dirty="0">
                          <a:effectLst/>
                        </a:rPr>
                        <a:t> </a:t>
                      </a:r>
                    </a:p>
                    <a:p>
                      <a:pPr marL="0" marR="0">
                        <a:lnSpc>
                          <a:spcPct val="115000"/>
                        </a:lnSpc>
                        <a:spcBef>
                          <a:spcPts val="200"/>
                        </a:spcBef>
                        <a:spcAft>
                          <a:spcPts val="0"/>
                        </a:spcAft>
                      </a:pPr>
                      <a:r>
                        <a:rPr lang="en-US" sz="1500" dirty="0">
                          <a:effectLst/>
                        </a:rPr>
                        <a:t>Mean Wage </a:t>
                      </a:r>
                      <a:endParaRPr lang="en-US" sz="1500" dirty="0">
                        <a:effectLst/>
                        <a:latin typeface="Calibri"/>
                        <a:ea typeface="宋体"/>
                        <a:cs typeface="Times New Roman"/>
                      </a:endParaRPr>
                    </a:p>
                  </a:txBody>
                  <a:tcPr marL="68580" marR="68580" marT="0" marB="0"/>
                </a:tc>
                <a:tc>
                  <a:txBody>
                    <a:bodyPr/>
                    <a:lstStyle/>
                    <a:p>
                      <a:pPr marL="0" marR="0">
                        <a:lnSpc>
                          <a:spcPct val="115000"/>
                        </a:lnSpc>
                        <a:spcBef>
                          <a:spcPts val="200"/>
                        </a:spcBef>
                        <a:spcAft>
                          <a:spcPts val="0"/>
                        </a:spcAft>
                      </a:pPr>
                      <a:r>
                        <a:rPr lang="en-US" sz="1500" dirty="0">
                          <a:effectLst/>
                        </a:rPr>
                        <a:t> </a:t>
                      </a:r>
                      <a:endParaRPr lang="en-US" sz="1500" dirty="0">
                        <a:effectLst/>
                        <a:latin typeface="Calibri"/>
                        <a:ea typeface="宋体"/>
                        <a:cs typeface="Times New Roman"/>
                      </a:endParaRPr>
                    </a:p>
                  </a:txBody>
                  <a:tcPr marL="68580" marR="68580" marT="0" marB="0"/>
                </a:tc>
                <a:tc>
                  <a:txBody>
                    <a:bodyPr/>
                    <a:lstStyle/>
                    <a:p>
                      <a:pPr marL="0" marR="0">
                        <a:lnSpc>
                          <a:spcPct val="115000"/>
                        </a:lnSpc>
                        <a:spcBef>
                          <a:spcPts val="200"/>
                        </a:spcBef>
                        <a:spcAft>
                          <a:spcPts val="0"/>
                        </a:spcAft>
                      </a:pPr>
                      <a:r>
                        <a:rPr lang="en-US" sz="1500" dirty="0">
                          <a:effectLst/>
                        </a:rPr>
                        <a:t>Total Graduates</a:t>
                      </a:r>
                      <a:endParaRPr lang="en-US" sz="1500" dirty="0">
                        <a:effectLst/>
                        <a:latin typeface="Calibri"/>
                        <a:ea typeface="宋体"/>
                        <a:cs typeface="Times New Roman"/>
                      </a:endParaRPr>
                    </a:p>
                  </a:txBody>
                  <a:tcPr marL="68580" marR="68580" marT="0" marB="0"/>
                </a:tc>
                <a:tc>
                  <a:txBody>
                    <a:bodyPr/>
                    <a:lstStyle/>
                    <a:p>
                      <a:pPr marL="0" marR="0">
                        <a:lnSpc>
                          <a:spcPct val="115000"/>
                        </a:lnSpc>
                        <a:spcBef>
                          <a:spcPts val="200"/>
                        </a:spcBef>
                        <a:spcAft>
                          <a:spcPts val="0"/>
                        </a:spcAft>
                      </a:pPr>
                      <a:r>
                        <a:rPr lang="en-US" sz="1500" dirty="0">
                          <a:effectLst/>
                        </a:rPr>
                        <a:t>All Working</a:t>
                      </a:r>
                      <a:endParaRPr lang="en-US" sz="1500" dirty="0">
                        <a:effectLst/>
                        <a:latin typeface="Calibri"/>
                        <a:ea typeface="宋体"/>
                        <a:cs typeface="Times New Roman"/>
                      </a:endParaRPr>
                    </a:p>
                  </a:txBody>
                  <a:tcPr marL="68580" marR="68580" marT="0" marB="0"/>
                </a:tc>
                <a:tc>
                  <a:txBody>
                    <a:bodyPr/>
                    <a:lstStyle/>
                    <a:p>
                      <a:pPr marL="0" marR="0">
                        <a:lnSpc>
                          <a:spcPct val="115000"/>
                        </a:lnSpc>
                        <a:spcBef>
                          <a:spcPts val="200"/>
                        </a:spcBef>
                        <a:spcAft>
                          <a:spcPts val="0"/>
                        </a:spcAft>
                      </a:pPr>
                      <a:r>
                        <a:rPr lang="en-US" sz="1500" dirty="0">
                          <a:effectLst/>
                        </a:rPr>
                        <a:t>4th </a:t>
                      </a:r>
                      <a:r>
                        <a:rPr lang="en-US" sz="1500" dirty="0" err="1">
                          <a:effectLst/>
                        </a:rPr>
                        <a:t>Qtr</a:t>
                      </a:r>
                      <a:r>
                        <a:rPr lang="en-US" sz="1500" dirty="0">
                          <a:effectLst/>
                        </a:rPr>
                        <a:t> </a:t>
                      </a:r>
                    </a:p>
                    <a:p>
                      <a:pPr marL="0" marR="0">
                        <a:lnSpc>
                          <a:spcPct val="115000"/>
                        </a:lnSpc>
                        <a:spcBef>
                          <a:spcPts val="200"/>
                        </a:spcBef>
                        <a:spcAft>
                          <a:spcPts val="0"/>
                        </a:spcAft>
                      </a:pPr>
                      <a:r>
                        <a:rPr lang="en-US" sz="1500" dirty="0">
                          <a:effectLst/>
                        </a:rPr>
                        <a:t>Employment Rate</a:t>
                      </a:r>
                      <a:endParaRPr lang="en-US" sz="1500" dirty="0">
                        <a:effectLst/>
                        <a:latin typeface="Calibri"/>
                        <a:ea typeface="宋体"/>
                        <a:cs typeface="Times New Roman"/>
                      </a:endParaRPr>
                    </a:p>
                  </a:txBody>
                  <a:tcPr marL="68580" marR="68580" marT="0" marB="0"/>
                </a:tc>
                <a:tc>
                  <a:txBody>
                    <a:bodyPr/>
                    <a:lstStyle/>
                    <a:p>
                      <a:pPr marL="0" marR="0">
                        <a:lnSpc>
                          <a:spcPct val="115000"/>
                        </a:lnSpc>
                        <a:spcBef>
                          <a:spcPts val="200"/>
                        </a:spcBef>
                        <a:spcAft>
                          <a:spcPts val="0"/>
                        </a:spcAft>
                      </a:pPr>
                      <a:r>
                        <a:rPr lang="en-US" sz="1500" dirty="0">
                          <a:effectLst/>
                        </a:rPr>
                        <a:t>4th </a:t>
                      </a:r>
                      <a:r>
                        <a:rPr lang="en-US" sz="1500" dirty="0" err="1">
                          <a:effectLst/>
                        </a:rPr>
                        <a:t>Qtr</a:t>
                      </a:r>
                      <a:r>
                        <a:rPr lang="en-US" sz="1500" dirty="0">
                          <a:effectLst/>
                        </a:rPr>
                        <a:t> </a:t>
                      </a:r>
                    </a:p>
                    <a:p>
                      <a:pPr marL="0" marR="0">
                        <a:lnSpc>
                          <a:spcPct val="115000"/>
                        </a:lnSpc>
                        <a:spcBef>
                          <a:spcPts val="200"/>
                        </a:spcBef>
                        <a:spcAft>
                          <a:spcPts val="600"/>
                        </a:spcAft>
                      </a:pPr>
                      <a:r>
                        <a:rPr lang="en-US" sz="1500" dirty="0">
                          <a:effectLst/>
                        </a:rPr>
                        <a:t>Mean Wage </a:t>
                      </a:r>
                      <a:endParaRPr lang="en-US" sz="1500" dirty="0">
                        <a:effectLst/>
                        <a:latin typeface="Calibri"/>
                        <a:ea typeface="宋体"/>
                        <a:cs typeface="Times New Roman"/>
                      </a:endParaRPr>
                    </a:p>
                  </a:txBody>
                  <a:tcPr marL="68580" marR="68580" marT="0" marB="0"/>
                </a:tc>
                <a:extLst>
                  <a:ext uri="{0D108BD9-81ED-4DB2-BD59-A6C34878D82A}">
                    <a16:rowId xmlns:a16="http://schemas.microsoft.com/office/drawing/2014/main" xmlns="" val="10001"/>
                  </a:ext>
                </a:extLst>
              </a:tr>
              <a:tr h="358326">
                <a:tc>
                  <a:txBody>
                    <a:bodyPr/>
                    <a:lstStyle/>
                    <a:p>
                      <a:pPr marL="0" marR="0">
                        <a:lnSpc>
                          <a:spcPct val="115000"/>
                        </a:lnSpc>
                        <a:spcBef>
                          <a:spcPts val="0"/>
                        </a:spcBef>
                        <a:spcAft>
                          <a:spcPts val="0"/>
                        </a:spcAft>
                      </a:pPr>
                      <a:r>
                        <a:rPr lang="en-US" sz="1800" dirty="0">
                          <a:effectLst/>
                        </a:rPr>
                        <a:t>2009</a:t>
                      </a:r>
                      <a:endParaRPr lang="en-US" sz="1800" dirty="0">
                        <a:effectLst/>
                        <a:latin typeface="Calibri"/>
                        <a:ea typeface="宋体"/>
                        <a:cs typeface="Times New Roman"/>
                      </a:endParaRPr>
                    </a:p>
                  </a:txBody>
                  <a:tcPr marL="68580" marR="68580" marT="0" marB="0"/>
                </a:tc>
                <a:tc>
                  <a:txBody>
                    <a:bodyPr/>
                    <a:lstStyle/>
                    <a:p>
                      <a:pPr marL="0" marR="0" algn="r">
                        <a:lnSpc>
                          <a:spcPct val="115000"/>
                        </a:lnSpc>
                        <a:spcBef>
                          <a:spcPts val="0"/>
                        </a:spcBef>
                        <a:spcAft>
                          <a:spcPts val="0"/>
                        </a:spcAft>
                      </a:pPr>
                      <a:r>
                        <a:rPr lang="en-US" sz="1800" dirty="0">
                          <a:effectLst/>
                          <a:latin typeface="+mn-lt"/>
                          <a:ea typeface="宋体"/>
                          <a:cs typeface="Times New Roman"/>
                        </a:rPr>
                        <a:t>114,582</a:t>
                      </a:r>
                    </a:p>
                  </a:txBody>
                  <a:tcPr marL="68580" marR="68580" marT="0" marB="0"/>
                </a:tc>
                <a:tc>
                  <a:txBody>
                    <a:bodyPr/>
                    <a:lstStyle/>
                    <a:p>
                      <a:pPr marL="0" marR="0" algn="r">
                        <a:lnSpc>
                          <a:spcPct val="115000"/>
                        </a:lnSpc>
                        <a:spcBef>
                          <a:spcPts val="0"/>
                        </a:spcBef>
                        <a:spcAft>
                          <a:spcPts val="0"/>
                        </a:spcAft>
                      </a:pPr>
                      <a:r>
                        <a:rPr lang="en-US" sz="1800" dirty="0">
                          <a:effectLst/>
                          <a:latin typeface="+mn-lt"/>
                          <a:ea typeface="宋体"/>
                          <a:cs typeface="Times New Roman"/>
                        </a:rPr>
                        <a:t>82,831</a:t>
                      </a:r>
                    </a:p>
                  </a:txBody>
                  <a:tcPr marL="68580" marR="68580" marT="0" marB="0"/>
                </a:tc>
                <a:tc>
                  <a:txBody>
                    <a:bodyPr/>
                    <a:lstStyle/>
                    <a:p>
                      <a:pPr marL="0" marR="0" algn="r">
                        <a:lnSpc>
                          <a:spcPct val="115000"/>
                        </a:lnSpc>
                        <a:spcBef>
                          <a:spcPts val="0"/>
                        </a:spcBef>
                        <a:spcAft>
                          <a:spcPts val="0"/>
                        </a:spcAft>
                      </a:pPr>
                      <a:r>
                        <a:rPr lang="en-US" sz="1800" dirty="0">
                          <a:effectLst/>
                          <a:latin typeface="+mn-lt"/>
                          <a:ea typeface="宋体"/>
                          <a:cs typeface="Times New Roman"/>
                        </a:rPr>
                        <a:t>72.3%</a:t>
                      </a:r>
                    </a:p>
                  </a:txBody>
                  <a:tcPr marL="68580" marR="68580" marT="0" marB="0"/>
                </a:tc>
                <a:tc>
                  <a:txBody>
                    <a:bodyPr/>
                    <a:lstStyle/>
                    <a:p>
                      <a:pPr marL="0" marR="0" algn="r">
                        <a:lnSpc>
                          <a:spcPct val="115000"/>
                        </a:lnSpc>
                        <a:spcBef>
                          <a:spcPts val="0"/>
                        </a:spcBef>
                        <a:spcAft>
                          <a:spcPts val="0"/>
                        </a:spcAft>
                      </a:pPr>
                      <a:r>
                        <a:rPr lang="en-US" sz="1800" dirty="0">
                          <a:effectLst/>
                          <a:latin typeface="+mn-lt"/>
                          <a:ea typeface="宋体"/>
                          <a:cs typeface="Times New Roman"/>
                        </a:rPr>
                        <a:t>$9,898</a:t>
                      </a:r>
                    </a:p>
                  </a:txBody>
                  <a:tcPr marL="68580" marR="68580" marT="0" marB="0"/>
                </a:tc>
                <a:tc>
                  <a:txBody>
                    <a:bodyPr/>
                    <a:lstStyle/>
                    <a:p>
                      <a:pPr marL="0" marR="0" algn="r">
                        <a:lnSpc>
                          <a:spcPct val="115000"/>
                        </a:lnSpc>
                        <a:spcBef>
                          <a:spcPts val="0"/>
                        </a:spcBef>
                        <a:spcAft>
                          <a:spcPts val="0"/>
                        </a:spcAft>
                      </a:pPr>
                      <a:r>
                        <a:rPr lang="en-US" sz="1800" dirty="0">
                          <a:effectLst/>
                          <a:latin typeface="+mn-lt"/>
                          <a:ea typeface="宋体"/>
                          <a:cs typeface="Times New Roman"/>
                        </a:rPr>
                        <a:t> </a:t>
                      </a:r>
                    </a:p>
                  </a:txBody>
                  <a:tcPr marL="68580" marR="68580" marT="0" marB="0"/>
                </a:tc>
                <a:tc>
                  <a:txBody>
                    <a:bodyPr/>
                    <a:lstStyle/>
                    <a:p>
                      <a:pPr marL="0" marR="0" algn="r">
                        <a:lnSpc>
                          <a:spcPct val="115000"/>
                        </a:lnSpc>
                        <a:spcBef>
                          <a:spcPts val="0"/>
                        </a:spcBef>
                        <a:spcAft>
                          <a:spcPts val="0"/>
                        </a:spcAft>
                      </a:pPr>
                      <a:r>
                        <a:rPr lang="en-US" sz="1800" dirty="0">
                          <a:effectLst/>
                          <a:latin typeface="+mn-lt"/>
                          <a:ea typeface="宋体"/>
                          <a:cs typeface="Times New Roman"/>
                        </a:rPr>
                        <a:t>24,860</a:t>
                      </a:r>
                    </a:p>
                  </a:txBody>
                  <a:tcPr marL="68580" marR="68580" marT="0" marB="0"/>
                </a:tc>
                <a:tc>
                  <a:txBody>
                    <a:bodyPr/>
                    <a:lstStyle/>
                    <a:p>
                      <a:pPr marL="0" marR="0" algn="r">
                        <a:lnSpc>
                          <a:spcPct val="115000"/>
                        </a:lnSpc>
                        <a:spcBef>
                          <a:spcPts val="0"/>
                        </a:spcBef>
                        <a:spcAft>
                          <a:spcPts val="0"/>
                        </a:spcAft>
                      </a:pPr>
                      <a:r>
                        <a:rPr lang="en-US" sz="1800" dirty="0">
                          <a:effectLst/>
                          <a:latin typeface="+mn-lt"/>
                          <a:ea typeface="宋体"/>
                          <a:cs typeface="Times New Roman"/>
                        </a:rPr>
                        <a:t>18,577</a:t>
                      </a:r>
                    </a:p>
                  </a:txBody>
                  <a:tcPr marL="68580" marR="68580" marT="0" marB="0"/>
                </a:tc>
                <a:tc>
                  <a:txBody>
                    <a:bodyPr/>
                    <a:lstStyle/>
                    <a:p>
                      <a:pPr marL="0" marR="0" algn="r">
                        <a:lnSpc>
                          <a:spcPct val="115000"/>
                        </a:lnSpc>
                        <a:spcBef>
                          <a:spcPts val="0"/>
                        </a:spcBef>
                        <a:spcAft>
                          <a:spcPts val="0"/>
                        </a:spcAft>
                      </a:pPr>
                      <a:r>
                        <a:rPr lang="en-US" sz="1800" dirty="0">
                          <a:effectLst/>
                          <a:latin typeface="+mn-lt"/>
                          <a:ea typeface="宋体"/>
                          <a:cs typeface="Times New Roman"/>
                        </a:rPr>
                        <a:t>74.7%</a:t>
                      </a:r>
                    </a:p>
                  </a:txBody>
                  <a:tcPr marL="68580" marR="68580" marT="0" marB="0"/>
                </a:tc>
                <a:tc>
                  <a:txBody>
                    <a:bodyPr/>
                    <a:lstStyle/>
                    <a:p>
                      <a:pPr marL="0" marR="0" algn="r">
                        <a:lnSpc>
                          <a:spcPct val="115000"/>
                        </a:lnSpc>
                        <a:spcBef>
                          <a:spcPts val="0"/>
                        </a:spcBef>
                        <a:spcAft>
                          <a:spcPts val="0"/>
                        </a:spcAft>
                      </a:pPr>
                      <a:r>
                        <a:rPr lang="en-US" sz="1800" dirty="0">
                          <a:effectLst/>
                          <a:latin typeface="+mn-lt"/>
                          <a:ea typeface="宋体"/>
                          <a:cs typeface="Times New Roman"/>
                        </a:rPr>
                        <a:t>$10,003</a:t>
                      </a:r>
                    </a:p>
                  </a:txBody>
                  <a:tcPr marL="68580" marR="68580" marT="0" marB="0"/>
                </a:tc>
                <a:extLst>
                  <a:ext uri="{0D108BD9-81ED-4DB2-BD59-A6C34878D82A}">
                    <a16:rowId xmlns:a16="http://schemas.microsoft.com/office/drawing/2014/main" xmlns="" val="2086937505"/>
                  </a:ext>
                </a:extLst>
              </a:tr>
              <a:tr h="358326">
                <a:tc>
                  <a:txBody>
                    <a:bodyPr/>
                    <a:lstStyle/>
                    <a:p>
                      <a:pPr marL="0" marR="0">
                        <a:lnSpc>
                          <a:spcPct val="115000"/>
                        </a:lnSpc>
                        <a:spcBef>
                          <a:spcPts val="0"/>
                        </a:spcBef>
                        <a:spcAft>
                          <a:spcPts val="0"/>
                        </a:spcAft>
                      </a:pPr>
                      <a:r>
                        <a:rPr lang="en-US" sz="1800" dirty="0">
                          <a:effectLst/>
                        </a:rPr>
                        <a:t>2010</a:t>
                      </a:r>
                      <a:endParaRPr lang="en-US" sz="1800" dirty="0">
                        <a:effectLst/>
                        <a:latin typeface="Calibri"/>
                        <a:ea typeface="宋体"/>
                        <a:cs typeface="Times New Roman"/>
                      </a:endParaRPr>
                    </a:p>
                  </a:txBody>
                  <a:tcPr marL="68580" marR="68580" marT="0" marB="0"/>
                </a:tc>
                <a:tc>
                  <a:txBody>
                    <a:bodyPr/>
                    <a:lstStyle/>
                    <a:p>
                      <a:pPr marL="0" marR="0" algn="r">
                        <a:lnSpc>
                          <a:spcPct val="115000"/>
                        </a:lnSpc>
                        <a:spcBef>
                          <a:spcPts val="0"/>
                        </a:spcBef>
                        <a:spcAft>
                          <a:spcPts val="0"/>
                        </a:spcAft>
                      </a:pPr>
                      <a:r>
                        <a:rPr lang="en-US" sz="1800" dirty="0">
                          <a:effectLst/>
                          <a:latin typeface="+mn-lt"/>
                          <a:ea typeface="宋体"/>
                          <a:cs typeface="Times New Roman"/>
                        </a:rPr>
                        <a:t>118,609</a:t>
                      </a:r>
                    </a:p>
                  </a:txBody>
                  <a:tcPr marL="68580" marR="68580" marT="0" marB="0"/>
                </a:tc>
                <a:tc>
                  <a:txBody>
                    <a:bodyPr/>
                    <a:lstStyle/>
                    <a:p>
                      <a:pPr marL="0" marR="0" algn="r">
                        <a:lnSpc>
                          <a:spcPct val="115000"/>
                        </a:lnSpc>
                        <a:spcBef>
                          <a:spcPts val="0"/>
                        </a:spcBef>
                        <a:spcAft>
                          <a:spcPts val="0"/>
                        </a:spcAft>
                      </a:pPr>
                      <a:r>
                        <a:rPr lang="en-US" sz="1800" dirty="0">
                          <a:effectLst/>
                          <a:latin typeface="+mn-lt"/>
                          <a:ea typeface="宋体"/>
                          <a:cs typeface="Times New Roman"/>
                        </a:rPr>
                        <a:t>84,832</a:t>
                      </a:r>
                    </a:p>
                  </a:txBody>
                  <a:tcPr marL="68580" marR="68580" marT="0" marB="0"/>
                </a:tc>
                <a:tc>
                  <a:txBody>
                    <a:bodyPr/>
                    <a:lstStyle/>
                    <a:p>
                      <a:pPr marL="0" marR="0" algn="r">
                        <a:lnSpc>
                          <a:spcPct val="115000"/>
                        </a:lnSpc>
                        <a:spcBef>
                          <a:spcPts val="0"/>
                        </a:spcBef>
                        <a:spcAft>
                          <a:spcPts val="0"/>
                        </a:spcAft>
                      </a:pPr>
                      <a:r>
                        <a:rPr lang="en-US" sz="1800" dirty="0">
                          <a:effectLst/>
                          <a:latin typeface="+mn-lt"/>
                          <a:ea typeface="宋体"/>
                          <a:cs typeface="Times New Roman"/>
                        </a:rPr>
                        <a:t>71.5%</a:t>
                      </a:r>
                    </a:p>
                  </a:txBody>
                  <a:tcPr marL="68580" marR="68580" marT="0" marB="0"/>
                </a:tc>
                <a:tc>
                  <a:txBody>
                    <a:bodyPr/>
                    <a:lstStyle/>
                    <a:p>
                      <a:pPr marL="0" marR="0" algn="r">
                        <a:lnSpc>
                          <a:spcPct val="115000"/>
                        </a:lnSpc>
                        <a:spcBef>
                          <a:spcPts val="0"/>
                        </a:spcBef>
                        <a:spcAft>
                          <a:spcPts val="0"/>
                        </a:spcAft>
                      </a:pPr>
                      <a:r>
                        <a:rPr lang="en-US" sz="1800" dirty="0">
                          <a:effectLst/>
                          <a:latin typeface="+mn-lt"/>
                          <a:ea typeface="宋体"/>
                          <a:cs typeface="Times New Roman"/>
                        </a:rPr>
                        <a:t>$9,894</a:t>
                      </a:r>
                    </a:p>
                  </a:txBody>
                  <a:tcPr marL="68580" marR="68580" marT="0" marB="0"/>
                </a:tc>
                <a:tc>
                  <a:txBody>
                    <a:bodyPr/>
                    <a:lstStyle/>
                    <a:p>
                      <a:pPr marL="0" marR="0" algn="r">
                        <a:lnSpc>
                          <a:spcPct val="115000"/>
                        </a:lnSpc>
                        <a:spcBef>
                          <a:spcPts val="0"/>
                        </a:spcBef>
                        <a:spcAft>
                          <a:spcPts val="0"/>
                        </a:spcAft>
                      </a:pPr>
                      <a:r>
                        <a:rPr lang="en-US" sz="1800" dirty="0">
                          <a:effectLst/>
                          <a:latin typeface="+mn-lt"/>
                          <a:ea typeface="宋体"/>
                          <a:cs typeface="Times New Roman"/>
                        </a:rPr>
                        <a:t> </a:t>
                      </a:r>
                    </a:p>
                  </a:txBody>
                  <a:tcPr marL="68580" marR="68580" marT="0" marB="0"/>
                </a:tc>
                <a:tc>
                  <a:txBody>
                    <a:bodyPr/>
                    <a:lstStyle/>
                    <a:p>
                      <a:pPr marL="0" marR="0" algn="r">
                        <a:lnSpc>
                          <a:spcPct val="115000"/>
                        </a:lnSpc>
                        <a:spcBef>
                          <a:spcPts val="0"/>
                        </a:spcBef>
                        <a:spcAft>
                          <a:spcPts val="0"/>
                        </a:spcAft>
                      </a:pPr>
                      <a:r>
                        <a:rPr lang="en-US" sz="1800" dirty="0">
                          <a:effectLst/>
                          <a:latin typeface="+mn-lt"/>
                          <a:ea typeface="宋体"/>
                          <a:cs typeface="Times New Roman"/>
                        </a:rPr>
                        <a:t>25,575</a:t>
                      </a:r>
                    </a:p>
                  </a:txBody>
                  <a:tcPr marL="68580" marR="68580" marT="0" marB="0"/>
                </a:tc>
                <a:tc>
                  <a:txBody>
                    <a:bodyPr/>
                    <a:lstStyle/>
                    <a:p>
                      <a:pPr marL="0" marR="0" algn="r">
                        <a:lnSpc>
                          <a:spcPct val="115000"/>
                        </a:lnSpc>
                        <a:spcBef>
                          <a:spcPts val="0"/>
                        </a:spcBef>
                        <a:spcAft>
                          <a:spcPts val="0"/>
                        </a:spcAft>
                      </a:pPr>
                      <a:r>
                        <a:rPr lang="en-US" sz="1800" dirty="0">
                          <a:effectLst/>
                          <a:latin typeface="+mn-lt"/>
                          <a:ea typeface="宋体"/>
                          <a:cs typeface="Times New Roman"/>
                        </a:rPr>
                        <a:t>18,835</a:t>
                      </a:r>
                    </a:p>
                  </a:txBody>
                  <a:tcPr marL="68580" marR="68580" marT="0" marB="0"/>
                </a:tc>
                <a:tc>
                  <a:txBody>
                    <a:bodyPr/>
                    <a:lstStyle/>
                    <a:p>
                      <a:pPr marL="0" marR="0" algn="r">
                        <a:lnSpc>
                          <a:spcPct val="115000"/>
                        </a:lnSpc>
                        <a:spcBef>
                          <a:spcPts val="0"/>
                        </a:spcBef>
                        <a:spcAft>
                          <a:spcPts val="0"/>
                        </a:spcAft>
                      </a:pPr>
                      <a:r>
                        <a:rPr lang="en-US" sz="1800" dirty="0">
                          <a:effectLst/>
                          <a:latin typeface="+mn-lt"/>
                          <a:ea typeface="宋体"/>
                          <a:cs typeface="Times New Roman"/>
                        </a:rPr>
                        <a:t>73.6%</a:t>
                      </a:r>
                    </a:p>
                  </a:txBody>
                  <a:tcPr marL="68580" marR="68580" marT="0" marB="0"/>
                </a:tc>
                <a:tc>
                  <a:txBody>
                    <a:bodyPr/>
                    <a:lstStyle/>
                    <a:p>
                      <a:pPr marL="0" marR="0" algn="r">
                        <a:lnSpc>
                          <a:spcPct val="115000"/>
                        </a:lnSpc>
                        <a:spcBef>
                          <a:spcPts val="0"/>
                        </a:spcBef>
                        <a:spcAft>
                          <a:spcPts val="0"/>
                        </a:spcAft>
                      </a:pPr>
                      <a:r>
                        <a:rPr lang="en-US" sz="1800" dirty="0">
                          <a:effectLst/>
                          <a:latin typeface="+mn-lt"/>
                          <a:ea typeface="宋体"/>
                          <a:cs typeface="Times New Roman"/>
                        </a:rPr>
                        <a:t>$10,141</a:t>
                      </a:r>
                    </a:p>
                  </a:txBody>
                  <a:tcPr marL="68580" marR="68580" marT="0" marB="0"/>
                </a:tc>
                <a:extLst>
                  <a:ext uri="{0D108BD9-81ED-4DB2-BD59-A6C34878D82A}">
                    <a16:rowId xmlns:a16="http://schemas.microsoft.com/office/drawing/2014/main" xmlns="" val="10003"/>
                  </a:ext>
                </a:extLst>
              </a:tr>
              <a:tr h="358326">
                <a:tc>
                  <a:txBody>
                    <a:bodyPr/>
                    <a:lstStyle/>
                    <a:p>
                      <a:pPr marL="0" marR="0">
                        <a:lnSpc>
                          <a:spcPct val="115000"/>
                        </a:lnSpc>
                        <a:spcBef>
                          <a:spcPts val="600"/>
                        </a:spcBef>
                        <a:spcAft>
                          <a:spcPts val="0"/>
                        </a:spcAft>
                      </a:pPr>
                      <a:r>
                        <a:rPr lang="en-US" sz="1800" dirty="0">
                          <a:effectLst/>
                        </a:rPr>
                        <a:t>2011</a:t>
                      </a:r>
                      <a:endParaRPr lang="en-US" sz="1800" dirty="0">
                        <a:effectLst/>
                        <a:latin typeface="Calibri"/>
                        <a:ea typeface="宋体"/>
                        <a:cs typeface="Times New Roman"/>
                      </a:endParaRPr>
                    </a:p>
                  </a:txBody>
                  <a:tcPr marL="68580" marR="68580" marT="0" marB="0"/>
                </a:tc>
                <a:tc>
                  <a:txBody>
                    <a:bodyPr/>
                    <a:lstStyle/>
                    <a:p>
                      <a:pPr marL="0" marR="0" algn="r">
                        <a:lnSpc>
                          <a:spcPct val="115000"/>
                        </a:lnSpc>
                        <a:spcBef>
                          <a:spcPts val="0"/>
                        </a:spcBef>
                        <a:spcAft>
                          <a:spcPts val="0"/>
                        </a:spcAft>
                      </a:pPr>
                      <a:r>
                        <a:rPr lang="en-US" sz="1800" dirty="0">
                          <a:effectLst/>
                          <a:latin typeface="+mn-lt"/>
                          <a:ea typeface="宋体"/>
                          <a:cs typeface="Times New Roman"/>
                        </a:rPr>
                        <a:t>123,998</a:t>
                      </a:r>
                    </a:p>
                  </a:txBody>
                  <a:tcPr marL="68580" marR="68580" marT="0" marB="0"/>
                </a:tc>
                <a:tc>
                  <a:txBody>
                    <a:bodyPr/>
                    <a:lstStyle/>
                    <a:p>
                      <a:pPr marL="0" marR="0" algn="r">
                        <a:lnSpc>
                          <a:spcPct val="115000"/>
                        </a:lnSpc>
                        <a:spcBef>
                          <a:spcPts val="0"/>
                        </a:spcBef>
                        <a:spcAft>
                          <a:spcPts val="0"/>
                        </a:spcAft>
                      </a:pPr>
                      <a:r>
                        <a:rPr lang="en-US" sz="1800" dirty="0">
                          <a:effectLst/>
                          <a:latin typeface="+mn-lt"/>
                          <a:ea typeface="宋体"/>
                          <a:cs typeface="Times New Roman"/>
                        </a:rPr>
                        <a:t>87,649</a:t>
                      </a:r>
                    </a:p>
                  </a:txBody>
                  <a:tcPr marL="68580" marR="68580" marT="0" marB="0"/>
                </a:tc>
                <a:tc>
                  <a:txBody>
                    <a:bodyPr/>
                    <a:lstStyle/>
                    <a:p>
                      <a:pPr marL="0" marR="0" algn="r">
                        <a:lnSpc>
                          <a:spcPct val="115000"/>
                        </a:lnSpc>
                        <a:spcBef>
                          <a:spcPts val="0"/>
                        </a:spcBef>
                        <a:spcAft>
                          <a:spcPts val="0"/>
                        </a:spcAft>
                      </a:pPr>
                      <a:r>
                        <a:rPr lang="en-US" sz="1800" dirty="0">
                          <a:effectLst/>
                          <a:latin typeface="+mn-lt"/>
                          <a:ea typeface="宋体"/>
                          <a:cs typeface="Times New Roman"/>
                        </a:rPr>
                        <a:t>70.7%</a:t>
                      </a:r>
                    </a:p>
                  </a:txBody>
                  <a:tcPr marL="68580" marR="68580" marT="0" marB="0"/>
                </a:tc>
                <a:tc>
                  <a:txBody>
                    <a:bodyPr/>
                    <a:lstStyle/>
                    <a:p>
                      <a:pPr marL="0" marR="0" algn="r">
                        <a:lnSpc>
                          <a:spcPct val="115000"/>
                        </a:lnSpc>
                        <a:spcBef>
                          <a:spcPts val="0"/>
                        </a:spcBef>
                        <a:spcAft>
                          <a:spcPts val="0"/>
                        </a:spcAft>
                      </a:pPr>
                      <a:r>
                        <a:rPr lang="en-US" sz="1800" dirty="0">
                          <a:effectLst/>
                          <a:latin typeface="+mn-lt"/>
                          <a:ea typeface="宋体"/>
                          <a:cs typeface="Times New Roman"/>
                        </a:rPr>
                        <a:t>$9,857</a:t>
                      </a:r>
                    </a:p>
                  </a:txBody>
                  <a:tcPr marL="68580" marR="68580" marT="0" marB="0"/>
                </a:tc>
                <a:tc>
                  <a:txBody>
                    <a:bodyPr/>
                    <a:lstStyle/>
                    <a:p>
                      <a:pPr marL="0" marR="0" algn="r">
                        <a:lnSpc>
                          <a:spcPct val="115000"/>
                        </a:lnSpc>
                        <a:spcBef>
                          <a:spcPts val="0"/>
                        </a:spcBef>
                        <a:spcAft>
                          <a:spcPts val="0"/>
                        </a:spcAft>
                      </a:pPr>
                      <a:r>
                        <a:rPr lang="en-US" sz="1800" dirty="0">
                          <a:effectLst/>
                          <a:latin typeface="+mn-lt"/>
                          <a:ea typeface="宋体"/>
                          <a:cs typeface="Times New Roman"/>
                        </a:rPr>
                        <a:t> </a:t>
                      </a:r>
                    </a:p>
                  </a:txBody>
                  <a:tcPr marL="68580" marR="68580" marT="0" marB="0"/>
                </a:tc>
                <a:tc>
                  <a:txBody>
                    <a:bodyPr/>
                    <a:lstStyle/>
                    <a:p>
                      <a:pPr marL="0" marR="0" algn="r">
                        <a:lnSpc>
                          <a:spcPct val="115000"/>
                        </a:lnSpc>
                        <a:spcBef>
                          <a:spcPts val="0"/>
                        </a:spcBef>
                        <a:spcAft>
                          <a:spcPts val="0"/>
                        </a:spcAft>
                      </a:pPr>
                      <a:r>
                        <a:rPr lang="en-US" sz="1800" dirty="0">
                          <a:effectLst/>
                          <a:latin typeface="+mn-lt"/>
                          <a:ea typeface="宋体"/>
                          <a:cs typeface="Times New Roman"/>
                        </a:rPr>
                        <a:t>27,903</a:t>
                      </a:r>
                    </a:p>
                  </a:txBody>
                  <a:tcPr marL="68580" marR="68580" marT="0" marB="0"/>
                </a:tc>
                <a:tc>
                  <a:txBody>
                    <a:bodyPr/>
                    <a:lstStyle/>
                    <a:p>
                      <a:pPr marL="0" marR="0" algn="r">
                        <a:lnSpc>
                          <a:spcPct val="115000"/>
                        </a:lnSpc>
                        <a:spcBef>
                          <a:spcPts val="0"/>
                        </a:spcBef>
                        <a:spcAft>
                          <a:spcPts val="0"/>
                        </a:spcAft>
                      </a:pPr>
                      <a:r>
                        <a:rPr lang="en-US" sz="1800" dirty="0">
                          <a:effectLst/>
                          <a:latin typeface="+mn-lt"/>
                          <a:ea typeface="宋体"/>
                          <a:cs typeface="Times New Roman"/>
                        </a:rPr>
                        <a:t>20,577</a:t>
                      </a:r>
                    </a:p>
                  </a:txBody>
                  <a:tcPr marL="68580" marR="68580" marT="0" marB="0"/>
                </a:tc>
                <a:tc>
                  <a:txBody>
                    <a:bodyPr/>
                    <a:lstStyle/>
                    <a:p>
                      <a:pPr marL="0" marR="0" algn="r">
                        <a:lnSpc>
                          <a:spcPct val="115000"/>
                        </a:lnSpc>
                        <a:spcBef>
                          <a:spcPts val="0"/>
                        </a:spcBef>
                        <a:spcAft>
                          <a:spcPts val="0"/>
                        </a:spcAft>
                      </a:pPr>
                      <a:r>
                        <a:rPr lang="en-US" sz="1800" dirty="0">
                          <a:effectLst/>
                          <a:latin typeface="+mn-lt"/>
                          <a:ea typeface="宋体"/>
                          <a:cs typeface="Times New Roman"/>
                        </a:rPr>
                        <a:t>73.7%</a:t>
                      </a:r>
                    </a:p>
                  </a:txBody>
                  <a:tcPr marL="68580" marR="68580" marT="0" marB="0"/>
                </a:tc>
                <a:tc>
                  <a:txBody>
                    <a:bodyPr/>
                    <a:lstStyle/>
                    <a:p>
                      <a:pPr marL="0" marR="0" algn="r">
                        <a:lnSpc>
                          <a:spcPct val="115000"/>
                        </a:lnSpc>
                        <a:spcBef>
                          <a:spcPts val="0"/>
                        </a:spcBef>
                        <a:spcAft>
                          <a:spcPts val="0"/>
                        </a:spcAft>
                      </a:pPr>
                      <a:r>
                        <a:rPr lang="en-US" sz="1800" dirty="0">
                          <a:effectLst/>
                          <a:latin typeface="+mn-lt"/>
                          <a:ea typeface="宋体"/>
                          <a:cs typeface="Times New Roman"/>
                        </a:rPr>
                        <a:t>$10,325</a:t>
                      </a:r>
                    </a:p>
                  </a:txBody>
                  <a:tcPr marL="68580" marR="68580" marT="0" marB="0"/>
                </a:tc>
                <a:extLst>
                  <a:ext uri="{0D108BD9-81ED-4DB2-BD59-A6C34878D82A}">
                    <a16:rowId xmlns:a16="http://schemas.microsoft.com/office/drawing/2014/main" xmlns="" val="3164197266"/>
                  </a:ext>
                </a:extLst>
              </a:tr>
              <a:tr h="358326">
                <a:tc>
                  <a:txBody>
                    <a:bodyPr/>
                    <a:lstStyle/>
                    <a:p>
                      <a:pPr marL="0" marR="0">
                        <a:lnSpc>
                          <a:spcPct val="115000"/>
                        </a:lnSpc>
                        <a:spcBef>
                          <a:spcPts val="600"/>
                        </a:spcBef>
                        <a:spcAft>
                          <a:spcPts val="0"/>
                        </a:spcAft>
                      </a:pPr>
                      <a:r>
                        <a:rPr lang="en-US" sz="1800" dirty="0">
                          <a:effectLst/>
                        </a:rPr>
                        <a:t>2012</a:t>
                      </a:r>
                      <a:endParaRPr lang="en-US" sz="1800" dirty="0">
                        <a:effectLst/>
                        <a:latin typeface="Calibri"/>
                        <a:ea typeface="宋体"/>
                        <a:cs typeface="Times New Roman"/>
                      </a:endParaRPr>
                    </a:p>
                  </a:txBody>
                  <a:tcPr marL="68580" marR="68580" marT="0" marB="0"/>
                </a:tc>
                <a:tc>
                  <a:txBody>
                    <a:bodyPr/>
                    <a:lstStyle/>
                    <a:p>
                      <a:pPr marL="0" marR="0" algn="r">
                        <a:lnSpc>
                          <a:spcPct val="115000"/>
                        </a:lnSpc>
                        <a:spcBef>
                          <a:spcPts val="0"/>
                        </a:spcBef>
                        <a:spcAft>
                          <a:spcPts val="0"/>
                        </a:spcAft>
                      </a:pPr>
                      <a:r>
                        <a:rPr lang="en-US" sz="1800" dirty="0">
                          <a:effectLst/>
                          <a:latin typeface="+mn-lt"/>
                          <a:ea typeface="宋体"/>
                          <a:cs typeface="Times New Roman"/>
                        </a:rPr>
                        <a:t>129,203</a:t>
                      </a:r>
                    </a:p>
                  </a:txBody>
                  <a:tcPr marL="68580" marR="68580" marT="0" marB="0"/>
                </a:tc>
                <a:tc>
                  <a:txBody>
                    <a:bodyPr/>
                    <a:lstStyle/>
                    <a:p>
                      <a:pPr marL="0" marR="0" algn="r">
                        <a:lnSpc>
                          <a:spcPct val="115000"/>
                        </a:lnSpc>
                        <a:spcBef>
                          <a:spcPts val="0"/>
                        </a:spcBef>
                        <a:spcAft>
                          <a:spcPts val="0"/>
                        </a:spcAft>
                      </a:pPr>
                      <a:r>
                        <a:rPr lang="en-US" sz="1800" dirty="0">
                          <a:effectLst/>
                          <a:latin typeface="+mn-lt"/>
                          <a:ea typeface="宋体"/>
                          <a:cs typeface="Times New Roman"/>
                        </a:rPr>
                        <a:t>92,081</a:t>
                      </a:r>
                    </a:p>
                  </a:txBody>
                  <a:tcPr marL="68580" marR="68580" marT="0" marB="0"/>
                </a:tc>
                <a:tc>
                  <a:txBody>
                    <a:bodyPr/>
                    <a:lstStyle/>
                    <a:p>
                      <a:pPr marL="0" marR="0" algn="r">
                        <a:lnSpc>
                          <a:spcPct val="115000"/>
                        </a:lnSpc>
                        <a:spcBef>
                          <a:spcPts val="0"/>
                        </a:spcBef>
                        <a:spcAft>
                          <a:spcPts val="0"/>
                        </a:spcAft>
                      </a:pPr>
                      <a:r>
                        <a:rPr lang="en-US" sz="1800" dirty="0">
                          <a:effectLst/>
                          <a:latin typeface="+mn-lt"/>
                          <a:ea typeface="宋体"/>
                          <a:cs typeface="Times New Roman"/>
                        </a:rPr>
                        <a:t>71.3%</a:t>
                      </a:r>
                    </a:p>
                  </a:txBody>
                  <a:tcPr marL="68580" marR="68580" marT="0" marB="0"/>
                </a:tc>
                <a:tc>
                  <a:txBody>
                    <a:bodyPr/>
                    <a:lstStyle/>
                    <a:p>
                      <a:pPr marL="0" marR="0" algn="r">
                        <a:lnSpc>
                          <a:spcPct val="115000"/>
                        </a:lnSpc>
                        <a:spcBef>
                          <a:spcPts val="0"/>
                        </a:spcBef>
                        <a:spcAft>
                          <a:spcPts val="0"/>
                        </a:spcAft>
                      </a:pPr>
                      <a:r>
                        <a:rPr lang="en-US" sz="1800" dirty="0">
                          <a:effectLst/>
                          <a:latin typeface="+mn-lt"/>
                          <a:ea typeface="宋体"/>
                          <a:cs typeface="Times New Roman"/>
                        </a:rPr>
                        <a:t>$10,484</a:t>
                      </a:r>
                    </a:p>
                  </a:txBody>
                  <a:tcPr marL="68580" marR="68580" marT="0" marB="0"/>
                </a:tc>
                <a:tc>
                  <a:txBody>
                    <a:bodyPr/>
                    <a:lstStyle/>
                    <a:p>
                      <a:pPr marL="0" marR="0" algn="r">
                        <a:lnSpc>
                          <a:spcPct val="115000"/>
                        </a:lnSpc>
                        <a:spcBef>
                          <a:spcPts val="0"/>
                        </a:spcBef>
                        <a:spcAft>
                          <a:spcPts val="0"/>
                        </a:spcAft>
                      </a:pPr>
                      <a:r>
                        <a:rPr lang="en-US" sz="1800" dirty="0">
                          <a:effectLst/>
                          <a:latin typeface="+mn-lt"/>
                          <a:ea typeface="宋体"/>
                          <a:cs typeface="Times New Roman"/>
                        </a:rPr>
                        <a:t> </a:t>
                      </a:r>
                    </a:p>
                  </a:txBody>
                  <a:tcPr marL="68580" marR="68580" marT="0" marB="0"/>
                </a:tc>
                <a:tc>
                  <a:txBody>
                    <a:bodyPr/>
                    <a:lstStyle/>
                    <a:p>
                      <a:pPr marL="0" marR="0" algn="r">
                        <a:lnSpc>
                          <a:spcPct val="115000"/>
                        </a:lnSpc>
                        <a:spcBef>
                          <a:spcPts val="0"/>
                        </a:spcBef>
                        <a:spcAft>
                          <a:spcPts val="0"/>
                        </a:spcAft>
                      </a:pPr>
                      <a:r>
                        <a:rPr lang="en-US" sz="1800" dirty="0">
                          <a:effectLst/>
                          <a:latin typeface="+mn-lt"/>
                          <a:ea typeface="宋体"/>
                          <a:cs typeface="Times New Roman"/>
                        </a:rPr>
                        <a:t>30,200</a:t>
                      </a:r>
                    </a:p>
                  </a:txBody>
                  <a:tcPr marL="68580" marR="68580" marT="0" marB="0"/>
                </a:tc>
                <a:tc>
                  <a:txBody>
                    <a:bodyPr/>
                    <a:lstStyle/>
                    <a:p>
                      <a:pPr marL="0" marR="0" algn="r">
                        <a:lnSpc>
                          <a:spcPct val="115000"/>
                        </a:lnSpc>
                        <a:spcBef>
                          <a:spcPts val="0"/>
                        </a:spcBef>
                        <a:spcAft>
                          <a:spcPts val="0"/>
                        </a:spcAft>
                      </a:pPr>
                      <a:r>
                        <a:rPr lang="en-US" sz="1800" dirty="0">
                          <a:effectLst/>
                          <a:latin typeface="+mn-lt"/>
                          <a:ea typeface="宋体"/>
                          <a:cs typeface="Times New Roman"/>
                        </a:rPr>
                        <a:t>22,106</a:t>
                      </a:r>
                    </a:p>
                  </a:txBody>
                  <a:tcPr marL="68580" marR="68580" marT="0" marB="0"/>
                </a:tc>
                <a:tc>
                  <a:txBody>
                    <a:bodyPr/>
                    <a:lstStyle/>
                    <a:p>
                      <a:pPr marL="0" marR="0" algn="r">
                        <a:lnSpc>
                          <a:spcPct val="115000"/>
                        </a:lnSpc>
                        <a:spcBef>
                          <a:spcPts val="0"/>
                        </a:spcBef>
                        <a:spcAft>
                          <a:spcPts val="0"/>
                        </a:spcAft>
                      </a:pPr>
                      <a:r>
                        <a:rPr lang="en-US" sz="1800" dirty="0">
                          <a:effectLst/>
                          <a:latin typeface="+mn-lt"/>
                          <a:ea typeface="宋体"/>
                          <a:cs typeface="Times New Roman"/>
                        </a:rPr>
                        <a:t>73.2%</a:t>
                      </a:r>
                    </a:p>
                  </a:txBody>
                  <a:tcPr marL="68580" marR="68580" marT="0" marB="0"/>
                </a:tc>
                <a:tc>
                  <a:txBody>
                    <a:bodyPr/>
                    <a:lstStyle/>
                    <a:p>
                      <a:pPr marL="0" marR="0" algn="r">
                        <a:lnSpc>
                          <a:spcPct val="115000"/>
                        </a:lnSpc>
                        <a:spcBef>
                          <a:spcPts val="0"/>
                        </a:spcBef>
                        <a:spcAft>
                          <a:spcPts val="0"/>
                        </a:spcAft>
                      </a:pPr>
                      <a:r>
                        <a:rPr lang="en-US" sz="1800" dirty="0">
                          <a:effectLst/>
                          <a:latin typeface="+mn-lt"/>
                          <a:ea typeface="宋体"/>
                          <a:cs typeface="Times New Roman"/>
                        </a:rPr>
                        <a:t>$10,894</a:t>
                      </a:r>
                    </a:p>
                  </a:txBody>
                  <a:tcPr marL="68580" marR="68580" marT="0" marB="0"/>
                </a:tc>
                <a:extLst>
                  <a:ext uri="{0D108BD9-81ED-4DB2-BD59-A6C34878D82A}">
                    <a16:rowId xmlns:a16="http://schemas.microsoft.com/office/drawing/2014/main" xmlns="" val="10005"/>
                  </a:ext>
                </a:extLst>
              </a:tr>
              <a:tr h="358326">
                <a:tc>
                  <a:txBody>
                    <a:bodyPr/>
                    <a:lstStyle/>
                    <a:p>
                      <a:pPr marL="0" marR="0">
                        <a:lnSpc>
                          <a:spcPct val="115000"/>
                        </a:lnSpc>
                        <a:spcBef>
                          <a:spcPts val="0"/>
                        </a:spcBef>
                        <a:spcAft>
                          <a:spcPts val="0"/>
                        </a:spcAft>
                      </a:pPr>
                      <a:r>
                        <a:rPr lang="en-US" sz="1800" dirty="0">
                          <a:effectLst/>
                          <a:latin typeface="Calibri"/>
                          <a:ea typeface="宋体"/>
                          <a:cs typeface="Times New Roman"/>
                        </a:rPr>
                        <a:t>2013</a:t>
                      </a:r>
                    </a:p>
                  </a:txBody>
                  <a:tcPr marL="68580" marR="68580" marT="0" marB="0"/>
                </a:tc>
                <a:tc>
                  <a:txBody>
                    <a:bodyPr/>
                    <a:lstStyle/>
                    <a:p>
                      <a:pPr marL="0" marR="0" algn="r">
                        <a:lnSpc>
                          <a:spcPct val="115000"/>
                        </a:lnSpc>
                        <a:spcBef>
                          <a:spcPts val="0"/>
                        </a:spcBef>
                        <a:spcAft>
                          <a:spcPts val="0"/>
                        </a:spcAft>
                      </a:pPr>
                      <a:r>
                        <a:rPr lang="en-US" sz="1800" dirty="0">
                          <a:effectLst/>
                          <a:latin typeface="+mn-lt"/>
                          <a:ea typeface="宋体"/>
                          <a:cs typeface="Times New Roman"/>
                        </a:rPr>
                        <a:t>135,651</a:t>
                      </a:r>
                    </a:p>
                  </a:txBody>
                  <a:tcPr marL="68580" marR="68580" marT="0" marB="0"/>
                </a:tc>
                <a:tc>
                  <a:txBody>
                    <a:bodyPr/>
                    <a:lstStyle/>
                    <a:p>
                      <a:pPr marL="0" marR="0" algn="r">
                        <a:lnSpc>
                          <a:spcPct val="115000"/>
                        </a:lnSpc>
                        <a:spcBef>
                          <a:spcPts val="0"/>
                        </a:spcBef>
                        <a:spcAft>
                          <a:spcPts val="0"/>
                        </a:spcAft>
                      </a:pPr>
                      <a:r>
                        <a:rPr lang="en-US" sz="1800" dirty="0">
                          <a:effectLst/>
                          <a:latin typeface="+mn-lt"/>
                          <a:ea typeface="宋体"/>
                          <a:cs typeface="Times New Roman"/>
                        </a:rPr>
                        <a:t>97,714</a:t>
                      </a:r>
                    </a:p>
                  </a:txBody>
                  <a:tcPr marL="68580" marR="68580" marT="0" marB="0"/>
                </a:tc>
                <a:tc>
                  <a:txBody>
                    <a:bodyPr/>
                    <a:lstStyle/>
                    <a:p>
                      <a:pPr marL="0" marR="0" algn="r">
                        <a:lnSpc>
                          <a:spcPct val="115000"/>
                        </a:lnSpc>
                        <a:spcBef>
                          <a:spcPts val="0"/>
                        </a:spcBef>
                        <a:spcAft>
                          <a:spcPts val="0"/>
                        </a:spcAft>
                      </a:pPr>
                      <a:r>
                        <a:rPr lang="en-US" sz="1800" dirty="0">
                          <a:effectLst/>
                          <a:latin typeface="+mn-lt"/>
                          <a:ea typeface="宋体"/>
                          <a:cs typeface="Times New Roman"/>
                        </a:rPr>
                        <a:t>71.5%</a:t>
                      </a:r>
                    </a:p>
                  </a:txBody>
                  <a:tcPr marL="68580" marR="68580" marT="0" marB="0"/>
                </a:tc>
                <a:tc>
                  <a:txBody>
                    <a:bodyPr/>
                    <a:lstStyle/>
                    <a:p>
                      <a:pPr marL="0" marR="0" algn="r">
                        <a:lnSpc>
                          <a:spcPct val="115000"/>
                        </a:lnSpc>
                        <a:spcBef>
                          <a:spcPts val="0"/>
                        </a:spcBef>
                        <a:spcAft>
                          <a:spcPts val="0"/>
                        </a:spcAft>
                      </a:pPr>
                      <a:r>
                        <a:rPr lang="en-US" sz="1800" dirty="0">
                          <a:effectLst/>
                          <a:latin typeface="+mn-lt"/>
                          <a:ea typeface="宋体"/>
                          <a:cs typeface="Times New Roman"/>
                        </a:rPr>
                        <a:t>$11,290</a:t>
                      </a:r>
                    </a:p>
                  </a:txBody>
                  <a:tcPr marL="68580" marR="68580" marT="0" marB="0"/>
                </a:tc>
                <a:tc>
                  <a:txBody>
                    <a:bodyPr/>
                    <a:lstStyle/>
                    <a:p>
                      <a:pPr marL="0" marR="0" algn="r">
                        <a:lnSpc>
                          <a:spcPct val="115000"/>
                        </a:lnSpc>
                        <a:spcBef>
                          <a:spcPts val="0"/>
                        </a:spcBef>
                        <a:spcAft>
                          <a:spcPts val="0"/>
                        </a:spcAft>
                      </a:pPr>
                      <a:endParaRPr lang="en-US" sz="1800" dirty="0">
                        <a:effectLst/>
                        <a:latin typeface="+mn-lt"/>
                        <a:ea typeface="宋体"/>
                        <a:cs typeface="Times New Roman"/>
                      </a:endParaRPr>
                    </a:p>
                  </a:txBody>
                  <a:tcPr marL="68580" marR="68580" marT="0" marB="0"/>
                </a:tc>
                <a:tc>
                  <a:txBody>
                    <a:bodyPr/>
                    <a:lstStyle/>
                    <a:p>
                      <a:pPr marL="0" marR="0" algn="r">
                        <a:lnSpc>
                          <a:spcPct val="115000"/>
                        </a:lnSpc>
                        <a:spcBef>
                          <a:spcPts val="0"/>
                        </a:spcBef>
                        <a:spcAft>
                          <a:spcPts val="0"/>
                        </a:spcAft>
                      </a:pPr>
                      <a:r>
                        <a:rPr lang="en-US" sz="1800" dirty="0">
                          <a:effectLst/>
                          <a:latin typeface="+mn-lt"/>
                          <a:ea typeface="宋体"/>
                          <a:cs typeface="Times New Roman"/>
                        </a:rPr>
                        <a:t>32,077</a:t>
                      </a:r>
                    </a:p>
                  </a:txBody>
                  <a:tcPr marL="68580" marR="68580" marT="0" marB="0"/>
                </a:tc>
                <a:tc>
                  <a:txBody>
                    <a:bodyPr/>
                    <a:lstStyle/>
                    <a:p>
                      <a:pPr marL="0" marR="0" algn="r">
                        <a:lnSpc>
                          <a:spcPct val="115000"/>
                        </a:lnSpc>
                        <a:spcBef>
                          <a:spcPts val="0"/>
                        </a:spcBef>
                        <a:spcAft>
                          <a:spcPts val="0"/>
                        </a:spcAft>
                      </a:pPr>
                      <a:r>
                        <a:rPr lang="en-US" sz="1800" dirty="0">
                          <a:effectLst/>
                          <a:latin typeface="+mn-lt"/>
                          <a:ea typeface="宋体"/>
                          <a:cs typeface="Times New Roman"/>
                        </a:rPr>
                        <a:t>23,556</a:t>
                      </a:r>
                    </a:p>
                  </a:txBody>
                  <a:tcPr marL="68580" marR="68580" marT="0" marB="0"/>
                </a:tc>
                <a:tc>
                  <a:txBody>
                    <a:bodyPr/>
                    <a:lstStyle/>
                    <a:p>
                      <a:pPr marL="0" marR="0" algn="r">
                        <a:lnSpc>
                          <a:spcPct val="115000"/>
                        </a:lnSpc>
                        <a:spcBef>
                          <a:spcPts val="0"/>
                        </a:spcBef>
                        <a:spcAft>
                          <a:spcPts val="0"/>
                        </a:spcAft>
                      </a:pPr>
                      <a:r>
                        <a:rPr lang="en-US" sz="1800" dirty="0">
                          <a:effectLst/>
                          <a:latin typeface="+mn-lt"/>
                          <a:ea typeface="宋体"/>
                          <a:cs typeface="Times New Roman"/>
                        </a:rPr>
                        <a:t>73.4%</a:t>
                      </a:r>
                    </a:p>
                  </a:txBody>
                  <a:tcPr marL="68580" marR="68580" marT="0" marB="0"/>
                </a:tc>
                <a:tc>
                  <a:txBody>
                    <a:bodyPr/>
                    <a:lstStyle/>
                    <a:p>
                      <a:pPr marL="0" marR="0" algn="r">
                        <a:lnSpc>
                          <a:spcPct val="115000"/>
                        </a:lnSpc>
                        <a:spcBef>
                          <a:spcPts val="0"/>
                        </a:spcBef>
                        <a:spcAft>
                          <a:spcPts val="0"/>
                        </a:spcAft>
                      </a:pPr>
                      <a:r>
                        <a:rPr lang="en-US" sz="1800" dirty="0">
                          <a:effectLst/>
                          <a:latin typeface="+mn-lt"/>
                          <a:ea typeface="宋体"/>
                          <a:cs typeface="Times New Roman"/>
                        </a:rPr>
                        <a:t>$11,658</a:t>
                      </a:r>
                    </a:p>
                  </a:txBody>
                  <a:tcPr marL="68580" marR="68580" marT="0" marB="0"/>
                </a:tc>
                <a:extLst>
                  <a:ext uri="{0D108BD9-81ED-4DB2-BD59-A6C34878D82A}">
                    <a16:rowId xmlns:a16="http://schemas.microsoft.com/office/drawing/2014/main" xmlns="" val="2927420985"/>
                  </a:ext>
                </a:extLst>
              </a:tr>
              <a:tr h="358326">
                <a:tc>
                  <a:txBody>
                    <a:bodyPr/>
                    <a:lstStyle/>
                    <a:p>
                      <a:pPr marL="0" marR="0">
                        <a:lnSpc>
                          <a:spcPct val="115000"/>
                        </a:lnSpc>
                        <a:spcBef>
                          <a:spcPts val="0"/>
                        </a:spcBef>
                        <a:spcAft>
                          <a:spcPts val="0"/>
                        </a:spcAft>
                      </a:pPr>
                      <a:r>
                        <a:rPr lang="en-US" sz="1800" dirty="0">
                          <a:effectLst/>
                          <a:latin typeface="Calibri"/>
                          <a:ea typeface="宋体"/>
                          <a:cs typeface="Times New Roman"/>
                        </a:rPr>
                        <a:t>2014</a:t>
                      </a:r>
                    </a:p>
                  </a:txBody>
                  <a:tcPr marL="68580" marR="68580" marT="0" marB="0"/>
                </a:tc>
                <a:tc>
                  <a:txBody>
                    <a:bodyPr/>
                    <a:lstStyle/>
                    <a:p>
                      <a:pPr marL="0" marR="0" algn="r">
                        <a:lnSpc>
                          <a:spcPct val="115000"/>
                        </a:lnSpc>
                        <a:spcBef>
                          <a:spcPts val="0"/>
                        </a:spcBef>
                        <a:spcAft>
                          <a:spcPts val="0"/>
                        </a:spcAft>
                      </a:pPr>
                      <a:r>
                        <a:rPr lang="en-US" sz="1800" dirty="0">
                          <a:effectLst/>
                          <a:latin typeface="+mn-lt"/>
                          <a:ea typeface="宋体"/>
                          <a:cs typeface="Times New Roman"/>
                        </a:rPr>
                        <a:t>141,105</a:t>
                      </a:r>
                    </a:p>
                  </a:txBody>
                  <a:tcPr marL="68580" marR="68580" marT="0" marB="0"/>
                </a:tc>
                <a:tc>
                  <a:txBody>
                    <a:bodyPr/>
                    <a:lstStyle/>
                    <a:p>
                      <a:pPr marL="0" marR="0" algn="r">
                        <a:lnSpc>
                          <a:spcPct val="115000"/>
                        </a:lnSpc>
                        <a:spcBef>
                          <a:spcPts val="0"/>
                        </a:spcBef>
                        <a:spcAft>
                          <a:spcPts val="0"/>
                        </a:spcAft>
                      </a:pPr>
                      <a:r>
                        <a:rPr lang="en-US" sz="1800" dirty="0">
                          <a:effectLst/>
                          <a:latin typeface="+mn-lt"/>
                          <a:ea typeface="宋体"/>
                          <a:cs typeface="Times New Roman"/>
                        </a:rPr>
                        <a:t>99,255</a:t>
                      </a:r>
                    </a:p>
                  </a:txBody>
                  <a:tcPr marL="68580" marR="68580" marT="0" marB="0"/>
                </a:tc>
                <a:tc>
                  <a:txBody>
                    <a:bodyPr/>
                    <a:lstStyle/>
                    <a:p>
                      <a:pPr marL="0" marR="0" algn="r">
                        <a:lnSpc>
                          <a:spcPct val="115000"/>
                        </a:lnSpc>
                        <a:spcBef>
                          <a:spcPts val="0"/>
                        </a:spcBef>
                        <a:spcAft>
                          <a:spcPts val="0"/>
                        </a:spcAft>
                      </a:pPr>
                      <a:r>
                        <a:rPr lang="en-US" sz="1800" dirty="0">
                          <a:effectLst/>
                          <a:latin typeface="+mn-lt"/>
                          <a:ea typeface="宋体"/>
                          <a:cs typeface="Times New Roman"/>
                        </a:rPr>
                        <a:t>70.3%</a:t>
                      </a:r>
                    </a:p>
                  </a:txBody>
                  <a:tcPr marL="68580" marR="68580" marT="0" marB="0"/>
                </a:tc>
                <a:tc>
                  <a:txBody>
                    <a:bodyPr/>
                    <a:lstStyle/>
                    <a:p>
                      <a:pPr marL="0" marR="0" algn="r">
                        <a:lnSpc>
                          <a:spcPct val="115000"/>
                        </a:lnSpc>
                        <a:spcBef>
                          <a:spcPts val="0"/>
                        </a:spcBef>
                        <a:spcAft>
                          <a:spcPts val="0"/>
                        </a:spcAft>
                      </a:pPr>
                      <a:r>
                        <a:rPr lang="en-US" sz="1800" dirty="0">
                          <a:effectLst/>
                          <a:latin typeface="+mn-lt"/>
                          <a:ea typeface="宋体"/>
                          <a:cs typeface="Times New Roman"/>
                        </a:rPr>
                        <a:t>$11,633</a:t>
                      </a:r>
                    </a:p>
                  </a:txBody>
                  <a:tcPr marL="68580" marR="68580" marT="0" marB="0"/>
                </a:tc>
                <a:tc>
                  <a:txBody>
                    <a:bodyPr/>
                    <a:lstStyle/>
                    <a:p>
                      <a:pPr marL="0" marR="0" algn="r">
                        <a:lnSpc>
                          <a:spcPct val="115000"/>
                        </a:lnSpc>
                        <a:spcBef>
                          <a:spcPts val="0"/>
                        </a:spcBef>
                        <a:spcAft>
                          <a:spcPts val="0"/>
                        </a:spcAft>
                      </a:pPr>
                      <a:endParaRPr lang="en-US" sz="1800" dirty="0">
                        <a:effectLst/>
                        <a:latin typeface="+mn-lt"/>
                        <a:ea typeface="宋体"/>
                        <a:cs typeface="Times New Roman"/>
                      </a:endParaRPr>
                    </a:p>
                  </a:txBody>
                  <a:tcPr marL="68580" marR="68580" marT="0" marB="0"/>
                </a:tc>
                <a:tc>
                  <a:txBody>
                    <a:bodyPr/>
                    <a:lstStyle/>
                    <a:p>
                      <a:pPr marL="0" marR="0" algn="r">
                        <a:lnSpc>
                          <a:spcPct val="115000"/>
                        </a:lnSpc>
                        <a:spcBef>
                          <a:spcPts val="0"/>
                        </a:spcBef>
                        <a:spcAft>
                          <a:spcPts val="0"/>
                        </a:spcAft>
                      </a:pPr>
                      <a:r>
                        <a:rPr lang="en-US" sz="1800" dirty="0">
                          <a:effectLst/>
                          <a:latin typeface="+mn-lt"/>
                          <a:ea typeface="宋体"/>
                          <a:cs typeface="Times New Roman"/>
                        </a:rPr>
                        <a:t>32,990</a:t>
                      </a:r>
                    </a:p>
                  </a:txBody>
                  <a:tcPr marL="68580" marR="68580" marT="0" marB="0"/>
                </a:tc>
                <a:tc>
                  <a:txBody>
                    <a:bodyPr/>
                    <a:lstStyle/>
                    <a:p>
                      <a:pPr marL="0" marR="0" algn="r">
                        <a:lnSpc>
                          <a:spcPct val="115000"/>
                        </a:lnSpc>
                        <a:spcBef>
                          <a:spcPts val="0"/>
                        </a:spcBef>
                        <a:spcAft>
                          <a:spcPts val="0"/>
                        </a:spcAft>
                      </a:pPr>
                      <a:r>
                        <a:rPr lang="en-US" sz="1800" dirty="0">
                          <a:effectLst/>
                          <a:latin typeface="+mn-lt"/>
                          <a:ea typeface="宋体"/>
                          <a:cs typeface="Times New Roman"/>
                        </a:rPr>
                        <a:t>23,992</a:t>
                      </a:r>
                    </a:p>
                  </a:txBody>
                  <a:tcPr marL="68580" marR="68580" marT="0" marB="0"/>
                </a:tc>
                <a:tc>
                  <a:txBody>
                    <a:bodyPr/>
                    <a:lstStyle/>
                    <a:p>
                      <a:pPr marL="0" marR="0" algn="r">
                        <a:lnSpc>
                          <a:spcPct val="115000"/>
                        </a:lnSpc>
                        <a:spcBef>
                          <a:spcPts val="0"/>
                        </a:spcBef>
                        <a:spcAft>
                          <a:spcPts val="0"/>
                        </a:spcAft>
                      </a:pPr>
                      <a:r>
                        <a:rPr lang="en-US" sz="1800" dirty="0">
                          <a:effectLst/>
                          <a:latin typeface="+mn-lt"/>
                          <a:ea typeface="宋体"/>
                          <a:cs typeface="Times New Roman"/>
                        </a:rPr>
                        <a:t>72.7%</a:t>
                      </a:r>
                    </a:p>
                  </a:txBody>
                  <a:tcPr marL="68580" marR="68580" marT="0" marB="0"/>
                </a:tc>
                <a:tc>
                  <a:txBody>
                    <a:bodyPr/>
                    <a:lstStyle/>
                    <a:p>
                      <a:pPr marL="0" marR="0" algn="r">
                        <a:lnSpc>
                          <a:spcPct val="115000"/>
                        </a:lnSpc>
                        <a:spcBef>
                          <a:spcPts val="0"/>
                        </a:spcBef>
                        <a:spcAft>
                          <a:spcPts val="0"/>
                        </a:spcAft>
                      </a:pPr>
                      <a:r>
                        <a:rPr lang="en-US" sz="1800" dirty="0">
                          <a:effectLst/>
                          <a:latin typeface="+mn-lt"/>
                          <a:ea typeface="宋体"/>
                          <a:cs typeface="Times New Roman"/>
                        </a:rPr>
                        <a:t>$12,215</a:t>
                      </a:r>
                    </a:p>
                  </a:txBody>
                  <a:tcPr marL="68580" marR="68580" marT="0" marB="0"/>
                </a:tc>
                <a:extLst>
                  <a:ext uri="{0D108BD9-81ED-4DB2-BD59-A6C34878D82A}">
                    <a16:rowId xmlns:a16="http://schemas.microsoft.com/office/drawing/2014/main" xmlns="" val="3571015363"/>
                  </a:ext>
                </a:extLst>
              </a:tr>
              <a:tr h="836486">
                <a:tc>
                  <a:txBody>
                    <a:bodyPr/>
                    <a:lstStyle/>
                    <a:p>
                      <a:pPr marL="0" marR="0">
                        <a:lnSpc>
                          <a:spcPct val="115000"/>
                        </a:lnSpc>
                        <a:spcBef>
                          <a:spcPts val="0"/>
                        </a:spcBef>
                        <a:spcAft>
                          <a:spcPts val="0"/>
                        </a:spcAft>
                      </a:pPr>
                      <a:r>
                        <a:rPr lang="en-US" sz="1800" dirty="0">
                          <a:effectLst/>
                          <a:sym typeface="Symbol"/>
                        </a:rPr>
                        <a:t>MARC</a:t>
                      </a:r>
                      <a:endParaRPr lang="en-US" sz="1800" dirty="0">
                        <a:effectLst/>
                        <a:latin typeface="Calibri"/>
                        <a:ea typeface="宋体"/>
                        <a:cs typeface="Times New Roman"/>
                      </a:endParaRPr>
                    </a:p>
                  </a:txBody>
                  <a:tcPr marL="68580" marR="68580" marT="0" marB="0"/>
                </a:tc>
                <a:tc>
                  <a:txBody>
                    <a:bodyPr/>
                    <a:lstStyle/>
                    <a:p>
                      <a:pPr marL="0" marR="0" algn="r">
                        <a:lnSpc>
                          <a:spcPct val="115000"/>
                        </a:lnSpc>
                        <a:spcBef>
                          <a:spcPts val="0"/>
                        </a:spcBef>
                        <a:spcAft>
                          <a:spcPts val="0"/>
                        </a:spcAft>
                      </a:pPr>
                      <a:r>
                        <a:rPr lang="en-US" sz="1800" dirty="0">
                          <a:solidFill>
                            <a:srgbClr val="00B050"/>
                          </a:solidFill>
                          <a:effectLst/>
                        </a:rPr>
                        <a:t>  5.1%</a:t>
                      </a:r>
                      <a:endParaRPr lang="en-US" sz="1800" dirty="0">
                        <a:solidFill>
                          <a:srgbClr val="00B050"/>
                        </a:solidFill>
                        <a:effectLst/>
                        <a:latin typeface="Calibri"/>
                        <a:ea typeface="宋体"/>
                        <a:cs typeface="Times New Roman"/>
                      </a:endParaRPr>
                    </a:p>
                  </a:txBody>
                  <a:tcPr marL="68580" marR="68580" marT="0" marB="0"/>
                </a:tc>
                <a:tc>
                  <a:txBody>
                    <a:bodyPr/>
                    <a:lstStyle/>
                    <a:p>
                      <a:pPr marL="0" marR="0" algn="r">
                        <a:lnSpc>
                          <a:spcPct val="115000"/>
                        </a:lnSpc>
                        <a:spcBef>
                          <a:spcPts val="0"/>
                        </a:spcBef>
                        <a:spcAft>
                          <a:spcPts val="0"/>
                        </a:spcAft>
                      </a:pPr>
                      <a:r>
                        <a:rPr lang="en-US" sz="1800" dirty="0">
                          <a:solidFill>
                            <a:srgbClr val="00B050"/>
                          </a:solidFill>
                          <a:effectLst/>
                        </a:rPr>
                        <a:t>4.6%</a:t>
                      </a:r>
                      <a:endParaRPr lang="en-US" sz="1800" dirty="0">
                        <a:solidFill>
                          <a:srgbClr val="00B050"/>
                        </a:solidFill>
                        <a:effectLst/>
                        <a:latin typeface="Calibri"/>
                        <a:ea typeface="宋体"/>
                        <a:cs typeface="Times New Roman"/>
                      </a:endParaRPr>
                    </a:p>
                  </a:txBody>
                  <a:tcPr marL="68580" marR="68580" marT="0" marB="0"/>
                </a:tc>
                <a:tc>
                  <a:txBody>
                    <a:bodyPr/>
                    <a:lstStyle/>
                    <a:p>
                      <a:pPr marL="0" marR="0" algn="r">
                        <a:lnSpc>
                          <a:spcPct val="115000"/>
                        </a:lnSpc>
                        <a:spcBef>
                          <a:spcPts val="0"/>
                        </a:spcBef>
                        <a:spcAft>
                          <a:spcPts val="0"/>
                        </a:spcAft>
                      </a:pPr>
                      <a:r>
                        <a:rPr lang="en-US" sz="1800" dirty="0">
                          <a:solidFill>
                            <a:srgbClr val="FF0000"/>
                          </a:solidFill>
                          <a:effectLst/>
                        </a:rPr>
                        <a:t>   0.3%</a:t>
                      </a:r>
                      <a:endParaRPr lang="en-US" sz="1800" dirty="0">
                        <a:solidFill>
                          <a:srgbClr val="FF0000"/>
                        </a:solidFill>
                        <a:effectLst/>
                        <a:latin typeface="Calibri"/>
                        <a:ea typeface="宋体"/>
                        <a:cs typeface="Times New Roman"/>
                      </a:endParaRPr>
                    </a:p>
                  </a:txBody>
                  <a:tcPr marL="68580" marR="68580" marT="0" marB="0"/>
                </a:tc>
                <a:tc>
                  <a:txBody>
                    <a:bodyPr/>
                    <a:lstStyle/>
                    <a:p>
                      <a:pPr marL="0" marR="0" algn="r">
                        <a:lnSpc>
                          <a:spcPct val="115000"/>
                        </a:lnSpc>
                        <a:spcBef>
                          <a:spcPts val="0"/>
                        </a:spcBef>
                        <a:spcAft>
                          <a:spcPts val="0"/>
                        </a:spcAft>
                      </a:pPr>
                      <a:r>
                        <a:rPr lang="en-US" sz="1800" dirty="0">
                          <a:solidFill>
                            <a:srgbClr val="00B050"/>
                          </a:solidFill>
                          <a:effectLst/>
                        </a:rPr>
                        <a:t>   4.2%</a:t>
                      </a:r>
                      <a:endParaRPr lang="en-US" sz="1800" dirty="0">
                        <a:solidFill>
                          <a:srgbClr val="00B050"/>
                        </a:solidFill>
                        <a:effectLst/>
                        <a:latin typeface="Calibri"/>
                        <a:ea typeface="宋体"/>
                        <a:cs typeface="Times New Roman"/>
                      </a:endParaRPr>
                    </a:p>
                  </a:txBody>
                  <a:tcPr marL="68580" marR="68580" marT="0" marB="0"/>
                </a:tc>
                <a:tc>
                  <a:txBody>
                    <a:bodyPr/>
                    <a:lstStyle/>
                    <a:p>
                      <a:pPr marL="0" marR="0" algn="r">
                        <a:lnSpc>
                          <a:spcPct val="115000"/>
                        </a:lnSpc>
                        <a:spcBef>
                          <a:spcPts val="0"/>
                        </a:spcBef>
                        <a:spcAft>
                          <a:spcPts val="0"/>
                        </a:spcAft>
                      </a:pPr>
                      <a:r>
                        <a:rPr lang="en-US" sz="1800">
                          <a:effectLst/>
                        </a:rPr>
                        <a:t> </a:t>
                      </a:r>
                      <a:endParaRPr lang="en-US" sz="1800">
                        <a:effectLst/>
                        <a:latin typeface="Calibri"/>
                        <a:ea typeface="宋体"/>
                        <a:cs typeface="Times New Roman"/>
                      </a:endParaRPr>
                    </a:p>
                  </a:txBody>
                  <a:tcPr marL="68580" marR="68580" marT="0" marB="0"/>
                </a:tc>
                <a:tc>
                  <a:txBody>
                    <a:bodyPr/>
                    <a:lstStyle/>
                    <a:p>
                      <a:pPr marL="0" marR="0" algn="r">
                        <a:lnSpc>
                          <a:spcPct val="115000"/>
                        </a:lnSpc>
                        <a:spcBef>
                          <a:spcPts val="0"/>
                        </a:spcBef>
                        <a:spcAft>
                          <a:spcPts val="0"/>
                        </a:spcAft>
                      </a:pPr>
                      <a:r>
                        <a:rPr lang="en-US" sz="1800" dirty="0">
                          <a:solidFill>
                            <a:srgbClr val="00B050"/>
                          </a:solidFill>
                          <a:effectLst/>
                        </a:rPr>
                        <a:t>   7.9%</a:t>
                      </a:r>
                      <a:endParaRPr lang="en-US" sz="1800" dirty="0">
                        <a:solidFill>
                          <a:srgbClr val="00B050"/>
                        </a:solidFill>
                        <a:effectLst/>
                        <a:latin typeface="Calibri"/>
                        <a:ea typeface="宋体"/>
                        <a:cs typeface="Times New Roman"/>
                      </a:endParaRPr>
                    </a:p>
                  </a:txBody>
                  <a:tcPr marL="68580" marR="68580" marT="0" marB="0"/>
                </a:tc>
                <a:tc>
                  <a:txBody>
                    <a:bodyPr/>
                    <a:lstStyle/>
                    <a:p>
                      <a:pPr marL="0" marR="0" algn="r">
                        <a:lnSpc>
                          <a:spcPct val="115000"/>
                        </a:lnSpc>
                        <a:spcBef>
                          <a:spcPts val="0"/>
                        </a:spcBef>
                        <a:spcAft>
                          <a:spcPts val="0"/>
                        </a:spcAft>
                      </a:pPr>
                      <a:r>
                        <a:rPr lang="en-US" sz="1800" dirty="0">
                          <a:solidFill>
                            <a:srgbClr val="00B050"/>
                          </a:solidFill>
                          <a:effectLst/>
                        </a:rPr>
                        <a:t>  7.2%</a:t>
                      </a:r>
                      <a:endParaRPr lang="en-US" sz="1800" dirty="0">
                        <a:solidFill>
                          <a:srgbClr val="00B050"/>
                        </a:solidFill>
                        <a:effectLst/>
                        <a:latin typeface="Calibri"/>
                        <a:ea typeface="宋体"/>
                        <a:cs typeface="Times New Roman"/>
                      </a:endParaRPr>
                    </a:p>
                  </a:txBody>
                  <a:tcPr marL="68580" marR="68580" marT="0" marB="0"/>
                </a:tc>
                <a:tc>
                  <a:txBody>
                    <a:bodyPr/>
                    <a:lstStyle/>
                    <a:p>
                      <a:pPr marL="0" marR="0" algn="r">
                        <a:lnSpc>
                          <a:spcPct val="115000"/>
                        </a:lnSpc>
                        <a:spcBef>
                          <a:spcPts val="0"/>
                        </a:spcBef>
                        <a:spcAft>
                          <a:spcPts val="0"/>
                        </a:spcAft>
                      </a:pPr>
                      <a:r>
                        <a:rPr lang="en-US" sz="1800" dirty="0">
                          <a:solidFill>
                            <a:srgbClr val="00B050"/>
                          </a:solidFill>
                          <a:effectLst/>
                        </a:rPr>
                        <a:t>  </a:t>
                      </a:r>
                      <a:r>
                        <a:rPr lang="en-US" sz="1800" dirty="0">
                          <a:solidFill>
                            <a:srgbClr val="FF3300"/>
                          </a:solidFill>
                          <a:effectLst/>
                        </a:rPr>
                        <a:t>0.3%</a:t>
                      </a:r>
                      <a:endParaRPr lang="en-US" sz="1800" dirty="0">
                        <a:solidFill>
                          <a:srgbClr val="FF3300"/>
                        </a:solidFill>
                        <a:effectLst/>
                        <a:latin typeface="Calibri"/>
                        <a:ea typeface="宋体"/>
                        <a:cs typeface="Times New Roman"/>
                      </a:endParaRPr>
                    </a:p>
                  </a:txBody>
                  <a:tcPr marL="68580" marR="68580" marT="0" marB="0"/>
                </a:tc>
                <a:tc>
                  <a:txBody>
                    <a:bodyPr/>
                    <a:lstStyle/>
                    <a:p>
                      <a:pPr marL="0" marR="0" algn="r">
                        <a:lnSpc>
                          <a:spcPct val="115000"/>
                        </a:lnSpc>
                        <a:spcBef>
                          <a:spcPts val="0"/>
                        </a:spcBef>
                        <a:spcAft>
                          <a:spcPts val="0"/>
                        </a:spcAft>
                      </a:pPr>
                      <a:r>
                        <a:rPr lang="en-US" sz="1800" dirty="0">
                          <a:solidFill>
                            <a:srgbClr val="00B050"/>
                          </a:solidFill>
                          <a:effectLst/>
                        </a:rPr>
                        <a:t>   5.0%</a:t>
                      </a:r>
                      <a:endParaRPr lang="en-US" sz="1800" dirty="0">
                        <a:solidFill>
                          <a:srgbClr val="00B050"/>
                        </a:solidFill>
                        <a:effectLst/>
                        <a:latin typeface="Calibri"/>
                        <a:ea typeface="宋体"/>
                        <a:cs typeface="Times New Roman"/>
                      </a:endParaRPr>
                    </a:p>
                  </a:txBody>
                  <a:tcPr marL="68580" marR="68580" marT="0" marB="0"/>
                </a:tc>
                <a:extLst>
                  <a:ext uri="{0D108BD9-81ED-4DB2-BD59-A6C34878D82A}">
                    <a16:rowId xmlns:a16="http://schemas.microsoft.com/office/drawing/2014/main" xmlns="" val="10006"/>
                  </a:ext>
                </a:extLst>
              </a:tr>
            </a:tbl>
          </a:graphicData>
        </a:graphic>
      </p:graphicFrame>
      <p:cxnSp>
        <p:nvCxnSpPr>
          <p:cNvPr id="10" name="Straight Arrow Connector 9"/>
          <p:cNvCxnSpPr/>
          <p:nvPr/>
        </p:nvCxnSpPr>
        <p:spPr>
          <a:xfrm flipV="1">
            <a:off x="1219200" y="5410200"/>
            <a:ext cx="0" cy="209550"/>
          </a:xfrm>
          <a:prstGeom prst="straightConnector1">
            <a:avLst/>
          </a:prstGeom>
          <a:noFill/>
          <a:ln w="28575" cap="flat" cmpd="sng" algn="ctr">
            <a:solidFill>
              <a:srgbClr val="0FDB53"/>
            </a:solidFill>
            <a:prstDash val="solid"/>
            <a:tailEnd type="arrow"/>
          </a:ln>
          <a:effectLst/>
        </p:spPr>
      </p:cxnSp>
      <p:cxnSp>
        <p:nvCxnSpPr>
          <p:cNvPr id="17" name="Straight Arrow Connector 16"/>
          <p:cNvCxnSpPr/>
          <p:nvPr/>
        </p:nvCxnSpPr>
        <p:spPr>
          <a:xfrm flipV="1">
            <a:off x="2057400" y="5410200"/>
            <a:ext cx="0" cy="209550"/>
          </a:xfrm>
          <a:prstGeom prst="straightConnector1">
            <a:avLst/>
          </a:prstGeom>
          <a:noFill/>
          <a:ln w="28575" cap="flat" cmpd="sng" algn="ctr">
            <a:solidFill>
              <a:srgbClr val="0FDB53"/>
            </a:solidFill>
            <a:prstDash val="solid"/>
            <a:tailEnd type="arrow"/>
          </a:ln>
          <a:effectLst/>
        </p:spPr>
      </p:cxnSp>
      <p:cxnSp>
        <p:nvCxnSpPr>
          <p:cNvPr id="18" name="Straight Arrow Connector 17"/>
          <p:cNvCxnSpPr/>
          <p:nvPr/>
        </p:nvCxnSpPr>
        <p:spPr>
          <a:xfrm flipV="1">
            <a:off x="8534400" y="5410200"/>
            <a:ext cx="0" cy="209550"/>
          </a:xfrm>
          <a:prstGeom prst="straightConnector1">
            <a:avLst/>
          </a:prstGeom>
          <a:noFill/>
          <a:ln w="28575" cap="flat" cmpd="sng" algn="ctr">
            <a:solidFill>
              <a:srgbClr val="0FDB53"/>
            </a:solidFill>
            <a:prstDash val="solid"/>
            <a:tailEnd type="arrow"/>
          </a:ln>
          <a:effectLst/>
        </p:spPr>
      </p:cxnSp>
      <p:cxnSp>
        <p:nvCxnSpPr>
          <p:cNvPr id="21" name="Straight Arrow Connector 20"/>
          <p:cNvCxnSpPr/>
          <p:nvPr/>
        </p:nvCxnSpPr>
        <p:spPr>
          <a:xfrm flipV="1">
            <a:off x="5486400" y="5410200"/>
            <a:ext cx="0" cy="209550"/>
          </a:xfrm>
          <a:prstGeom prst="straightConnector1">
            <a:avLst/>
          </a:prstGeom>
          <a:noFill/>
          <a:ln w="28575" cap="flat" cmpd="sng" algn="ctr">
            <a:solidFill>
              <a:srgbClr val="0FDB53"/>
            </a:solidFill>
            <a:prstDash val="solid"/>
            <a:tailEnd type="arrow"/>
          </a:ln>
          <a:effectLst/>
        </p:spPr>
      </p:cxnSp>
      <p:cxnSp>
        <p:nvCxnSpPr>
          <p:cNvPr id="23" name="Straight Arrow Connector 22"/>
          <p:cNvCxnSpPr/>
          <p:nvPr/>
        </p:nvCxnSpPr>
        <p:spPr>
          <a:xfrm flipV="1">
            <a:off x="6324600" y="5410200"/>
            <a:ext cx="0" cy="209550"/>
          </a:xfrm>
          <a:prstGeom prst="straightConnector1">
            <a:avLst/>
          </a:prstGeom>
          <a:noFill/>
          <a:ln w="28575" cap="flat" cmpd="sng" algn="ctr">
            <a:solidFill>
              <a:srgbClr val="0FDB53"/>
            </a:solidFill>
            <a:prstDash val="solid"/>
            <a:tailEnd type="arrow"/>
          </a:ln>
          <a:effectLst/>
        </p:spPr>
      </p:cxnSp>
      <p:cxnSp>
        <p:nvCxnSpPr>
          <p:cNvPr id="26" name="Straight Arrow Connector 25"/>
          <p:cNvCxnSpPr/>
          <p:nvPr/>
        </p:nvCxnSpPr>
        <p:spPr>
          <a:xfrm flipV="1">
            <a:off x="4267200" y="5410200"/>
            <a:ext cx="0" cy="209550"/>
          </a:xfrm>
          <a:prstGeom prst="straightConnector1">
            <a:avLst/>
          </a:prstGeom>
          <a:noFill/>
          <a:ln w="28575" cap="flat" cmpd="sng" algn="ctr">
            <a:solidFill>
              <a:srgbClr val="0FDB53"/>
            </a:solidFill>
            <a:prstDash val="solid"/>
            <a:tailEnd type="arrow"/>
          </a:ln>
          <a:effectLst/>
        </p:spPr>
      </p:cxnSp>
      <p:sp>
        <p:nvSpPr>
          <p:cNvPr id="27" name="Rectangle 26"/>
          <p:cNvSpPr/>
          <p:nvPr/>
        </p:nvSpPr>
        <p:spPr>
          <a:xfrm>
            <a:off x="0" y="6231885"/>
            <a:ext cx="9220200" cy="584775"/>
          </a:xfrm>
          <a:prstGeom prst="rect">
            <a:avLst/>
          </a:prstGeom>
        </p:spPr>
        <p:txBody>
          <a:bodyPr wrap="square">
            <a:spAutoFit/>
          </a:bodyPr>
          <a:lstStyle/>
          <a:p>
            <a:r>
              <a:rPr lang="en-US" sz="1600" i="1" dirty="0"/>
              <a:t>Note</a:t>
            </a:r>
            <a:r>
              <a:rPr lang="en-US" sz="1600" dirty="0"/>
              <a:t>: </a:t>
            </a:r>
            <a:r>
              <a:rPr lang="en-US" sz="1600" dirty="0">
                <a:sym typeface="Symbol"/>
              </a:rPr>
              <a:t>MARC</a:t>
            </a:r>
            <a:r>
              <a:rPr lang="en-US" sz="1600" dirty="0"/>
              <a:t>  = Mean Annual Rate of Change, calculated as the ratio of the slope of the linear equation over the corresponding data in 2009. Graphs are omitted to save space.</a:t>
            </a:r>
          </a:p>
        </p:txBody>
      </p:sp>
      <p:cxnSp>
        <p:nvCxnSpPr>
          <p:cNvPr id="13" name="Straight Arrow Connector 12"/>
          <p:cNvCxnSpPr/>
          <p:nvPr/>
        </p:nvCxnSpPr>
        <p:spPr>
          <a:xfrm>
            <a:off x="3276600" y="5410200"/>
            <a:ext cx="0" cy="2095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7543800" y="5410200"/>
            <a:ext cx="0" cy="2095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710602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ctrTitle" idx="4294967295"/>
          </p:nvPr>
        </p:nvSpPr>
        <p:spPr>
          <a:xfrm>
            <a:off x="0" y="0"/>
            <a:ext cx="9144000" cy="1676400"/>
          </a:xfrm>
          <a:solidFill>
            <a:srgbClr val="FF6600"/>
          </a:solidFill>
        </p:spPr>
        <p:txBody>
          <a:bodyPr/>
          <a:lstStyle/>
          <a:p>
            <a:pPr eaLnBrk="1" fontAlgn="auto" hangingPunct="1">
              <a:spcBef>
                <a:spcPts val="0"/>
              </a:spcBef>
              <a:spcAft>
                <a:spcPts val="0"/>
              </a:spcAft>
              <a:defRPr sz="1200" b="1" i="0" u="none" strike="noStrike" kern="1200" baseline="0">
                <a:solidFill>
                  <a:sysClr val="windowText" lastClr="000000"/>
                </a:solidFill>
                <a:latin typeface="+mn-lt"/>
                <a:ea typeface="+mn-ea"/>
                <a:cs typeface="+mn-cs"/>
              </a:defRPr>
            </a:pPr>
            <a:r>
              <a:rPr lang="en-US" sz="2400" b="1" dirty="0">
                <a:solidFill>
                  <a:sysClr val="windowText" lastClr="000000"/>
                </a:solidFill>
              </a:rPr>
              <a:t>Employment Rate and Average Wage in 4th Quarter for First </a:t>
            </a:r>
            <a:br>
              <a:rPr lang="en-US" sz="2400" b="1" dirty="0">
                <a:solidFill>
                  <a:sysClr val="windowText" lastClr="000000"/>
                </a:solidFill>
              </a:rPr>
            </a:br>
            <a:r>
              <a:rPr lang="en-US" sz="2400" b="1" dirty="0">
                <a:solidFill>
                  <a:sysClr val="windowText" lastClr="000000"/>
                </a:solidFill>
              </a:rPr>
              <a:t>Time in College (FTIC) Graduates of </a:t>
            </a:r>
            <a:r>
              <a:rPr lang="en-US" sz="2400" b="1" dirty="0">
                <a:solidFill>
                  <a:schemeClr val="bg1"/>
                </a:solidFill>
              </a:rPr>
              <a:t>4-year Colleges </a:t>
            </a:r>
            <a:br>
              <a:rPr lang="en-US" sz="2400" b="1" dirty="0">
                <a:solidFill>
                  <a:schemeClr val="bg1"/>
                </a:solidFill>
              </a:rPr>
            </a:br>
            <a:r>
              <a:rPr lang="en-US" sz="2400" b="1" dirty="0">
                <a:solidFill>
                  <a:sysClr val="windowText" lastClr="000000"/>
                </a:solidFill>
              </a:rPr>
              <a:t>from 2009 to 2014 in State and North Texas</a:t>
            </a:r>
          </a:p>
        </p:txBody>
      </p:sp>
      <p:graphicFrame>
        <p:nvGraphicFramePr>
          <p:cNvPr id="5" name="Chart 4"/>
          <p:cNvGraphicFramePr/>
          <p:nvPr>
            <p:extLst>
              <p:ext uri="{D42A27DB-BD31-4B8C-83A1-F6EECF244321}">
                <p14:modId xmlns:p14="http://schemas.microsoft.com/office/powerpoint/2010/main" val="1384528439"/>
              </p:ext>
            </p:extLst>
          </p:nvPr>
        </p:nvGraphicFramePr>
        <p:xfrm>
          <a:off x="228600" y="1885632"/>
          <a:ext cx="8763000" cy="47437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285156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ctrTitle" idx="4294967295"/>
          </p:nvPr>
        </p:nvSpPr>
        <p:spPr>
          <a:xfrm>
            <a:off x="-10886" y="0"/>
            <a:ext cx="9144000" cy="1676400"/>
          </a:xfrm>
          <a:solidFill>
            <a:srgbClr val="FF6600"/>
          </a:solidFill>
        </p:spPr>
        <p:txBody>
          <a:bodyPr/>
          <a:lstStyle/>
          <a:p>
            <a:r>
              <a:rPr lang="en-US" sz="2800" b="1" dirty="0"/>
              <a:t>Loans and First-year Wage of Completers in </a:t>
            </a:r>
            <a:r>
              <a:rPr lang="en-US" sz="2800" b="1" dirty="0">
                <a:solidFill>
                  <a:schemeClr val="bg1"/>
                </a:solidFill>
              </a:rPr>
              <a:t>2-year</a:t>
            </a:r>
            <a:r>
              <a:rPr lang="en-US" sz="2800" b="1" dirty="0"/>
              <a:t> Colleges in 2012 and 2013 in State and North Texas</a:t>
            </a:r>
          </a:p>
        </p:txBody>
      </p:sp>
      <p:sp>
        <p:nvSpPr>
          <p:cNvPr id="4" name="Rectangle 11"/>
          <p:cNvSpPr>
            <a:spLocks noChangeArrowheads="1"/>
          </p:cNvSpPr>
          <p:nvPr/>
        </p:nvSpPr>
        <p:spPr bwMode="auto">
          <a:xfrm>
            <a:off x="457200" y="28400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 name="Table 11"/>
          <p:cNvGraphicFramePr>
            <a:graphicFrameLocks noGrp="1"/>
          </p:cNvGraphicFramePr>
          <p:nvPr>
            <p:extLst>
              <p:ext uri="{D42A27DB-BD31-4B8C-83A1-F6EECF244321}">
                <p14:modId xmlns:p14="http://schemas.microsoft.com/office/powerpoint/2010/main" val="413678591"/>
              </p:ext>
            </p:extLst>
          </p:nvPr>
        </p:nvGraphicFramePr>
        <p:xfrm>
          <a:off x="77257" y="1828800"/>
          <a:ext cx="9026310" cy="3504767"/>
        </p:xfrm>
        <a:graphic>
          <a:graphicData uri="http://schemas.openxmlformats.org/drawingml/2006/table">
            <a:tbl>
              <a:tblPr firstRow="1" firstCol="1" bandRow="1">
                <a:tableStyleId>{5C22544A-7EE6-4342-B048-85BDC9FD1C3A}</a:tableStyleId>
              </a:tblPr>
              <a:tblGrid>
                <a:gridCol w="637100">
                  <a:extLst>
                    <a:ext uri="{9D8B030D-6E8A-4147-A177-3AD203B41FA5}">
                      <a16:colId xmlns:a16="http://schemas.microsoft.com/office/drawing/2014/main" xmlns="" val="2569692206"/>
                    </a:ext>
                  </a:extLst>
                </a:gridCol>
                <a:gridCol w="1038243">
                  <a:extLst>
                    <a:ext uri="{9D8B030D-6E8A-4147-A177-3AD203B41FA5}">
                      <a16:colId xmlns:a16="http://schemas.microsoft.com/office/drawing/2014/main" xmlns="" val="2786003164"/>
                    </a:ext>
                  </a:extLst>
                </a:gridCol>
                <a:gridCol w="838200">
                  <a:extLst>
                    <a:ext uri="{9D8B030D-6E8A-4147-A177-3AD203B41FA5}">
                      <a16:colId xmlns:a16="http://schemas.microsoft.com/office/drawing/2014/main" xmlns="" val="2830014919"/>
                    </a:ext>
                  </a:extLst>
                </a:gridCol>
                <a:gridCol w="152400">
                  <a:extLst>
                    <a:ext uri="{9D8B030D-6E8A-4147-A177-3AD203B41FA5}">
                      <a16:colId xmlns:a16="http://schemas.microsoft.com/office/drawing/2014/main" xmlns="" val="4236603826"/>
                    </a:ext>
                  </a:extLst>
                </a:gridCol>
                <a:gridCol w="838200">
                  <a:extLst>
                    <a:ext uri="{9D8B030D-6E8A-4147-A177-3AD203B41FA5}">
                      <a16:colId xmlns:a16="http://schemas.microsoft.com/office/drawing/2014/main" xmlns="" val="329387784"/>
                    </a:ext>
                  </a:extLst>
                </a:gridCol>
                <a:gridCol w="1371600">
                  <a:extLst>
                    <a:ext uri="{9D8B030D-6E8A-4147-A177-3AD203B41FA5}">
                      <a16:colId xmlns:a16="http://schemas.microsoft.com/office/drawing/2014/main" xmlns="" val="1756899055"/>
                    </a:ext>
                  </a:extLst>
                </a:gridCol>
                <a:gridCol w="152400">
                  <a:extLst>
                    <a:ext uri="{9D8B030D-6E8A-4147-A177-3AD203B41FA5}">
                      <a16:colId xmlns:a16="http://schemas.microsoft.com/office/drawing/2014/main" xmlns="" val="2096249262"/>
                    </a:ext>
                  </a:extLst>
                </a:gridCol>
                <a:gridCol w="762000">
                  <a:extLst>
                    <a:ext uri="{9D8B030D-6E8A-4147-A177-3AD203B41FA5}">
                      <a16:colId xmlns:a16="http://schemas.microsoft.com/office/drawing/2014/main" xmlns="" val="2561504101"/>
                    </a:ext>
                  </a:extLst>
                </a:gridCol>
                <a:gridCol w="838200">
                  <a:extLst>
                    <a:ext uri="{9D8B030D-6E8A-4147-A177-3AD203B41FA5}">
                      <a16:colId xmlns:a16="http://schemas.microsoft.com/office/drawing/2014/main" xmlns="" val="2755666369"/>
                    </a:ext>
                  </a:extLst>
                </a:gridCol>
                <a:gridCol w="152400">
                  <a:extLst>
                    <a:ext uri="{9D8B030D-6E8A-4147-A177-3AD203B41FA5}">
                      <a16:colId xmlns:a16="http://schemas.microsoft.com/office/drawing/2014/main" xmlns="" val="3016246812"/>
                    </a:ext>
                  </a:extLst>
                </a:gridCol>
                <a:gridCol w="990600">
                  <a:extLst>
                    <a:ext uri="{9D8B030D-6E8A-4147-A177-3AD203B41FA5}">
                      <a16:colId xmlns:a16="http://schemas.microsoft.com/office/drawing/2014/main" xmlns="" val="1104260885"/>
                    </a:ext>
                  </a:extLst>
                </a:gridCol>
                <a:gridCol w="1254967">
                  <a:extLst>
                    <a:ext uri="{9D8B030D-6E8A-4147-A177-3AD203B41FA5}">
                      <a16:colId xmlns:a16="http://schemas.microsoft.com/office/drawing/2014/main" xmlns="" val="370910809"/>
                    </a:ext>
                  </a:extLst>
                </a:gridCol>
              </a:tblGrid>
              <a:tr h="312686">
                <a:tc>
                  <a:txBody>
                    <a:bodyPr/>
                    <a:lstStyle/>
                    <a:p>
                      <a:pPr marL="0" marR="0">
                        <a:lnSpc>
                          <a:spcPct val="115000"/>
                        </a:lnSpc>
                        <a:spcBef>
                          <a:spcPts val="0"/>
                        </a:spcBef>
                        <a:spcAft>
                          <a:spcPts val="600"/>
                        </a:spcAft>
                      </a:pPr>
                      <a:r>
                        <a:rPr lang="en-US" sz="1600" dirty="0">
                          <a:effectLst/>
                        </a:rPr>
                        <a:t> </a:t>
                      </a:r>
                      <a:endParaRPr lang="en-US" sz="1600" dirty="0">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gridSpan="5">
                  <a:txBody>
                    <a:bodyPr/>
                    <a:lstStyle/>
                    <a:p>
                      <a:pPr marL="0" marR="0" algn="ctr">
                        <a:lnSpc>
                          <a:spcPct val="115000"/>
                        </a:lnSpc>
                        <a:spcBef>
                          <a:spcPts val="0"/>
                        </a:spcBef>
                        <a:spcAft>
                          <a:spcPts val="600"/>
                        </a:spcAft>
                      </a:pPr>
                      <a:r>
                        <a:rPr lang="en-US" sz="1600" dirty="0">
                          <a:effectLst/>
                        </a:rPr>
                        <a:t>State 2-year Colleges</a:t>
                      </a:r>
                      <a:endParaRPr lang="en-US" sz="1600" dirty="0">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600"/>
                        </a:spcAft>
                      </a:pPr>
                      <a:r>
                        <a:rPr lang="en-US" sz="1600">
                          <a:effectLst/>
                        </a:rPr>
                        <a:t> </a:t>
                      </a:r>
                      <a:endParaRPr lang="en-US" sz="1600">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gridSpan="5">
                  <a:txBody>
                    <a:bodyPr/>
                    <a:lstStyle/>
                    <a:p>
                      <a:pPr marL="0" marR="0" algn="ctr">
                        <a:lnSpc>
                          <a:spcPct val="115000"/>
                        </a:lnSpc>
                        <a:spcBef>
                          <a:spcPts val="0"/>
                        </a:spcBef>
                        <a:spcAft>
                          <a:spcPts val="600"/>
                        </a:spcAft>
                      </a:pPr>
                      <a:r>
                        <a:rPr lang="en-US" sz="1600">
                          <a:effectLst/>
                        </a:rPr>
                        <a:t>North Texas 2-year Colleges</a:t>
                      </a:r>
                      <a:endParaRPr lang="en-US" sz="1600">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4043416533"/>
                  </a:ext>
                </a:extLst>
              </a:tr>
              <a:tr h="1563429">
                <a:tc>
                  <a:txBody>
                    <a:bodyPr/>
                    <a:lstStyle/>
                    <a:p>
                      <a:pPr marL="0" marR="0">
                        <a:lnSpc>
                          <a:spcPct val="115000"/>
                        </a:lnSpc>
                        <a:spcBef>
                          <a:spcPts val="0"/>
                        </a:spcBef>
                        <a:spcAft>
                          <a:spcPts val="600"/>
                        </a:spcAft>
                      </a:pPr>
                      <a:r>
                        <a:rPr lang="en-US" sz="1600" dirty="0">
                          <a:effectLst/>
                        </a:rPr>
                        <a:t>Year</a:t>
                      </a:r>
                      <a:endParaRPr lang="en-US" sz="1600" dirty="0">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a:txBody>
                    <a:bodyPr/>
                    <a:lstStyle/>
                    <a:p>
                      <a:pPr marL="0" marR="0" algn="ctr">
                        <a:lnSpc>
                          <a:spcPct val="115000"/>
                        </a:lnSpc>
                        <a:spcBef>
                          <a:spcPts val="0"/>
                        </a:spcBef>
                        <a:spcAft>
                          <a:spcPts val="600"/>
                        </a:spcAft>
                      </a:pPr>
                      <a:r>
                        <a:rPr lang="en-US" sz="1600" b="0" dirty="0">
                          <a:effectLst/>
                        </a:rPr>
                        <a:t>Total Grad.</a:t>
                      </a:r>
                      <a:endParaRPr lang="en-US" sz="1600" b="0" dirty="0">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a:txBody>
                    <a:bodyPr/>
                    <a:lstStyle/>
                    <a:p>
                      <a:pPr marL="0" marR="0" algn="ctr">
                        <a:lnSpc>
                          <a:spcPct val="115000"/>
                        </a:lnSpc>
                        <a:spcBef>
                          <a:spcPts val="0"/>
                        </a:spcBef>
                        <a:spcAft>
                          <a:spcPts val="600"/>
                        </a:spcAft>
                      </a:pPr>
                      <a:r>
                        <a:rPr lang="en-US" sz="1600" b="0" dirty="0" err="1">
                          <a:effectLst/>
                        </a:rPr>
                        <a:t>Avg</a:t>
                      </a:r>
                      <a:r>
                        <a:rPr lang="en-US" sz="1600" b="0" dirty="0">
                          <a:effectLst/>
                        </a:rPr>
                        <a:t> loans</a:t>
                      </a:r>
                      <a:endParaRPr lang="en-US" sz="1600" b="0" dirty="0">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a:txBody>
                    <a:bodyPr/>
                    <a:lstStyle/>
                    <a:p>
                      <a:pPr marL="0" marR="0" algn="ctr">
                        <a:lnSpc>
                          <a:spcPct val="115000"/>
                        </a:lnSpc>
                        <a:spcBef>
                          <a:spcPts val="0"/>
                        </a:spcBef>
                        <a:spcAft>
                          <a:spcPts val="600"/>
                        </a:spcAft>
                      </a:pPr>
                      <a:r>
                        <a:rPr lang="en-US" sz="1600" b="0" dirty="0">
                          <a:effectLst/>
                        </a:rPr>
                        <a:t> </a:t>
                      </a:r>
                      <a:endParaRPr lang="en-US" sz="1600" b="0" dirty="0">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a:txBody>
                    <a:bodyPr/>
                    <a:lstStyle/>
                    <a:p>
                      <a:pPr marL="0" marR="0" algn="ctr">
                        <a:lnSpc>
                          <a:spcPct val="115000"/>
                        </a:lnSpc>
                        <a:spcBef>
                          <a:spcPts val="0"/>
                        </a:spcBef>
                        <a:spcAft>
                          <a:spcPts val="600"/>
                        </a:spcAft>
                      </a:pPr>
                      <a:r>
                        <a:rPr lang="en-US" sz="1600" b="0" dirty="0" err="1">
                          <a:effectLst/>
                        </a:rPr>
                        <a:t>Avg</a:t>
                      </a:r>
                      <a:r>
                        <a:rPr lang="en-US" sz="1600" b="0" dirty="0">
                          <a:effectLst/>
                        </a:rPr>
                        <a:t> Year 1 Wages</a:t>
                      </a:r>
                      <a:endParaRPr lang="en-US" sz="1600" b="0" dirty="0">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a:txBody>
                    <a:bodyPr/>
                    <a:lstStyle/>
                    <a:p>
                      <a:pPr marL="0" marR="0" algn="ctr">
                        <a:lnSpc>
                          <a:spcPct val="115000"/>
                        </a:lnSpc>
                        <a:spcBef>
                          <a:spcPts val="0"/>
                        </a:spcBef>
                        <a:spcAft>
                          <a:spcPts val="600"/>
                        </a:spcAft>
                      </a:pPr>
                      <a:r>
                        <a:rPr lang="en-US" sz="1600" b="0" dirty="0">
                          <a:effectLst/>
                        </a:rPr>
                        <a:t>Ratio of loan: 1</a:t>
                      </a:r>
                      <a:r>
                        <a:rPr lang="en-US" sz="1600" b="0" baseline="30000" dirty="0">
                          <a:effectLst/>
                        </a:rPr>
                        <a:t>st</a:t>
                      </a:r>
                      <a:r>
                        <a:rPr lang="en-US" sz="1600" b="0" dirty="0">
                          <a:effectLst/>
                        </a:rPr>
                        <a:t> </a:t>
                      </a:r>
                      <a:r>
                        <a:rPr lang="en-US" sz="1600" b="0" dirty="0" err="1">
                          <a:effectLst/>
                        </a:rPr>
                        <a:t>Yr</a:t>
                      </a:r>
                      <a:r>
                        <a:rPr lang="en-US" sz="1600" b="0" dirty="0">
                          <a:effectLst/>
                        </a:rPr>
                        <a:t> wage</a:t>
                      </a:r>
                      <a:endParaRPr lang="en-US" sz="1600" b="0" dirty="0">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a:txBody>
                    <a:bodyPr/>
                    <a:lstStyle/>
                    <a:p>
                      <a:pPr marL="0" marR="0" algn="ctr">
                        <a:lnSpc>
                          <a:spcPct val="115000"/>
                        </a:lnSpc>
                        <a:spcBef>
                          <a:spcPts val="0"/>
                        </a:spcBef>
                        <a:spcAft>
                          <a:spcPts val="600"/>
                        </a:spcAft>
                      </a:pPr>
                      <a:r>
                        <a:rPr lang="en-US" sz="1600" b="0" dirty="0">
                          <a:effectLst/>
                        </a:rPr>
                        <a:t> </a:t>
                      </a:r>
                      <a:endParaRPr lang="en-US" sz="1600" b="0" dirty="0">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a:txBody>
                    <a:bodyPr/>
                    <a:lstStyle/>
                    <a:p>
                      <a:pPr marL="0" marR="0" algn="ctr">
                        <a:lnSpc>
                          <a:spcPct val="115000"/>
                        </a:lnSpc>
                        <a:spcBef>
                          <a:spcPts val="0"/>
                        </a:spcBef>
                        <a:spcAft>
                          <a:spcPts val="600"/>
                        </a:spcAft>
                      </a:pPr>
                      <a:r>
                        <a:rPr lang="en-US" sz="1600" b="0" dirty="0">
                          <a:effectLst/>
                        </a:rPr>
                        <a:t>Total Grad.</a:t>
                      </a:r>
                      <a:endParaRPr lang="en-US" sz="1600" b="0" dirty="0">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a:txBody>
                    <a:bodyPr/>
                    <a:lstStyle/>
                    <a:p>
                      <a:pPr marL="0" marR="0" algn="ctr">
                        <a:lnSpc>
                          <a:spcPct val="115000"/>
                        </a:lnSpc>
                        <a:spcBef>
                          <a:spcPts val="0"/>
                        </a:spcBef>
                        <a:spcAft>
                          <a:spcPts val="600"/>
                        </a:spcAft>
                      </a:pPr>
                      <a:r>
                        <a:rPr lang="en-US" sz="1600" b="0" dirty="0" err="1">
                          <a:effectLst/>
                        </a:rPr>
                        <a:t>Avg</a:t>
                      </a:r>
                      <a:r>
                        <a:rPr lang="en-US" sz="1600" b="0" dirty="0">
                          <a:effectLst/>
                        </a:rPr>
                        <a:t> loans</a:t>
                      </a:r>
                      <a:endParaRPr lang="en-US" sz="1600" b="0" dirty="0">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a:txBody>
                    <a:bodyPr/>
                    <a:lstStyle/>
                    <a:p>
                      <a:pPr marL="0" marR="0" algn="ctr">
                        <a:lnSpc>
                          <a:spcPct val="115000"/>
                        </a:lnSpc>
                        <a:spcBef>
                          <a:spcPts val="0"/>
                        </a:spcBef>
                        <a:spcAft>
                          <a:spcPts val="600"/>
                        </a:spcAft>
                      </a:pPr>
                      <a:r>
                        <a:rPr lang="en-US" sz="1600" b="0">
                          <a:effectLst/>
                        </a:rPr>
                        <a:t> </a:t>
                      </a:r>
                      <a:endParaRPr lang="en-US" sz="1600" b="0">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a:txBody>
                    <a:bodyPr/>
                    <a:lstStyle/>
                    <a:p>
                      <a:pPr marL="0" marR="0" algn="ctr">
                        <a:lnSpc>
                          <a:spcPct val="115000"/>
                        </a:lnSpc>
                        <a:spcBef>
                          <a:spcPts val="0"/>
                        </a:spcBef>
                        <a:spcAft>
                          <a:spcPts val="600"/>
                        </a:spcAft>
                      </a:pPr>
                      <a:r>
                        <a:rPr lang="en-US" sz="1600" b="0">
                          <a:effectLst/>
                        </a:rPr>
                        <a:t>Avg Year 1 Wages</a:t>
                      </a:r>
                      <a:endParaRPr lang="en-US" sz="1600" b="0">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a:txBody>
                    <a:bodyPr/>
                    <a:lstStyle/>
                    <a:p>
                      <a:pPr marL="0" marR="0" algn="ctr">
                        <a:lnSpc>
                          <a:spcPct val="115000"/>
                        </a:lnSpc>
                        <a:spcBef>
                          <a:spcPts val="0"/>
                        </a:spcBef>
                        <a:spcAft>
                          <a:spcPts val="600"/>
                        </a:spcAft>
                      </a:pPr>
                      <a:r>
                        <a:rPr lang="en-US" sz="1600" b="0" dirty="0">
                          <a:effectLst/>
                        </a:rPr>
                        <a:t>Ratio of loan: 1</a:t>
                      </a:r>
                      <a:r>
                        <a:rPr lang="en-US" sz="1600" b="0" baseline="30000" dirty="0">
                          <a:effectLst/>
                        </a:rPr>
                        <a:t>st</a:t>
                      </a:r>
                      <a:r>
                        <a:rPr lang="en-US" sz="1600" b="0" dirty="0">
                          <a:effectLst/>
                        </a:rPr>
                        <a:t> </a:t>
                      </a:r>
                      <a:r>
                        <a:rPr lang="en-US" sz="1600" b="0" dirty="0" err="1">
                          <a:effectLst/>
                        </a:rPr>
                        <a:t>Yr</a:t>
                      </a:r>
                      <a:r>
                        <a:rPr lang="en-US" sz="1600" b="0" dirty="0">
                          <a:effectLst/>
                        </a:rPr>
                        <a:t> wage</a:t>
                      </a:r>
                      <a:endParaRPr lang="en-US" sz="1600" b="0" dirty="0">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extLst>
                  <a:ext uri="{0D108BD9-81ED-4DB2-BD59-A6C34878D82A}">
                    <a16:rowId xmlns:a16="http://schemas.microsoft.com/office/drawing/2014/main" xmlns="" val="1276780314"/>
                  </a:ext>
                </a:extLst>
              </a:tr>
              <a:tr h="625371">
                <a:tc>
                  <a:txBody>
                    <a:bodyPr/>
                    <a:lstStyle/>
                    <a:p>
                      <a:pPr marL="0" marR="0" algn="r">
                        <a:lnSpc>
                          <a:spcPct val="115000"/>
                        </a:lnSpc>
                        <a:spcBef>
                          <a:spcPts val="1200"/>
                        </a:spcBef>
                        <a:spcAft>
                          <a:spcPts val="1000"/>
                        </a:spcAft>
                      </a:pPr>
                      <a:r>
                        <a:rPr lang="en-US" sz="1600">
                          <a:effectLst/>
                        </a:rPr>
                        <a:t>2013</a:t>
                      </a:r>
                      <a:endParaRPr lang="en-US" sz="1600">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a:txBody>
                    <a:bodyPr/>
                    <a:lstStyle/>
                    <a:p>
                      <a:pPr marL="0" marR="0" algn="r">
                        <a:lnSpc>
                          <a:spcPct val="115000"/>
                        </a:lnSpc>
                        <a:spcBef>
                          <a:spcPts val="1200"/>
                        </a:spcBef>
                        <a:spcAft>
                          <a:spcPts val="1000"/>
                        </a:spcAft>
                      </a:pPr>
                      <a:r>
                        <a:rPr lang="en-US" sz="1600" dirty="0">
                          <a:effectLst/>
                        </a:rPr>
                        <a:t>79,481</a:t>
                      </a:r>
                      <a:endParaRPr lang="en-US" sz="1600" dirty="0">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a:txBody>
                    <a:bodyPr/>
                    <a:lstStyle/>
                    <a:p>
                      <a:pPr marL="0" marR="0" algn="r">
                        <a:lnSpc>
                          <a:spcPct val="115000"/>
                        </a:lnSpc>
                        <a:spcBef>
                          <a:spcPts val="1200"/>
                        </a:spcBef>
                        <a:spcAft>
                          <a:spcPts val="1000"/>
                        </a:spcAft>
                      </a:pPr>
                      <a:r>
                        <a:rPr lang="en-US" sz="1600" dirty="0">
                          <a:effectLst/>
                        </a:rPr>
                        <a:t>$14,548</a:t>
                      </a:r>
                      <a:endParaRPr lang="en-US" sz="1600" dirty="0">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a:txBody>
                    <a:bodyPr/>
                    <a:lstStyle/>
                    <a:p>
                      <a:pPr marL="0" marR="0" algn="r">
                        <a:lnSpc>
                          <a:spcPct val="115000"/>
                        </a:lnSpc>
                        <a:spcBef>
                          <a:spcPts val="1200"/>
                        </a:spcBef>
                        <a:spcAft>
                          <a:spcPts val="1000"/>
                        </a:spcAft>
                      </a:pPr>
                      <a:r>
                        <a:rPr lang="en-US" sz="1600">
                          <a:effectLst/>
                        </a:rPr>
                        <a:t> </a:t>
                      </a:r>
                      <a:endParaRPr lang="en-US" sz="1600">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a:txBody>
                    <a:bodyPr/>
                    <a:lstStyle/>
                    <a:p>
                      <a:pPr marL="0" marR="0" algn="r">
                        <a:lnSpc>
                          <a:spcPct val="115000"/>
                        </a:lnSpc>
                        <a:spcBef>
                          <a:spcPts val="1200"/>
                        </a:spcBef>
                        <a:spcAft>
                          <a:spcPts val="1000"/>
                        </a:spcAft>
                      </a:pPr>
                      <a:r>
                        <a:rPr lang="en-US" sz="1600">
                          <a:effectLst/>
                        </a:rPr>
                        <a:t>$33,654</a:t>
                      </a:r>
                      <a:endParaRPr lang="en-US" sz="1600">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a:txBody>
                    <a:bodyPr/>
                    <a:lstStyle/>
                    <a:p>
                      <a:pPr marL="0" marR="0" algn="r">
                        <a:lnSpc>
                          <a:spcPct val="115000"/>
                        </a:lnSpc>
                        <a:spcBef>
                          <a:spcPts val="1200"/>
                        </a:spcBef>
                        <a:spcAft>
                          <a:spcPts val="1000"/>
                        </a:spcAft>
                      </a:pPr>
                      <a:r>
                        <a:rPr lang="en-US" sz="1600" dirty="0">
                          <a:effectLst/>
                        </a:rPr>
                        <a:t>0.38:1</a:t>
                      </a:r>
                      <a:endParaRPr lang="en-US" sz="1600" dirty="0">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a:txBody>
                    <a:bodyPr/>
                    <a:lstStyle/>
                    <a:p>
                      <a:pPr marL="0" marR="0" algn="r">
                        <a:lnSpc>
                          <a:spcPct val="115000"/>
                        </a:lnSpc>
                        <a:spcBef>
                          <a:spcPts val="1200"/>
                        </a:spcBef>
                        <a:spcAft>
                          <a:spcPts val="1000"/>
                        </a:spcAft>
                      </a:pPr>
                      <a:r>
                        <a:rPr lang="en-US" sz="1600" dirty="0">
                          <a:effectLst/>
                        </a:rPr>
                        <a:t> </a:t>
                      </a:r>
                      <a:endParaRPr lang="en-US" sz="1600" dirty="0">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a:txBody>
                    <a:bodyPr/>
                    <a:lstStyle/>
                    <a:p>
                      <a:pPr marL="0" marR="0" algn="r">
                        <a:lnSpc>
                          <a:spcPct val="115000"/>
                        </a:lnSpc>
                        <a:spcBef>
                          <a:spcPts val="1200"/>
                        </a:spcBef>
                        <a:spcAft>
                          <a:spcPts val="1000"/>
                        </a:spcAft>
                      </a:pPr>
                      <a:r>
                        <a:rPr lang="en-US" sz="1600" dirty="0">
                          <a:effectLst/>
                        </a:rPr>
                        <a:t>14,960</a:t>
                      </a:r>
                      <a:endParaRPr lang="en-US" sz="1600" dirty="0">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a:txBody>
                    <a:bodyPr/>
                    <a:lstStyle/>
                    <a:p>
                      <a:pPr marL="0" marR="0" algn="r">
                        <a:lnSpc>
                          <a:spcPct val="115000"/>
                        </a:lnSpc>
                        <a:spcBef>
                          <a:spcPts val="1200"/>
                        </a:spcBef>
                        <a:spcAft>
                          <a:spcPts val="1000"/>
                        </a:spcAft>
                      </a:pPr>
                      <a:r>
                        <a:rPr lang="en-US" sz="1600" dirty="0">
                          <a:effectLst/>
                        </a:rPr>
                        <a:t>$14,703</a:t>
                      </a:r>
                      <a:endParaRPr lang="en-US" sz="1600" dirty="0">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a:txBody>
                    <a:bodyPr/>
                    <a:lstStyle/>
                    <a:p>
                      <a:pPr marL="0" marR="0" algn="r">
                        <a:lnSpc>
                          <a:spcPct val="115000"/>
                        </a:lnSpc>
                        <a:spcBef>
                          <a:spcPts val="1200"/>
                        </a:spcBef>
                        <a:spcAft>
                          <a:spcPts val="1000"/>
                        </a:spcAft>
                      </a:pPr>
                      <a:r>
                        <a:rPr lang="en-US" sz="1600">
                          <a:effectLst/>
                        </a:rPr>
                        <a:t> </a:t>
                      </a:r>
                      <a:endParaRPr lang="en-US" sz="1600">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a:txBody>
                    <a:bodyPr/>
                    <a:lstStyle/>
                    <a:p>
                      <a:pPr marL="0" marR="0" algn="r">
                        <a:lnSpc>
                          <a:spcPct val="115000"/>
                        </a:lnSpc>
                        <a:spcBef>
                          <a:spcPts val="1200"/>
                        </a:spcBef>
                        <a:spcAft>
                          <a:spcPts val="1000"/>
                        </a:spcAft>
                      </a:pPr>
                      <a:r>
                        <a:rPr lang="en-US" sz="1600">
                          <a:effectLst/>
                        </a:rPr>
                        <a:t>$34,350</a:t>
                      </a:r>
                      <a:endParaRPr lang="en-US" sz="1600">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a:txBody>
                    <a:bodyPr/>
                    <a:lstStyle/>
                    <a:p>
                      <a:pPr marL="0" marR="0" algn="r">
                        <a:lnSpc>
                          <a:spcPct val="115000"/>
                        </a:lnSpc>
                        <a:spcBef>
                          <a:spcPts val="1200"/>
                        </a:spcBef>
                        <a:spcAft>
                          <a:spcPts val="1000"/>
                        </a:spcAft>
                      </a:pPr>
                      <a:r>
                        <a:rPr lang="en-US" sz="1600">
                          <a:effectLst/>
                        </a:rPr>
                        <a:t>0.38:1</a:t>
                      </a:r>
                      <a:endParaRPr lang="en-US" sz="1600">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extLst>
                  <a:ext uri="{0D108BD9-81ED-4DB2-BD59-A6C34878D82A}">
                    <a16:rowId xmlns:a16="http://schemas.microsoft.com/office/drawing/2014/main" xmlns="" val="2899101087"/>
                  </a:ext>
                </a:extLst>
              </a:tr>
              <a:tr h="625371">
                <a:tc>
                  <a:txBody>
                    <a:bodyPr/>
                    <a:lstStyle/>
                    <a:p>
                      <a:pPr marL="0" marR="0" algn="r">
                        <a:lnSpc>
                          <a:spcPct val="115000"/>
                        </a:lnSpc>
                        <a:spcBef>
                          <a:spcPts val="1200"/>
                        </a:spcBef>
                        <a:spcAft>
                          <a:spcPts val="1000"/>
                        </a:spcAft>
                      </a:pPr>
                      <a:r>
                        <a:rPr lang="en-US" sz="1600">
                          <a:effectLst/>
                        </a:rPr>
                        <a:t>2012</a:t>
                      </a:r>
                      <a:endParaRPr lang="en-US" sz="1600">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a:txBody>
                    <a:bodyPr/>
                    <a:lstStyle/>
                    <a:p>
                      <a:pPr marL="0" marR="0" algn="r">
                        <a:lnSpc>
                          <a:spcPct val="115000"/>
                        </a:lnSpc>
                        <a:spcBef>
                          <a:spcPts val="1200"/>
                        </a:spcBef>
                        <a:spcAft>
                          <a:spcPts val="1000"/>
                        </a:spcAft>
                      </a:pPr>
                      <a:r>
                        <a:rPr lang="en-US" sz="1600" dirty="0">
                          <a:effectLst/>
                        </a:rPr>
                        <a:t>59,763</a:t>
                      </a:r>
                      <a:endParaRPr lang="en-US" sz="1600" dirty="0">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a:txBody>
                    <a:bodyPr/>
                    <a:lstStyle/>
                    <a:p>
                      <a:pPr marL="0" marR="0" algn="r">
                        <a:lnSpc>
                          <a:spcPct val="115000"/>
                        </a:lnSpc>
                        <a:spcBef>
                          <a:spcPts val="1200"/>
                        </a:spcBef>
                        <a:spcAft>
                          <a:spcPts val="1000"/>
                        </a:spcAft>
                      </a:pPr>
                      <a:r>
                        <a:rPr lang="en-US" sz="1600">
                          <a:effectLst/>
                        </a:rPr>
                        <a:t>$13,939</a:t>
                      </a:r>
                      <a:endParaRPr lang="en-US" sz="1600">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a:txBody>
                    <a:bodyPr/>
                    <a:lstStyle/>
                    <a:p>
                      <a:pPr marL="0" marR="0" algn="r">
                        <a:lnSpc>
                          <a:spcPct val="115000"/>
                        </a:lnSpc>
                        <a:spcBef>
                          <a:spcPts val="1200"/>
                        </a:spcBef>
                        <a:spcAft>
                          <a:spcPts val="1000"/>
                        </a:spcAft>
                      </a:pPr>
                      <a:r>
                        <a:rPr lang="en-US" sz="1600" dirty="0">
                          <a:effectLst/>
                        </a:rPr>
                        <a:t> </a:t>
                      </a:r>
                      <a:endParaRPr lang="en-US" sz="1600" dirty="0">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a:txBody>
                    <a:bodyPr/>
                    <a:lstStyle/>
                    <a:p>
                      <a:pPr marL="0" marR="0" algn="r">
                        <a:lnSpc>
                          <a:spcPct val="115000"/>
                        </a:lnSpc>
                        <a:spcBef>
                          <a:spcPts val="1200"/>
                        </a:spcBef>
                        <a:spcAft>
                          <a:spcPts val="1000"/>
                        </a:spcAft>
                      </a:pPr>
                      <a:r>
                        <a:rPr lang="en-US" sz="1600" dirty="0">
                          <a:effectLst/>
                        </a:rPr>
                        <a:t>$34,483</a:t>
                      </a:r>
                      <a:endParaRPr lang="en-US" sz="1600" dirty="0">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a:txBody>
                    <a:bodyPr/>
                    <a:lstStyle/>
                    <a:p>
                      <a:pPr marL="0" marR="0" algn="r">
                        <a:lnSpc>
                          <a:spcPct val="115000"/>
                        </a:lnSpc>
                        <a:spcBef>
                          <a:spcPts val="1200"/>
                        </a:spcBef>
                        <a:spcAft>
                          <a:spcPts val="1000"/>
                        </a:spcAft>
                      </a:pPr>
                      <a:r>
                        <a:rPr lang="en-US" sz="1600" dirty="0">
                          <a:effectLst/>
                        </a:rPr>
                        <a:t>0.34:1</a:t>
                      </a:r>
                      <a:endParaRPr lang="en-US" sz="1600" dirty="0">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a:txBody>
                    <a:bodyPr/>
                    <a:lstStyle/>
                    <a:p>
                      <a:pPr marL="0" marR="0" algn="r">
                        <a:lnSpc>
                          <a:spcPct val="115000"/>
                        </a:lnSpc>
                        <a:spcBef>
                          <a:spcPts val="1200"/>
                        </a:spcBef>
                        <a:spcAft>
                          <a:spcPts val="1000"/>
                        </a:spcAft>
                      </a:pPr>
                      <a:r>
                        <a:rPr lang="en-US" sz="1600" dirty="0">
                          <a:effectLst/>
                        </a:rPr>
                        <a:t> </a:t>
                      </a:r>
                      <a:endParaRPr lang="en-US" sz="1600" dirty="0">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a:txBody>
                    <a:bodyPr/>
                    <a:lstStyle/>
                    <a:p>
                      <a:pPr marL="0" marR="0" algn="r">
                        <a:lnSpc>
                          <a:spcPct val="115000"/>
                        </a:lnSpc>
                        <a:spcBef>
                          <a:spcPts val="1200"/>
                        </a:spcBef>
                        <a:spcAft>
                          <a:spcPts val="1000"/>
                        </a:spcAft>
                      </a:pPr>
                      <a:r>
                        <a:rPr lang="en-US" sz="1600" dirty="0">
                          <a:effectLst/>
                        </a:rPr>
                        <a:t>9,484</a:t>
                      </a:r>
                      <a:endParaRPr lang="en-US" sz="1600" dirty="0">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a:txBody>
                    <a:bodyPr/>
                    <a:lstStyle/>
                    <a:p>
                      <a:pPr marL="0" marR="0" algn="r">
                        <a:lnSpc>
                          <a:spcPct val="115000"/>
                        </a:lnSpc>
                        <a:spcBef>
                          <a:spcPts val="1200"/>
                        </a:spcBef>
                        <a:spcAft>
                          <a:spcPts val="1000"/>
                        </a:spcAft>
                      </a:pPr>
                      <a:r>
                        <a:rPr lang="en-US" sz="1600" dirty="0">
                          <a:effectLst/>
                        </a:rPr>
                        <a:t>$13,917</a:t>
                      </a:r>
                      <a:endParaRPr lang="en-US" sz="1600" dirty="0">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a:txBody>
                    <a:bodyPr/>
                    <a:lstStyle/>
                    <a:p>
                      <a:pPr marL="0" marR="0" algn="r">
                        <a:lnSpc>
                          <a:spcPct val="115000"/>
                        </a:lnSpc>
                        <a:spcBef>
                          <a:spcPts val="1200"/>
                        </a:spcBef>
                        <a:spcAft>
                          <a:spcPts val="1000"/>
                        </a:spcAft>
                      </a:pPr>
                      <a:r>
                        <a:rPr lang="en-US" sz="1600" dirty="0">
                          <a:effectLst/>
                        </a:rPr>
                        <a:t> </a:t>
                      </a:r>
                      <a:endParaRPr lang="en-US" sz="1600" dirty="0">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a:txBody>
                    <a:bodyPr/>
                    <a:lstStyle/>
                    <a:p>
                      <a:pPr marL="0" marR="0" algn="r">
                        <a:lnSpc>
                          <a:spcPct val="115000"/>
                        </a:lnSpc>
                        <a:spcBef>
                          <a:spcPts val="1200"/>
                        </a:spcBef>
                        <a:spcAft>
                          <a:spcPts val="1000"/>
                        </a:spcAft>
                      </a:pPr>
                      <a:r>
                        <a:rPr lang="en-US" sz="1600" dirty="0">
                          <a:effectLst/>
                        </a:rPr>
                        <a:t>$36,284</a:t>
                      </a:r>
                      <a:endParaRPr lang="en-US" sz="1600" dirty="0">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a:txBody>
                    <a:bodyPr/>
                    <a:lstStyle/>
                    <a:p>
                      <a:pPr marL="0" marR="0" algn="r">
                        <a:lnSpc>
                          <a:spcPct val="115000"/>
                        </a:lnSpc>
                        <a:spcBef>
                          <a:spcPts val="1200"/>
                        </a:spcBef>
                        <a:spcAft>
                          <a:spcPts val="1000"/>
                        </a:spcAft>
                      </a:pPr>
                      <a:r>
                        <a:rPr lang="en-US" sz="1600" dirty="0">
                          <a:effectLst/>
                        </a:rPr>
                        <a:t>0.33:1</a:t>
                      </a:r>
                      <a:endParaRPr lang="en-US" sz="1600" dirty="0">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extLst>
                  <a:ext uri="{0D108BD9-81ED-4DB2-BD59-A6C34878D82A}">
                    <a16:rowId xmlns:a16="http://schemas.microsoft.com/office/drawing/2014/main" xmlns="" val="2182351530"/>
                  </a:ext>
                </a:extLst>
              </a:tr>
              <a:tr h="377910">
                <a:tc>
                  <a:txBody>
                    <a:bodyPr/>
                    <a:lstStyle/>
                    <a:p>
                      <a:pPr marL="0" marR="0" algn="r">
                        <a:lnSpc>
                          <a:spcPct val="115000"/>
                        </a:lnSpc>
                        <a:spcBef>
                          <a:spcPts val="0"/>
                        </a:spcBef>
                        <a:spcAft>
                          <a:spcPts val="1000"/>
                        </a:spcAft>
                      </a:pPr>
                      <a:r>
                        <a:rPr lang="en-US" sz="1600">
                          <a:effectLst/>
                          <a:sym typeface="Symbol" panose="05050102010706020507" pitchFamily="18" charset="2"/>
                        </a:rPr>
                        <a:t></a:t>
                      </a:r>
                      <a:endParaRPr lang="en-US" sz="1600">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a:txBody>
                    <a:bodyPr/>
                    <a:lstStyle/>
                    <a:p>
                      <a:pPr marL="0" marR="0" algn="r">
                        <a:lnSpc>
                          <a:spcPct val="115000"/>
                        </a:lnSpc>
                        <a:spcBef>
                          <a:spcPts val="0"/>
                        </a:spcBef>
                        <a:spcAft>
                          <a:spcPts val="1000"/>
                        </a:spcAft>
                      </a:pPr>
                      <a:r>
                        <a:rPr lang="en-US" sz="1600" dirty="0">
                          <a:solidFill>
                            <a:srgbClr val="00B050"/>
                          </a:solidFill>
                          <a:effectLst/>
                        </a:rPr>
                        <a:t>28.5%</a:t>
                      </a:r>
                      <a:endParaRPr lang="en-US" sz="1600" dirty="0">
                        <a:solidFill>
                          <a:srgbClr val="00B050"/>
                        </a:solidFill>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a:txBody>
                    <a:bodyPr/>
                    <a:lstStyle/>
                    <a:p>
                      <a:pPr marL="0" marR="0" algn="r">
                        <a:lnSpc>
                          <a:spcPct val="115000"/>
                        </a:lnSpc>
                        <a:spcBef>
                          <a:spcPts val="0"/>
                        </a:spcBef>
                        <a:spcAft>
                          <a:spcPts val="1000"/>
                        </a:spcAft>
                      </a:pPr>
                      <a:r>
                        <a:rPr lang="en-US" sz="1600" dirty="0">
                          <a:solidFill>
                            <a:srgbClr val="00B050"/>
                          </a:solidFill>
                          <a:effectLst/>
                        </a:rPr>
                        <a:t>4.2%</a:t>
                      </a:r>
                      <a:endParaRPr lang="en-US" sz="1600" dirty="0">
                        <a:solidFill>
                          <a:srgbClr val="00B050"/>
                        </a:solidFill>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a:txBody>
                    <a:bodyPr/>
                    <a:lstStyle/>
                    <a:p>
                      <a:pPr marL="0" marR="0" algn="r">
                        <a:lnSpc>
                          <a:spcPct val="115000"/>
                        </a:lnSpc>
                        <a:spcBef>
                          <a:spcPts val="0"/>
                        </a:spcBef>
                        <a:spcAft>
                          <a:spcPts val="1000"/>
                        </a:spcAft>
                      </a:pPr>
                      <a:r>
                        <a:rPr lang="en-US" sz="1600" dirty="0">
                          <a:solidFill>
                            <a:srgbClr val="00B050"/>
                          </a:solidFill>
                          <a:effectLst/>
                        </a:rPr>
                        <a:t> </a:t>
                      </a:r>
                      <a:endParaRPr lang="en-US" sz="1600" dirty="0">
                        <a:solidFill>
                          <a:srgbClr val="00B050"/>
                        </a:solidFill>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a:txBody>
                    <a:bodyPr/>
                    <a:lstStyle/>
                    <a:p>
                      <a:pPr marL="0" marR="0" algn="r">
                        <a:lnSpc>
                          <a:spcPct val="115000"/>
                        </a:lnSpc>
                        <a:spcBef>
                          <a:spcPts val="0"/>
                        </a:spcBef>
                        <a:spcAft>
                          <a:spcPts val="1000"/>
                        </a:spcAft>
                      </a:pPr>
                      <a:r>
                        <a:rPr lang="en-US" sz="1600" dirty="0">
                          <a:solidFill>
                            <a:srgbClr val="FF3300"/>
                          </a:solidFill>
                          <a:effectLst/>
                        </a:rPr>
                        <a:t>2.5%</a:t>
                      </a:r>
                      <a:endParaRPr lang="en-US" sz="1600" dirty="0">
                        <a:solidFill>
                          <a:srgbClr val="FF3300"/>
                        </a:solidFill>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a:txBody>
                    <a:bodyPr/>
                    <a:lstStyle/>
                    <a:p>
                      <a:pPr marL="0" marR="0" algn="r">
                        <a:lnSpc>
                          <a:spcPct val="115000"/>
                        </a:lnSpc>
                        <a:spcBef>
                          <a:spcPts val="0"/>
                        </a:spcBef>
                        <a:spcAft>
                          <a:spcPts val="1000"/>
                        </a:spcAft>
                      </a:pPr>
                      <a:r>
                        <a:rPr lang="en-US" sz="1600" dirty="0">
                          <a:solidFill>
                            <a:srgbClr val="00B050"/>
                          </a:solidFill>
                          <a:effectLst/>
                        </a:rPr>
                        <a:t>4%</a:t>
                      </a:r>
                      <a:endParaRPr lang="en-US" sz="1600" dirty="0">
                        <a:solidFill>
                          <a:srgbClr val="00B050"/>
                        </a:solidFill>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a:txBody>
                    <a:bodyPr/>
                    <a:lstStyle/>
                    <a:p>
                      <a:pPr marL="0" marR="0" algn="r">
                        <a:lnSpc>
                          <a:spcPct val="115000"/>
                        </a:lnSpc>
                        <a:spcBef>
                          <a:spcPts val="0"/>
                        </a:spcBef>
                        <a:spcAft>
                          <a:spcPts val="1000"/>
                        </a:spcAft>
                      </a:pPr>
                      <a:r>
                        <a:rPr lang="en-US" sz="1600" dirty="0">
                          <a:solidFill>
                            <a:srgbClr val="00B050"/>
                          </a:solidFill>
                          <a:effectLst/>
                        </a:rPr>
                        <a:t> </a:t>
                      </a:r>
                      <a:endParaRPr lang="en-US" sz="1600" dirty="0">
                        <a:solidFill>
                          <a:srgbClr val="00B050"/>
                        </a:solidFill>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a:txBody>
                    <a:bodyPr/>
                    <a:lstStyle/>
                    <a:p>
                      <a:pPr marL="0" marR="0" algn="r">
                        <a:lnSpc>
                          <a:spcPct val="115000"/>
                        </a:lnSpc>
                        <a:spcBef>
                          <a:spcPts val="0"/>
                        </a:spcBef>
                        <a:spcAft>
                          <a:spcPts val="1000"/>
                        </a:spcAft>
                      </a:pPr>
                      <a:r>
                        <a:rPr lang="en-US" sz="1600" dirty="0">
                          <a:solidFill>
                            <a:srgbClr val="00B050"/>
                          </a:solidFill>
                          <a:effectLst/>
                        </a:rPr>
                        <a:t>36.6%</a:t>
                      </a:r>
                      <a:endParaRPr lang="en-US" sz="1600" dirty="0">
                        <a:solidFill>
                          <a:srgbClr val="00B050"/>
                        </a:solidFill>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a:txBody>
                    <a:bodyPr/>
                    <a:lstStyle/>
                    <a:p>
                      <a:pPr marL="0" marR="0" algn="r">
                        <a:lnSpc>
                          <a:spcPct val="115000"/>
                        </a:lnSpc>
                        <a:spcBef>
                          <a:spcPts val="0"/>
                        </a:spcBef>
                        <a:spcAft>
                          <a:spcPts val="1000"/>
                        </a:spcAft>
                      </a:pPr>
                      <a:r>
                        <a:rPr lang="en-US" sz="1600" dirty="0">
                          <a:solidFill>
                            <a:srgbClr val="00B050"/>
                          </a:solidFill>
                          <a:effectLst/>
                        </a:rPr>
                        <a:t>5.3%</a:t>
                      </a:r>
                      <a:endParaRPr lang="en-US" sz="1600" dirty="0">
                        <a:solidFill>
                          <a:srgbClr val="00B050"/>
                        </a:solidFill>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a:txBody>
                    <a:bodyPr/>
                    <a:lstStyle/>
                    <a:p>
                      <a:pPr marL="0" marR="0" algn="r">
                        <a:lnSpc>
                          <a:spcPct val="115000"/>
                        </a:lnSpc>
                        <a:spcBef>
                          <a:spcPts val="0"/>
                        </a:spcBef>
                        <a:spcAft>
                          <a:spcPts val="1000"/>
                        </a:spcAft>
                      </a:pPr>
                      <a:r>
                        <a:rPr lang="en-US" sz="1600" dirty="0">
                          <a:solidFill>
                            <a:srgbClr val="00B050"/>
                          </a:solidFill>
                          <a:effectLst/>
                        </a:rPr>
                        <a:t> </a:t>
                      </a:r>
                      <a:endParaRPr lang="en-US" sz="1600" dirty="0">
                        <a:solidFill>
                          <a:srgbClr val="00B050"/>
                        </a:solidFill>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a:txBody>
                    <a:bodyPr/>
                    <a:lstStyle/>
                    <a:p>
                      <a:pPr marL="0" marR="0" algn="r">
                        <a:lnSpc>
                          <a:spcPct val="115000"/>
                        </a:lnSpc>
                        <a:spcBef>
                          <a:spcPts val="0"/>
                        </a:spcBef>
                        <a:spcAft>
                          <a:spcPts val="1000"/>
                        </a:spcAft>
                      </a:pPr>
                      <a:r>
                        <a:rPr lang="en-US" sz="1600" dirty="0">
                          <a:solidFill>
                            <a:srgbClr val="FF3300"/>
                          </a:solidFill>
                          <a:effectLst/>
                        </a:rPr>
                        <a:t>5.6%</a:t>
                      </a:r>
                      <a:endParaRPr lang="en-US" sz="1600" dirty="0">
                        <a:solidFill>
                          <a:srgbClr val="FF3300"/>
                        </a:solidFill>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a:txBody>
                    <a:bodyPr/>
                    <a:lstStyle/>
                    <a:p>
                      <a:pPr marL="0" marR="0" algn="r">
                        <a:lnSpc>
                          <a:spcPct val="115000"/>
                        </a:lnSpc>
                        <a:spcBef>
                          <a:spcPts val="0"/>
                        </a:spcBef>
                        <a:spcAft>
                          <a:spcPts val="1000"/>
                        </a:spcAft>
                      </a:pPr>
                      <a:r>
                        <a:rPr lang="en-US" sz="1600" dirty="0">
                          <a:solidFill>
                            <a:srgbClr val="00B050"/>
                          </a:solidFill>
                          <a:effectLst/>
                        </a:rPr>
                        <a:t>5%</a:t>
                      </a:r>
                      <a:endParaRPr lang="en-US" sz="1600" dirty="0">
                        <a:solidFill>
                          <a:srgbClr val="00B050"/>
                        </a:solidFill>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extLst>
                  <a:ext uri="{0D108BD9-81ED-4DB2-BD59-A6C34878D82A}">
                    <a16:rowId xmlns:a16="http://schemas.microsoft.com/office/drawing/2014/main" xmlns="" val="4284605829"/>
                  </a:ext>
                </a:extLst>
              </a:tr>
            </a:tbl>
          </a:graphicData>
        </a:graphic>
      </p:graphicFrame>
      <p:cxnSp>
        <p:nvCxnSpPr>
          <p:cNvPr id="55" name="Straight Arrow Connector 54"/>
          <p:cNvCxnSpPr/>
          <p:nvPr/>
        </p:nvCxnSpPr>
        <p:spPr>
          <a:xfrm flipV="1">
            <a:off x="5181600" y="5018942"/>
            <a:ext cx="0" cy="209550"/>
          </a:xfrm>
          <a:prstGeom prst="straightConnector1">
            <a:avLst/>
          </a:prstGeom>
          <a:noFill/>
          <a:ln w="28575" cap="flat" cmpd="sng" algn="ctr">
            <a:solidFill>
              <a:srgbClr val="0FDB53"/>
            </a:solidFill>
            <a:prstDash val="solid"/>
            <a:tailEnd type="arrow"/>
          </a:ln>
          <a:effectLst/>
        </p:spPr>
      </p:cxnSp>
      <p:sp>
        <p:nvSpPr>
          <p:cNvPr id="51" name="Rectangle 43"/>
          <p:cNvSpPr>
            <a:spLocks noChangeArrowheads="1"/>
          </p:cNvSpPr>
          <p:nvPr/>
        </p:nvSpPr>
        <p:spPr bwMode="auto">
          <a:xfrm>
            <a:off x="478712" y="1828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2" name="Rectangle 44"/>
          <p:cNvSpPr>
            <a:spLocks noChangeArrowheads="1"/>
          </p:cNvSpPr>
          <p:nvPr/>
        </p:nvSpPr>
        <p:spPr bwMode="auto">
          <a:xfrm>
            <a:off x="0" y="5355480"/>
            <a:ext cx="814877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等线" panose="02010600030101010101" pitchFamily="2" charset="-122"/>
                <a:cs typeface="Times New Roman" panose="02020603050405020304" pitchFamily="18" charset="0"/>
              </a:rPr>
              <a:t>(Source: THECB – </a:t>
            </a:r>
            <a:r>
              <a:rPr kumimoji="0" lang="en-US" altLang="en-US" sz="1200" b="0" i="0" u="none" strike="noStrike" cap="none" normalizeH="0" baseline="0" dirty="0">
                <a:ln>
                  <a:noFill/>
                </a:ln>
                <a:solidFill>
                  <a:srgbClr val="000000"/>
                </a:solidFill>
                <a:effectLst/>
                <a:latin typeface="Arial" panose="020B0604020202020204" pitchFamily="34" charset="0"/>
                <a:ea typeface="等线" panose="02010600030101010101" pitchFamily="2" charset="-122"/>
                <a:cs typeface="Arial" panose="020B0604020202020204" pitchFamily="34" charset="0"/>
              </a:rPr>
              <a:t>The Texas Consumer Resource for Education and Workforce Statistic [TXCREWS])</a:t>
            </a:r>
            <a:r>
              <a:rPr kumimoji="0" lang="en-US" altLang="en-US" sz="1200" b="0" i="0" u="none" strike="noStrike" cap="none" normalizeH="0" baseline="0" dirty="0">
                <a:ln>
                  <a:noFill/>
                </a:ln>
                <a:solidFill>
                  <a:srgbClr val="FF0000"/>
                </a:solidFill>
                <a:effectLst/>
                <a:latin typeface="Tahoma" panose="020B0604030504040204" pitchFamily="34" charset="0"/>
                <a:ea typeface="等线" panose="02010600030101010101" pitchFamily="2" charset="-122"/>
                <a:cs typeface="Tahoma" panose="020B0604030504040204" pitchFamily="34" charset="0"/>
              </a:rPr>
              <a:t> </a:t>
            </a:r>
            <a:endParaRPr kumimoji="0" lang="en-US" altLang="en-US" sz="1200" b="0" i="0" u="none" strike="noStrike" cap="none" normalizeH="0" baseline="0" dirty="0">
              <a:ln>
                <a:noFill/>
              </a:ln>
              <a:solidFill>
                <a:schemeClr val="tx1"/>
              </a:solidFill>
              <a:effectLst/>
            </a:endParaRPr>
          </a:p>
        </p:txBody>
      </p:sp>
      <p:cxnSp>
        <p:nvCxnSpPr>
          <p:cNvPr id="84" name="Straight Arrow Connector 83"/>
          <p:cNvCxnSpPr/>
          <p:nvPr/>
        </p:nvCxnSpPr>
        <p:spPr>
          <a:xfrm flipV="1">
            <a:off x="1066800" y="5018942"/>
            <a:ext cx="0" cy="209550"/>
          </a:xfrm>
          <a:prstGeom prst="straightConnector1">
            <a:avLst/>
          </a:prstGeom>
          <a:noFill/>
          <a:ln w="28575" cap="flat" cmpd="sng" algn="ctr">
            <a:solidFill>
              <a:srgbClr val="0FDB53"/>
            </a:solidFill>
            <a:prstDash val="solid"/>
            <a:tailEnd type="arrow"/>
          </a:ln>
          <a:effectLst/>
        </p:spPr>
      </p:cxnSp>
      <p:cxnSp>
        <p:nvCxnSpPr>
          <p:cNvPr id="86" name="Straight Arrow Connector 85"/>
          <p:cNvCxnSpPr/>
          <p:nvPr/>
        </p:nvCxnSpPr>
        <p:spPr>
          <a:xfrm flipV="1">
            <a:off x="2057400" y="5018942"/>
            <a:ext cx="0" cy="209550"/>
          </a:xfrm>
          <a:prstGeom prst="straightConnector1">
            <a:avLst/>
          </a:prstGeom>
          <a:noFill/>
          <a:ln w="28575" cap="flat" cmpd="sng" algn="ctr">
            <a:solidFill>
              <a:srgbClr val="0FDB53"/>
            </a:solidFill>
            <a:prstDash val="solid"/>
            <a:tailEnd type="arrow"/>
          </a:ln>
          <a:effectLst/>
        </p:spPr>
      </p:cxnSp>
      <p:cxnSp>
        <p:nvCxnSpPr>
          <p:cNvPr id="88" name="Straight Arrow Connector 87"/>
          <p:cNvCxnSpPr/>
          <p:nvPr/>
        </p:nvCxnSpPr>
        <p:spPr>
          <a:xfrm flipV="1">
            <a:off x="4561114" y="5018942"/>
            <a:ext cx="0" cy="209550"/>
          </a:xfrm>
          <a:prstGeom prst="straightConnector1">
            <a:avLst/>
          </a:prstGeom>
          <a:noFill/>
          <a:ln w="28575" cap="flat" cmpd="sng" algn="ctr">
            <a:solidFill>
              <a:srgbClr val="0FDB53"/>
            </a:solidFill>
            <a:prstDash val="solid"/>
            <a:tailEnd type="arrow"/>
          </a:ln>
          <a:effectLst/>
        </p:spPr>
      </p:cxnSp>
      <p:cxnSp>
        <p:nvCxnSpPr>
          <p:cNvPr id="90" name="Straight Arrow Connector 89"/>
          <p:cNvCxnSpPr/>
          <p:nvPr/>
        </p:nvCxnSpPr>
        <p:spPr>
          <a:xfrm flipV="1">
            <a:off x="6172200" y="5018942"/>
            <a:ext cx="0" cy="209550"/>
          </a:xfrm>
          <a:prstGeom prst="straightConnector1">
            <a:avLst/>
          </a:prstGeom>
          <a:noFill/>
          <a:ln w="28575" cap="flat" cmpd="sng" algn="ctr">
            <a:solidFill>
              <a:srgbClr val="0FDB53"/>
            </a:solidFill>
            <a:prstDash val="solid"/>
            <a:tailEnd type="arrow"/>
          </a:ln>
          <a:effectLst/>
        </p:spPr>
      </p:cxnSp>
      <p:cxnSp>
        <p:nvCxnSpPr>
          <p:cNvPr id="91" name="Straight Arrow Connector 90"/>
          <p:cNvCxnSpPr/>
          <p:nvPr/>
        </p:nvCxnSpPr>
        <p:spPr>
          <a:xfrm flipV="1">
            <a:off x="8680105" y="5018942"/>
            <a:ext cx="0" cy="209550"/>
          </a:xfrm>
          <a:prstGeom prst="straightConnector1">
            <a:avLst/>
          </a:prstGeom>
          <a:noFill/>
          <a:ln w="28575" cap="flat" cmpd="sng" algn="ctr">
            <a:solidFill>
              <a:srgbClr val="0FDB53"/>
            </a:solidFill>
            <a:prstDash val="solid"/>
            <a:tailEnd type="arrow"/>
          </a:ln>
          <a:effectLst/>
        </p:spPr>
      </p:cxnSp>
      <p:cxnSp>
        <p:nvCxnSpPr>
          <p:cNvPr id="92" name="Straight Arrow Connector 91"/>
          <p:cNvCxnSpPr/>
          <p:nvPr/>
        </p:nvCxnSpPr>
        <p:spPr>
          <a:xfrm>
            <a:off x="3048000" y="5018942"/>
            <a:ext cx="0" cy="2095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7315200" y="5018942"/>
            <a:ext cx="0" cy="2095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4" name="Rectangle 44"/>
          <p:cNvSpPr>
            <a:spLocks noChangeArrowheads="1"/>
          </p:cNvSpPr>
          <p:nvPr/>
        </p:nvSpPr>
        <p:spPr bwMode="auto">
          <a:xfrm>
            <a:off x="160338" y="6148160"/>
            <a:ext cx="883126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dirty="0">
                <a:ln>
                  <a:noFill/>
                </a:ln>
                <a:solidFill>
                  <a:schemeClr val="tx1"/>
                </a:solidFill>
                <a:effectLst/>
                <a:latin typeface="Calibri" panose="020F0502020204030204" pitchFamily="34" charset="0"/>
                <a:ea typeface="等线" panose="02010600030101010101" pitchFamily="2" charset="-122"/>
                <a:cs typeface="Times New Roman" panose="02020603050405020304" pitchFamily="18" charset="0"/>
              </a:rPr>
              <a:t>Note 1</a:t>
            </a:r>
            <a:r>
              <a:rPr kumimoji="0" lang="en-US" altLang="en-US" sz="1400" b="0" i="0" u="none" strike="noStrike" cap="none" normalizeH="0" baseline="0" dirty="0">
                <a:ln>
                  <a:noFill/>
                </a:ln>
                <a:solidFill>
                  <a:schemeClr val="tx1"/>
                </a:solidFill>
                <a:effectLst/>
                <a:latin typeface="Calibri" panose="020F0502020204030204" pitchFamily="34" charset="0"/>
                <a:ea typeface="等线" panose="02010600030101010101" pitchFamily="2" charset="-122"/>
                <a:cs typeface="Times New Roman" panose="02020603050405020304" pitchFamily="18" charset="0"/>
              </a:rPr>
              <a:t>: </a:t>
            </a:r>
            <a:r>
              <a:rPr kumimoji="0" lang="en-US" altLang="en-US" sz="1400" b="0" i="0" u="none" strike="noStrike" cap="none" normalizeH="0" baseline="0" dirty="0">
                <a:ln>
                  <a:noFill/>
                </a:ln>
                <a:solidFill>
                  <a:schemeClr val="tx1"/>
                </a:solidFill>
                <a:effectLst/>
                <a:latin typeface="Tahoma" panose="020B0604030504040204" pitchFamily="34" charset="0"/>
                <a:ea typeface="等线" panose="02010600030101010101" pitchFamily="2" charset="-122"/>
                <a:cs typeface="Tahoma" panose="020B0604030504040204" pitchFamily="34" charset="0"/>
                <a:sym typeface="Symbol" panose="05050102010706020507" pitchFamily="18" charset="2"/>
              </a:rPr>
              <a:t></a:t>
            </a:r>
            <a:r>
              <a:rPr kumimoji="0" lang="en-US" altLang="en-US" sz="1400" b="0" i="0" u="none" strike="noStrike" cap="none" normalizeH="0" baseline="0" dirty="0">
                <a:ln>
                  <a:noFill/>
                </a:ln>
                <a:solidFill>
                  <a:schemeClr val="tx1"/>
                </a:solidFill>
                <a:effectLst/>
                <a:latin typeface="Calibri" panose="020F0502020204030204" pitchFamily="34" charset="0"/>
                <a:ea typeface="等线" panose="02010600030101010101" pitchFamily="2" charset="-122"/>
                <a:cs typeface="Tahoma" panose="020B0604030504040204" pitchFamily="34" charset="0"/>
              </a:rPr>
              <a:t> = Change from 2012 to 2013</a:t>
            </a:r>
            <a:endParaRPr kumimoji="0" lang="en-US" altLang="en-US" sz="600" b="0" i="0" u="none" strike="noStrike" cap="none" normalizeH="0" baseline="0" dirty="0">
              <a:ln>
                <a:noFill/>
              </a:ln>
              <a:solidFill>
                <a:schemeClr val="tx1"/>
              </a:solidFill>
              <a:effectLst/>
              <a:sym typeface="Symbol" panose="05050102010706020507" pitchFamily="18" charset="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dirty="0">
                <a:ln>
                  <a:noFill/>
                </a:ln>
                <a:solidFill>
                  <a:schemeClr val="tx1"/>
                </a:solidFill>
                <a:effectLst/>
                <a:latin typeface="Calibri" panose="020F0502020204030204" pitchFamily="34" charset="0"/>
                <a:ea typeface="等线" panose="02010600030101010101" pitchFamily="2" charset="-122"/>
                <a:cs typeface="Times New Roman" panose="02020603050405020304" pitchFamily="18" charset="0"/>
                <a:sym typeface="Symbol" panose="05050102010706020507" pitchFamily="18" charset="2"/>
              </a:rPr>
              <a:t>Note 2</a:t>
            </a:r>
            <a:r>
              <a:rPr kumimoji="0" lang="en-US" altLang="en-US" sz="1400" b="0" i="0" u="none" strike="noStrike" cap="none" normalizeH="0" baseline="0" dirty="0">
                <a:ln>
                  <a:noFill/>
                </a:ln>
                <a:solidFill>
                  <a:schemeClr val="tx1"/>
                </a:solidFill>
                <a:effectLst/>
                <a:latin typeface="Calibri" panose="020F0502020204030204" pitchFamily="34" charset="0"/>
                <a:ea typeface="等线" panose="02010600030101010101" pitchFamily="2" charset="-122"/>
                <a:cs typeface="Times New Roman" panose="02020603050405020304" pitchFamily="18" charset="0"/>
                <a:sym typeface="Symbol" panose="05050102010706020507" pitchFamily="18" charset="2"/>
              </a:rPr>
              <a:t>: The data in 2013 are the most recent ones by the time of this writing on Sept 9, 2016.</a:t>
            </a:r>
            <a:endParaRPr kumimoji="0" lang="en-US" altLang="en-US" sz="1400" b="0" i="0" u="none" strike="noStrike" cap="none" normalizeH="0" baseline="0" dirty="0">
              <a:ln>
                <a:noFill/>
              </a:ln>
              <a:solidFill>
                <a:schemeClr val="tx1"/>
              </a:solidFill>
              <a:effectLst/>
              <a:latin typeface="Tahoma" panose="020B0604030504040204" pitchFamily="34" charset="0"/>
              <a:ea typeface="等线" panose="02010600030101010101" pitchFamily="2" charset="-122"/>
              <a:cs typeface="Tahoma" panose="020B0604030504040204" pitchFamily="34" charset="0"/>
              <a:sym typeface="Symbol" panose="05050102010706020507" pitchFamily="18" charset="2"/>
            </a:endParaRPr>
          </a:p>
        </p:txBody>
      </p:sp>
    </p:spTree>
    <p:extLst>
      <p:ext uri="{BB962C8B-B14F-4D97-AF65-F5344CB8AC3E}">
        <p14:creationId xmlns:p14="http://schemas.microsoft.com/office/powerpoint/2010/main" val="2677819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ctrTitle" idx="4294967295"/>
          </p:nvPr>
        </p:nvSpPr>
        <p:spPr>
          <a:xfrm>
            <a:off x="0" y="0"/>
            <a:ext cx="9144000" cy="1295400"/>
          </a:xfrm>
          <a:solidFill>
            <a:srgbClr val="FF6600"/>
          </a:solidFill>
        </p:spPr>
        <p:txBody>
          <a:bodyPr/>
          <a:lstStyle/>
          <a:p>
            <a:r>
              <a:rPr lang="en-US" sz="3200" b="1" dirty="0"/>
              <a:t>Texas Higher Education Coordinating Board Regions (Region 3 – </a:t>
            </a:r>
            <a:r>
              <a:rPr lang="en-US" sz="3200" b="1" dirty="0" err="1"/>
              <a:t>Metroplex</a:t>
            </a:r>
            <a:r>
              <a:rPr lang="en-US" sz="3200" b="1" dirty="0"/>
              <a:t> is highlighted)</a:t>
            </a:r>
          </a:p>
        </p:txBody>
      </p:sp>
      <p:pic>
        <p:nvPicPr>
          <p:cNvPr id="19" name="Picture 18"/>
          <p:cNvPicPr/>
          <p:nvPr/>
        </p:nvPicPr>
        <p:blipFill>
          <a:blip r:embed="rId3">
            <a:extLst>
              <a:ext uri="{28A0092B-C50C-407E-A947-70E740481C1C}">
                <a14:useLocalDpi xmlns:a14="http://schemas.microsoft.com/office/drawing/2010/main" val="0"/>
              </a:ext>
            </a:extLst>
          </a:blip>
          <a:stretch>
            <a:fillRect/>
          </a:stretch>
        </p:blipFill>
        <p:spPr>
          <a:xfrm>
            <a:off x="1600200" y="1371599"/>
            <a:ext cx="5562600" cy="4840069"/>
          </a:xfrm>
          <a:prstGeom prst="rect">
            <a:avLst/>
          </a:prstGeom>
        </p:spPr>
      </p:pic>
      <p:sp>
        <p:nvSpPr>
          <p:cNvPr id="2" name="Rectangle 1"/>
          <p:cNvSpPr/>
          <p:nvPr/>
        </p:nvSpPr>
        <p:spPr>
          <a:xfrm>
            <a:off x="181429" y="6211669"/>
            <a:ext cx="8991600" cy="353943"/>
          </a:xfrm>
          <a:prstGeom prst="rect">
            <a:avLst/>
          </a:prstGeom>
        </p:spPr>
        <p:txBody>
          <a:bodyPr wrap="square">
            <a:spAutoFit/>
          </a:bodyPr>
          <a:lstStyle/>
          <a:p>
            <a:r>
              <a:rPr lang="en-US" sz="1700" i="1" dirty="0"/>
              <a:t>Note</a:t>
            </a:r>
            <a:r>
              <a:rPr lang="en-US" sz="1700" dirty="0"/>
              <a:t>: Region 3 of THECB includes the entire ESC 10 and the majority of ESC 11.</a:t>
            </a:r>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1524000" y="1371600"/>
            <a:ext cx="5562600" cy="4840069"/>
          </a:xfrm>
          <a:prstGeom prst="rect">
            <a:avLst/>
          </a:prstGeo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ctrTitle" idx="4294967295"/>
          </p:nvPr>
        </p:nvSpPr>
        <p:spPr>
          <a:xfrm>
            <a:off x="-10886" y="0"/>
            <a:ext cx="9144000" cy="1676400"/>
          </a:xfrm>
          <a:solidFill>
            <a:srgbClr val="FF6600"/>
          </a:solidFill>
        </p:spPr>
        <p:txBody>
          <a:bodyPr/>
          <a:lstStyle/>
          <a:p>
            <a:r>
              <a:rPr lang="en-US" sz="2800" b="1" dirty="0"/>
              <a:t>Loans and First-year Wage of Completers in </a:t>
            </a:r>
            <a:r>
              <a:rPr lang="en-US" sz="2800" b="1" dirty="0">
                <a:solidFill>
                  <a:schemeClr val="bg1"/>
                </a:solidFill>
              </a:rPr>
              <a:t>4-year</a:t>
            </a:r>
            <a:r>
              <a:rPr lang="en-US" sz="2800" b="1" dirty="0"/>
              <a:t> Colleges in 2012 and 2013 in State and North Texas</a:t>
            </a:r>
          </a:p>
        </p:txBody>
      </p:sp>
      <p:sp>
        <p:nvSpPr>
          <p:cNvPr id="4" name="Rectangle 11"/>
          <p:cNvSpPr>
            <a:spLocks noChangeArrowheads="1"/>
          </p:cNvSpPr>
          <p:nvPr/>
        </p:nvSpPr>
        <p:spPr bwMode="auto">
          <a:xfrm>
            <a:off x="457200" y="28400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 name="Table 11"/>
          <p:cNvGraphicFramePr>
            <a:graphicFrameLocks noGrp="1"/>
          </p:cNvGraphicFramePr>
          <p:nvPr>
            <p:extLst>
              <p:ext uri="{D42A27DB-BD31-4B8C-83A1-F6EECF244321}">
                <p14:modId xmlns:p14="http://schemas.microsoft.com/office/powerpoint/2010/main" val="1786300157"/>
              </p:ext>
            </p:extLst>
          </p:nvPr>
        </p:nvGraphicFramePr>
        <p:xfrm>
          <a:off x="77257" y="1828800"/>
          <a:ext cx="9026310" cy="3504767"/>
        </p:xfrm>
        <a:graphic>
          <a:graphicData uri="http://schemas.openxmlformats.org/drawingml/2006/table">
            <a:tbl>
              <a:tblPr firstRow="1" firstCol="1" bandRow="1">
                <a:tableStyleId>{5C22544A-7EE6-4342-B048-85BDC9FD1C3A}</a:tableStyleId>
              </a:tblPr>
              <a:tblGrid>
                <a:gridCol w="637100">
                  <a:extLst>
                    <a:ext uri="{9D8B030D-6E8A-4147-A177-3AD203B41FA5}">
                      <a16:colId xmlns:a16="http://schemas.microsoft.com/office/drawing/2014/main" xmlns="" val="2569692206"/>
                    </a:ext>
                  </a:extLst>
                </a:gridCol>
                <a:gridCol w="1038243">
                  <a:extLst>
                    <a:ext uri="{9D8B030D-6E8A-4147-A177-3AD203B41FA5}">
                      <a16:colId xmlns:a16="http://schemas.microsoft.com/office/drawing/2014/main" xmlns="" val="2786003164"/>
                    </a:ext>
                  </a:extLst>
                </a:gridCol>
                <a:gridCol w="838200">
                  <a:extLst>
                    <a:ext uri="{9D8B030D-6E8A-4147-A177-3AD203B41FA5}">
                      <a16:colId xmlns:a16="http://schemas.microsoft.com/office/drawing/2014/main" xmlns="" val="2830014919"/>
                    </a:ext>
                  </a:extLst>
                </a:gridCol>
                <a:gridCol w="152400">
                  <a:extLst>
                    <a:ext uri="{9D8B030D-6E8A-4147-A177-3AD203B41FA5}">
                      <a16:colId xmlns:a16="http://schemas.microsoft.com/office/drawing/2014/main" xmlns="" val="4236603826"/>
                    </a:ext>
                  </a:extLst>
                </a:gridCol>
                <a:gridCol w="838200">
                  <a:extLst>
                    <a:ext uri="{9D8B030D-6E8A-4147-A177-3AD203B41FA5}">
                      <a16:colId xmlns:a16="http://schemas.microsoft.com/office/drawing/2014/main" xmlns="" val="329387784"/>
                    </a:ext>
                  </a:extLst>
                </a:gridCol>
                <a:gridCol w="1371600">
                  <a:extLst>
                    <a:ext uri="{9D8B030D-6E8A-4147-A177-3AD203B41FA5}">
                      <a16:colId xmlns:a16="http://schemas.microsoft.com/office/drawing/2014/main" xmlns="" val="1756899055"/>
                    </a:ext>
                  </a:extLst>
                </a:gridCol>
                <a:gridCol w="152400">
                  <a:extLst>
                    <a:ext uri="{9D8B030D-6E8A-4147-A177-3AD203B41FA5}">
                      <a16:colId xmlns:a16="http://schemas.microsoft.com/office/drawing/2014/main" xmlns="" val="2096249262"/>
                    </a:ext>
                  </a:extLst>
                </a:gridCol>
                <a:gridCol w="762000">
                  <a:extLst>
                    <a:ext uri="{9D8B030D-6E8A-4147-A177-3AD203B41FA5}">
                      <a16:colId xmlns:a16="http://schemas.microsoft.com/office/drawing/2014/main" xmlns="" val="2561504101"/>
                    </a:ext>
                  </a:extLst>
                </a:gridCol>
                <a:gridCol w="838200">
                  <a:extLst>
                    <a:ext uri="{9D8B030D-6E8A-4147-A177-3AD203B41FA5}">
                      <a16:colId xmlns:a16="http://schemas.microsoft.com/office/drawing/2014/main" xmlns="" val="2755666369"/>
                    </a:ext>
                  </a:extLst>
                </a:gridCol>
                <a:gridCol w="152400">
                  <a:extLst>
                    <a:ext uri="{9D8B030D-6E8A-4147-A177-3AD203B41FA5}">
                      <a16:colId xmlns:a16="http://schemas.microsoft.com/office/drawing/2014/main" xmlns="" val="3016246812"/>
                    </a:ext>
                  </a:extLst>
                </a:gridCol>
                <a:gridCol w="990600">
                  <a:extLst>
                    <a:ext uri="{9D8B030D-6E8A-4147-A177-3AD203B41FA5}">
                      <a16:colId xmlns:a16="http://schemas.microsoft.com/office/drawing/2014/main" xmlns="" val="1104260885"/>
                    </a:ext>
                  </a:extLst>
                </a:gridCol>
                <a:gridCol w="1254967">
                  <a:extLst>
                    <a:ext uri="{9D8B030D-6E8A-4147-A177-3AD203B41FA5}">
                      <a16:colId xmlns:a16="http://schemas.microsoft.com/office/drawing/2014/main" xmlns="" val="370910809"/>
                    </a:ext>
                  </a:extLst>
                </a:gridCol>
              </a:tblGrid>
              <a:tr h="312686">
                <a:tc>
                  <a:txBody>
                    <a:bodyPr/>
                    <a:lstStyle/>
                    <a:p>
                      <a:pPr marL="0" marR="0">
                        <a:lnSpc>
                          <a:spcPct val="115000"/>
                        </a:lnSpc>
                        <a:spcBef>
                          <a:spcPts val="0"/>
                        </a:spcBef>
                        <a:spcAft>
                          <a:spcPts val="600"/>
                        </a:spcAft>
                      </a:pPr>
                      <a:r>
                        <a:rPr lang="en-US" sz="1600" dirty="0">
                          <a:effectLst/>
                        </a:rPr>
                        <a:t> </a:t>
                      </a:r>
                      <a:endParaRPr lang="en-US" sz="1600" dirty="0">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gridSpan="5">
                  <a:txBody>
                    <a:bodyPr/>
                    <a:lstStyle/>
                    <a:p>
                      <a:pPr marL="0" marR="0" algn="ctr">
                        <a:lnSpc>
                          <a:spcPct val="115000"/>
                        </a:lnSpc>
                        <a:spcBef>
                          <a:spcPts val="0"/>
                        </a:spcBef>
                        <a:spcAft>
                          <a:spcPts val="600"/>
                        </a:spcAft>
                      </a:pPr>
                      <a:r>
                        <a:rPr lang="en-US" sz="1600" dirty="0">
                          <a:effectLst/>
                        </a:rPr>
                        <a:t>State 4-year Colleges</a:t>
                      </a:r>
                      <a:endParaRPr lang="en-US" sz="1600" dirty="0">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600"/>
                        </a:spcAft>
                      </a:pPr>
                      <a:r>
                        <a:rPr lang="en-US" sz="1600">
                          <a:effectLst/>
                        </a:rPr>
                        <a:t> </a:t>
                      </a:r>
                      <a:endParaRPr lang="en-US" sz="1600">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gridSpan="5">
                  <a:txBody>
                    <a:bodyPr/>
                    <a:lstStyle/>
                    <a:p>
                      <a:pPr marL="0" marR="0" algn="ctr">
                        <a:lnSpc>
                          <a:spcPct val="115000"/>
                        </a:lnSpc>
                        <a:spcBef>
                          <a:spcPts val="0"/>
                        </a:spcBef>
                        <a:spcAft>
                          <a:spcPts val="600"/>
                        </a:spcAft>
                      </a:pPr>
                      <a:r>
                        <a:rPr lang="en-US" sz="1600" dirty="0">
                          <a:effectLst/>
                        </a:rPr>
                        <a:t>North Texas 4-year Colleges</a:t>
                      </a:r>
                      <a:endParaRPr lang="en-US" sz="1600" dirty="0">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4043416533"/>
                  </a:ext>
                </a:extLst>
              </a:tr>
              <a:tr h="1563429">
                <a:tc>
                  <a:txBody>
                    <a:bodyPr/>
                    <a:lstStyle/>
                    <a:p>
                      <a:pPr marL="0" marR="0">
                        <a:lnSpc>
                          <a:spcPct val="115000"/>
                        </a:lnSpc>
                        <a:spcBef>
                          <a:spcPts val="0"/>
                        </a:spcBef>
                        <a:spcAft>
                          <a:spcPts val="600"/>
                        </a:spcAft>
                      </a:pPr>
                      <a:r>
                        <a:rPr lang="en-US" sz="1600" dirty="0">
                          <a:effectLst/>
                        </a:rPr>
                        <a:t>Year</a:t>
                      </a:r>
                      <a:endParaRPr lang="en-US" sz="1600" dirty="0">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a:txBody>
                    <a:bodyPr/>
                    <a:lstStyle/>
                    <a:p>
                      <a:pPr marL="0" marR="0" algn="ctr">
                        <a:lnSpc>
                          <a:spcPct val="115000"/>
                        </a:lnSpc>
                        <a:spcBef>
                          <a:spcPts val="0"/>
                        </a:spcBef>
                        <a:spcAft>
                          <a:spcPts val="600"/>
                        </a:spcAft>
                      </a:pPr>
                      <a:r>
                        <a:rPr lang="en-US" sz="1600" b="0" dirty="0">
                          <a:effectLst/>
                        </a:rPr>
                        <a:t>Total Grad.</a:t>
                      </a:r>
                      <a:endParaRPr lang="en-US" sz="1600" b="0" dirty="0">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a:txBody>
                    <a:bodyPr/>
                    <a:lstStyle/>
                    <a:p>
                      <a:pPr marL="0" marR="0" algn="ctr">
                        <a:lnSpc>
                          <a:spcPct val="115000"/>
                        </a:lnSpc>
                        <a:spcBef>
                          <a:spcPts val="0"/>
                        </a:spcBef>
                        <a:spcAft>
                          <a:spcPts val="600"/>
                        </a:spcAft>
                      </a:pPr>
                      <a:r>
                        <a:rPr lang="en-US" sz="1600" b="0" dirty="0" err="1">
                          <a:effectLst/>
                        </a:rPr>
                        <a:t>Avg</a:t>
                      </a:r>
                      <a:r>
                        <a:rPr lang="en-US" sz="1600" b="0" dirty="0">
                          <a:effectLst/>
                        </a:rPr>
                        <a:t> loans</a:t>
                      </a:r>
                      <a:endParaRPr lang="en-US" sz="1600" b="0" dirty="0">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a:txBody>
                    <a:bodyPr/>
                    <a:lstStyle/>
                    <a:p>
                      <a:pPr marL="0" marR="0" algn="ctr">
                        <a:lnSpc>
                          <a:spcPct val="115000"/>
                        </a:lnSpc>
                        <a:spcBef>
                          <a:spcPts val="0"/>
                        </a:spcBef>
                        <a:spcAft>
                          <a:spcPts val="600"/>
                        </a:spcAft>
                      </a:pPr>
                      <a:r>
                        <a:rPr lang="en-US" sz="1600" b="0" dirty="0">
                          <a:effectLst/>
                        </a:rPr>
                        <a:t> </a:t>
                      </a:r>
                      <a:endParaRPr lang="en-US" sz="1600" b="0" dirty="0">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a:txBody>
                    <a:bodyPr/>
                    <a:lstStyle/>
                    <a:p>
                      <a:pPr marL="0" marR="0" algn="ctr">
                        <a:lnSpc>
                          <a:spcPct val="115000"/>
                        </a:lnSpc>
                        <a:spcBef>
                          <a:spcPts val="0"/>
                        </a:spcBef>
                        <a:spcAft>
                          <a:spcPts val="600"/>
                        </a:spcAft>
                      </a:pPr>
                      <a:r>
                        <a:rPr lang="en-US" sz="1600" b="0" dirty="0" err="1">
                          <a:effectLst/>
                        </a:rPr>
                        <a:t>Avg</a:t>
                      </a:r>
                      <a:r>
                        <a:rPr lang="en-US" sz="1600" b="0" dirty="0">
                          <a:effectLst/>
                        </a:rPr>
                        <a:t> Year 1 Wages</a:t>
                      </a:r>
                      <a:endParaRPr lang="en-US" sz="1600" b="0" dirty="0">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a:txBody>
                    <a:bodyPr/>
                    <a:lstStyle/>
                    <a:p>
                      <a:pPr marL="0" marR="0" algn="ctr">
                        <a:lnSpc>
                          <a:spcPct val="115000"/>
                        </a:lnSpc>
                        <a:spcBef>
                          <a:spcPts val="0"/>
                        </a:spcBef>
                        <a:spcAft>
                          <a:spcPts val="600"/>
                        </a:spcAft>
                      </a:pPr>
                      <a:r>
                        <a:rPr lang="en-US" sz="1600" b="0" dirty="0">
                          <a:effectLst/>
                        </a:rPr>
                        <a:t>Ratio of loan: 1</a:t>
                      </a:r>
                      <a:r>
                        <a:rPr lang="en-US" sz="1600" b="0" baseline="30000" dirty="0">
                          <a:effectLst/>
                        </a:rPr>
                        <a:t>st</a:t>
                      </a:r>
                      <a:r>
                        <a:rPr lang="en-US" sz="1600" b="0" dirty="0">
                          <a:effectLst/>
                        </a:rPr>
                        <a:t> </a:t>
                      </a:r>
                      <a:r>
                        <a:rPr lang="en-US" sz="1600" b="0" dirty="0" err="1">
                          <a:effectLst/>
                        </a:rPr>
                        <a:t>Yr</a:t>
                      </a:r>
                      <a:r>
                        <a:rPr lang="en-US" sz="1600" b="0" dirty="0">
                          <a:effectLst/>
                        </a:rPr>
                        <a:t> wage</a:t>
                      </a:r>
                      <a:endParaRPr lang="en-US" sz="1600" b="0" dirty="0">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a:txBody>
                    <a:bodyPr/>
                    <a:lstStyle/>
                    <a:p>
                      <a:pPr marL="0" marR="0" algn="ctr">
                        <a:lnSpc>
                          <a:spcPct val="115000"/>
                        </a:lnSpc>
                        <a:spcBef>
                          <a:spcPts val="0"/>
                        </a:spcBef>
                        <a:spcAft>
                          <a:spcPts val="600"/>
                        </a:spcAft>
                      </a:pPr>
                      <a:r>
                        <a:rPr lang="en-US" sz="1600" b="0" dirty="0">
                          <a:effectLst/>
                        </a:rPr>
                        <a:t> </a:t>
                      </a:r>
                      <a:endParaRPr lang="en-US" sz="1600" b="0" dirty="0">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a:txBody>
                    <a:bodyPr/>
                    <a:lstStyle/>
                    <a:p>
                      <a:pPr marL="0" marR="0" algn="ctr">
                        <a:lnSpc>
                          <a:spcPct val="115000"/>
                        </a:lnSpc>
                        <a:spcBef>
                          <a:spcPts val="0"/>
                        </a:spcBef>
                        <a:spcAft>
                          <a:spcPts val="600"/>
                        </a:spcAft>
                      </a:pPr>
                      <a:r>
                        <a:rPr lang="en-US" sz="1600" b="0" dirty="0">
                          <a:effectLst/>
                        </a:rPr>
                        <a:t>Total Grad.</a:t>
                      </a:r>
                      <a:endParaRPr lang="en-US" sz="1600" b="0" dirty="0">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a:txBody>
                    <a:bodyPr/>
                    <a:lstStyle/>
                    <a:p>
                      <a:pPr marL="0" marR="0" algn="ctr">
                        <a:lnSpc>
                          <a:spcPct val="115000"/>
                        </a:lnSpc>
                        <a:spcBef>
                          <a:spcPts val="0"/>
                        </a:spcBef>
                        <a:spcAft>
                          <a:spcPts val="600"/>
                        </a:spcAft>
                      </a:pPr>
                      <a:r>
                        <a:rPr lang="en-US" sz="1600" b="0" dirty="0" err="1">
                          <a:effectLst/>
                        </a:rPr>
                        <a:t>Avg</a:t>
                      </a:r>
                      <a:r>
                        <a:rPr lang="en-US" sz="1600" b="0" dirty="0">
                          <a:effectLst/>
                        </a:rPr>
                        <a:t> loans</a:t>
                      </a:r>
                      <a:endParaRPr lang="en-US" sz="1600" b="0" dirty="0">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a:txBody>
                    <a:bodyPr/>
                    <a:lstStyle/>
                    <a:p>
                      <a:pPr marL="0" marR="0" algn="ctr">
                        <a:lnSpc>
                          <a:spcPct val="115000"/>
                        </a:lnSpc>
                        <a:spcBef>
                          <a:spcPts val="0"/>
                        </a:spcBef>
                        <a:spcAft>
                          <a:spcPts val="600"/>
                        </a:spcAft>
                      </a:pPr>
                      <a:r>
                        <a:rPr lang="en-US" sz="1600" b="0">
                          <a:effectLst/>
                        </a:rPr>
                        <a:t> </a:t>
                      </a:r>
                      <a:endParaRPr lang="en-US" sz="1600" b="0">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a:txBody>
                    <a:bodyPr/>
                    <a:lstStyle/>
                    <a:p>
                      <a:pPr marL="0" marR="0" algn="ctr">
                        <a:lnSpc>
                          <a:spcPct val="115000"/>
                        </a:lnSpc>
                        <a:spcBef>
                          <a:spcPts val="0"/>
                        </a:spcBef>
                        <a:spcAft>
                          <a:spcPts val="600"/>
                        </a:spcAft>
                      </a:pPr>
                      <a:r>
                        <a:rPr lang="en-US" sz="1600" b="0">
                          <a:effectLst/>
                        </a:rPr>
                        <a:t>Avg Year 1 Wages</a:t>
                      </a:r>
                      <a:endParaRPr lang="en-US" sz="1600" b="0">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a:txBody>
                    <a:bodyPr/>
                    <a:lstStyle/>
                    <a:p>
                      <a:pPr marL="0" marR="0" algn="ctr">
                        <a:lnSpc>
                          <a:spcPct val="115000"/>
                        </a:lnSpc>
                        <a:spcBef>
                          <a:spcPts val="0"/>
                        </a:spcBef>
                        <a:spcAft>
                          <a:spcPts val="600"/>
                        </a:spcAft>
                      </a:pPr>
                      <a:r>
                        <a:rPr lang="en-US" sz="1600" b="0" dirty="0">
                          <a:effectLst/>
                        </a:rPr>
                        <a:t>Ratio of loan: 1</a:t>
                      </a:r>
                      <a:r>
                        <a:rPr lang="en-US" sz="1600" b="0" baseline="30000" dirty="0">
                          <a:effectLst/>
                        </a:rPr>
                        <a:t>st</a:t>
                      </a:r>
                      <a:r>
                        <a:rPr lang="en-US" sz="1600" b="0" dirty="0">
                          <a:effectLst/>
                        </a:rPr>
                        <a:t> </a:t>
                      </a:r>
                      <a:r>
                        <a:rPr lang="en-US" sz="1600" b="0" dirty="0" err="1">
                          <a:effectLst/>
                        </a:rPr>
                        <a:t>Yr</a:t>
                      </a:r>
                      <a:r>
                        <a:rPr lang="en-US" sz="1600" b="0" dirty="0">
                          <a:effectLst/>
                        </a:rPr>
                        <a:t> wage</a:t>
                      </a:r>
                      <a:endParaRPr lang="en-US" sz="1600" b="0" dirty="0">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extLst>
                  <a:ext uri="{0D108BD9-81ED-4DB2-BD59-A6C34878D82A}">
                    <a16:rowId xmlns:a16="http://schemas.microsoft.com/office/drawing/2014/main" xmlns="" val="1276780314"/>
                  </a:ext>
                </a:extLst>
              </a:tr>
              <a:tr h="625371">
                <a:tc>
                  <a:txBody>
                    <a:bodyPr/>
                    <a:lstStyle/>
                    <a:p>
                      <a:pPr marL="0" marR="0" algn="r">
                        <a:lnSpc>
                          <a:spcPct val="115000"/>
                        </a:lnSpc>
                        <a:spcBef>
                          <a:spcPts val="1200"/>
                        </a:spcBef>
                        <a:spcAft>
                          <a:spcPts val="1000"/>
                        </a:spcAft>
                      </a:pPr>
                      <a:r>
                        <a:rPr lang="en-US" sz="1600">
                          <a:effectLst/>
                        </a:rPr>
                        <a:t>2013</a:t>
                      </a:r>
                      <a:endParaRPr lang="en-US" sz="1600">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a:txBody>
                    <a:bodyPr/>
                    <a:lstStyle/>
                    <a:p>
                      <a:pPr marL="0" marR="0" algn="r">
                        <a:lnSpc>
                          <a:spcPct val="115000"/>
                        </a:lnSpc>
                        <a:spcBef>
                          <a:spcPts val="1200"/>
                        </a:spcBef>
                        <a:spcAft>
                          <a:spcPts val="1000"/>
                        </a:spcAft>
                      </a:pPr>
                      <a:r>
                        <a:rPr lang="en-US" sz="1600" dirty="0">
                          <a:effectLst/>
                        </a:rPr>
                        <a:t>124,521</a:t>
                      </a:r>
                      <a:endParaRPr lang="en-US" sz="1600" dirty="0">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a:txBody>
                    <a:bodyPr/>
                    <a:lstStyle/>
                    <a:p>
                      <a:pPr marL="0" marR="0" algn="r">
                        <a:lnSpc>
                          <a:spcPct val="115000"/>
                        </a:lnSpc>
                        <a:spcBef>
                          <a:spcPts val="1200"/>
                        </a:spcBef>
                        <a:spcAft>
                          <a:spcPts val="1000"/>
                        </a:spcAft>
                      </a:pPr>
                      <a:r>
                        <a:rPr lang="en-US" sz="1600" dirty="0">
                          <a:effectLst/>
                        </a:rPr>
                        <a:t>$34,098</a:t>
                      </a:r>
                      <a:endParaRPr lang="en-US" sz="1600" dirty="0">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a:txBody>
                    <a:bodyPr/>
                    <a:lstStyle/>
                    <a:p>
                      <a:pPr marL="0" marR="0" algn="r">
                        <a:lnSpc>
                          <a:spcPct val="115000"/>
                        </a:lnSpc>
                        <a:spcBef>
                          <a:spcPts val="1200"/>
                        </a:spcBef>
                        <a:spcAft>
                          <a:spcPts val="1000"/>
                        </a:spcAft>
                      </a:pPr>
                      <a:r>
                        <a:rPr lang="en-US" sz="1600">
                          <a:effectLst/>
                        </a:rPr>
                        <a:t> </a:t>
                      </a:r>
                      <a:endParaRPr lang="en-US" sz="1600">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a:txBody>
                    <a:bodyPr/>
                    <a:lstStyle/>
                    <a:p>
                      <a:pPr marL="0" marR="0" algn="r">
                        <a:lnSpc>
                          <a:spcPct val="115000"/>
                        </a:lnSpc>
                        <a:spcBef>
                          <a:spcPts val="1200"/>
                        </a:spcBef>
                        <a:spcAft>
                          <a:spcPts val="1000"/>
                        </a:spcAft>
                      </a:pPr>
                      <a:r>
                        <a:rPr lang="en-US" sz="1600" dirty="0">
                          <a:effectLst/>
                        </a:rPr>
                        <a:t>$46,875</a:t>
                      </a:r>
                      <a:endParaRPr lang="en-US" sz="1600" dirty="0">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a:txBody>
                    <a:bodyPr/>
                    <a:lstStyle/>
                    <a:p>
                      <a:pPr marL="0" marR="0" algn="r">
                        <a:lnSpc>
                          <a:spcPct val="115000"/>
                        </a:lnSpc>
                        <a:spcBef>
                          <a:spcPts val="1200"/>
                        </a:spcBef>
                        <a:spcAft>
                          <a:spcPts val="1000"/>
                        </a:spcAft>
                      </a:pPr>
                      <a:r>
                        <a:rPr lang="en-US" sz="1600" dirty="0">
                          <a:effectLst/>
                        </a:rPr>
                        <a:t>0.71:1</a:t>
                      </a:r>
                      <a:endParaRPr lang="en-US" sz="1600" dirty="0">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a:txBody>
                    <a:bodyPr/>
                    <a:lstStyle/>
                    <a:p>
                      <a:pPr marL="0" marR="0" algn="r">
                        <a:lnSpc>
                          <a:spcPct val="115000"/>
                        </a:lnSpc>
                        <a:spcBef>
                          <a:spcPts val="1200"/>
                        </a:spcBef>
                        <a:spcAft>
                          <a:spcPts val="1000"/>
                        </a:spcAft>
                      </a:pPr>
                      <a:r>
                        <a:rPr lang="en-US" sz="1600" dirty="0">
                          <a:effectLst/>
                        </a:rPr>
                        <a:t> </a:t>
                      </a:r>
                      <a:endParaRPr lang="en-US" sz="1600" dirty="0">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a:txBody>
                    <a:bodyPr/>
                    <a:lstStyle/>
                    <a:p>
                      <a:pPr marL="0" marR="0" algn="r">
                        <a:lnSpc>
                          <a:spcPct val="115000"/>
                        </a:lnSpc>
                        <a:spcBef>
                          <a:spcPts val="1200"/>
                        </a:spcBef>
                        <a:spcAft>
                          <a:spcPts val="1000"/>
                        </a:spcAft>
                      </a:pPr>
                      <a:r>
                        <a:rPr lang="en-US" sz="1600" dirty="0">
                          <a:effectLst/>
                        </a:rPr>
                        <a:t>30,926</a:t>
                      </a:r>
                      <a:endParaRPr lang="en-US" sz="1600" dirty="0">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a:txBody>
                    <a:bodyPr/>
                    <a:lstStyle/>
                    <a:p>
                      <a:pPr marL="0" marR="0" algn="r">
                        <a:lnSpc>
                          <a:spcPct val="115000"/>
                        </a:lnSpc>
                        <a:spcBef>
                          <a:spcPts val="1200"/>
                        </a:spcBef>
                        <a:spcAft>
                          <a:spcPts val="1000"/>
                        </a:spcAft>
                      </a:pPr>
                      <a:r>
                        <a:rPr lang="en-US" sz="1600" dirty="0">
                          <a:effectLst/>
                        </a:rPr>
                        <a:t>$33,746</a:t>
                      </a:r>
                      <a:endParaRPr lang="en-US" sz="1600" dirty="0">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a:txBody>
                    <a:bodyPr/>
                    <a:lstStyle/>
                    <a:p>
                      <a:pPr marL="0" marR="0" algn="r">
                        <a:lnSpc>
                          <a:spcPct val="115000"/>
                        </a:lnSpc>
                        <a:spcBef>
                          <a:spcPts val="1200"/>
                        </a:spcBef>
                        <a:spcAft>
                          <a:spcPts val="1000"/>
                        </a:spcAft>
                      </a:pPr>
                      <a:r>
                        <a:rPr lang="en-US" sz="1600">
                          <a:effectLst/>
                        </a:rPr>
                        <a:t> </a:t>
                      </a:r>
                      <a:endParaRPr lang="en-US" sz="1600">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a:txBody>
                    <a:bodyPr/>
                    <a:lstStyle/>
                    <a:p>
                      <a:pPr marL="0" marR="0" algn="r">
                        <a:lnSpc>
                          <a:spcPct val="115000"/>
                        </a:lnSpc>
                        <a:spcBef>
                          <a:spcPts val="1200"/>
                        </a:spcBef>
                        <a:spcAft>
                          <a:spcPts val="1000"/>
                        </a:spcAft>
                      </a:pPr>
                      <a:r>
                        <a:rPr lang="en-US" sz="1600" dirty="0">
                          <a:effectLst/>
                        </a:rPr>
                        <a:t>$49,563</a:t>
                      </a:r>
                      <a:endParaRPr lang="en-US" sz="1600" dirty="0">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a:txBody>
                    <a:bodyPr/>
                    <a:lstStyle/>
                    <a:p>
                      <a:pPr marL="0" marR="0" algn="r">
                        <a:lnSpc>
                          <a:spcPct val="115000"/>
                        </a:lnSpc>
                        <a:spcBef>
                          <a:spcPts val="1200"/>
                        </a:spcBef>
                        <a:spcAft>
                          <a:spcPts val="1000"/>
                        </a:spcAft>
                      </a:pPr>
                      <a:r>
                        <a:rPr lang="en-US" sz="1600" dirty="0">
                          <a:effectLst/>
                        </a:rPr>
                        <a:t>0.70:1</a:t>
                      </a:r>
                      <a:endParaRPr lang="en-US" sz="1600" dirty="0">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extLst>
                  <a:ext uri="{0D108BD9-81ED-4DB2-BD59-A6C34878D82A}">
                    <a16:rowId xmlns:a16="http://schemas.microsoft.com/office/drawing/2014/main" xmlns="" val="2899101087"/>
                  </a:ext>
                </a:extLst>
              </a:tr>
              <a:tr h="625371">
                <a:tc>
                  <a:txBody>
                    <a:bodyPr/>
                    <a:lstStyle/>
                    <a:p>
                      <a:pPr marL="0" marR="0" algn="r">
                        <a:lnSpc>
                          <a:spcPct val="115000"/>
                        </a:lnSpc>
                        <a:spcBef>
                          <a:spcPts val="1200"/>
                        </a:spcBef>
                        <a:spcAft>
                          <a:spcPts val="1000"/>
                        </a:spcAft>
                      </a:pPr>
                      <a:r>
                        <a:rPr lang="en-US" sz="1600">
                          <a:effectLst/>
                        </a:rPr>
                        <a:t>2012</a:t>
                      </a:r>
                      <a:endParaRPr lang="en-US" sz="1600">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a:txBody>
                    <a:bodyPr/>
                    <a:lstStyle/>
                    <a:p>
                      <a:pPr marL="0" marR="0" algn="r">
                        <a:lnSpc>
                          <a:spcPct val="115000"/>
                        </a:lnSpc>
                        <a:spcBef>
                          <a:spcPts val="1200"/>
                        </a:spcBef>
                        <a:spcAft>
                          <a:spcPts val="1000"/>
                        </a:spcAft>
                      </a:pPr>
                      <a:r>
                        <a:rPr lang="en-US" sz="1600" dirty="0">
                          <a:effectLst/>
                        </a:rPr>
                        <a:t>111,125</a:t>
                      </a:r>
                      <a:endParaRPr lang="en-US" sz="1600" dirty="0">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a:txBody>
                    <a:bodyPr/>
                    <a:lstStyle/>
                    <a:p>
                      <a:pPr marL="0" marR="0" algn="r">
                        <a:lnSpc>
                          <a:spcPct val="115000"/>
                        </a:lnSpc>
                        <a:spcBef>
                          <a:spcPts val="1200"/>
                        </a:spcBef>
                        <a:spcAft>
                          <a:spcPts val="1000"/>
                        </a:spcAft>
                      </a:pPr>
                      <a:r>
                        <a:rPr lang="en-US" sz="1600" dirty="0">
                          <a:effectLst/>
                        </a:rPr>
                        <a:t>$33,397</a:t>
                      </a:r>
                      <a:endParaRPr lang="en-US" sz="1600" dirty="0">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a:txBody>
                    <a:bodyPr/>
                    <a:lstStyle/>
                    <a:p>
                      <a:pPr marL="0" marR="0" algn="r">
                        <a:lnSpc>
                          <a:spcPct val="115000"/>
                        </a:lnSpc>
                        <a:spcBef>
                          <a:spcPts val="1200"/>
                        </a:spcBef>
                        <a:spcAft>
                          <a:spcPts val="1000"/>
                        </a:spcAft>
                      </a:pPr>
                      <a:r>
                        <a:rPr lang="en-US" sz="1600" dirty="0">
                          <a:effectLst/>
                        </a:rPr>
                        <a:t> </a:t>
                      </a:r>
                      <a:endParaRPr lang="en-US" sz="1600" dirty="0">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a:txBody>
                    <a:bodyPr/>
                    <a:lstStyle/>
                    <a:p>
                      <a:pPr marL="0" marR="0" algn="r">
                        <a:lnSpc>
                          <a:spcPct val="115000"/>
                        </a:lnSpc>
                        <a:spcBef>
                          <a:spcPts val="1200"/>
                        </a:spcBef>
                        <a:spcAft>
                          <a:spcPts val="1000"/>
                        </a:spcAft>
                      </a:pPr>
                      <a:r>
                        <a:rPr lang="en-US" sz="1600" dirty="0">
                          <a:effectLst/>
                        </a:rPr>
                        <a:t>$45,960</a:t>
                      </a:r>
                      <a:endParaRPr lang="en-US" sz="1600" dirty="0">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a:txBody>
                    <a:bodyPr/>
                    <a:lstStyle/>
                    <a:p>
                      <a:pPr marL="0" marR="0" algn="r">
                        <a:lnSpc>
                          <a:spcPct val="115000"/>
                        </a:lnSpc>
                        <a:spcBef>
                          <a:spcPts val="1200"/>
                        </a:spcBef>
                        <a:spcAft>
                          <a:spcPts val="1000"/>
                        </a:spcAft>
                      </a:pPr>
                      <a:r>
                        <a:rPr lang="en-US" sz="1600" dirty="0">
                          <a:effectLst/>
                        </a:rPr>
                        <a:t>0.72:1</a:t>
                      </a:r>
                      <a:endParaRPr lang="en-US" sz="1600" dirty="0">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a:txBody>
                    <a:bodyPr/>
                    <a:lstStyle/>
                    <a:p>
                      <a:pPr marL="0" marR="0" algn="r">
                        <a:lnSpc>
                          <a:spcPct val="115000"/>
                        </a:lnSpc>
                        <a:spcBef>
                          <a:spcPts val="1200"/>
                        </a:spcBef>
                        <a:spcAft>
                          <a:spcPts val="1000"/>
                        </a:spcAft>
                      </a:pPr>
                      <a:r>
                        <a:rPr lang="en-US" sz="1600" dirty="0">
                          <a:effectLst/>
                        </a:rPr>
                        <a:t> </a:t>
                      </a:r>
                      <a:endParaRPr lang="en-US" sz="1600" dirty="0">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a:txBody>
                    <a:bodyPr/>
                    <a:lstStyle/>
                    <a:p>
                      <a:pPr marL="0" marR="0" algn="r">
                        <a:lnSpc>
                          <a:spcPct val="115000"/>
                        </a:lnSpc>
                        <a:spcBef>
                          <a:spcPts val="1200"/>
                        </a:spcBef>
                        <a:spcAft>
                          <a:spcPts val="1000"/>
                        </a:spcAft>
                      </a:pPr>
                      <a:r>
                        <a:rPr lang="en-US" sz="1600" dirty="0">
                          <a:effectLst/>
                        </a:rPr>
                        <a:t>27,888</a:t>
                      </a:r>
                      <a:endParaRPr lang="en-US" sz="1600" dirty="0">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a:txBody>
                    <a:bodyPr/>
                    <a:lstStyle/>
                    <a:p>
                      <a:pPr marL="0" marR="0" algn="r">
                        <a:lnSpc>
                          <a:spcPct val="115000"/>
                        </a:lnSpc>
                        <a:spcBef>
                          <a:spcPts val="1200"/>
                        </a:spcBef>
                        <a:spcAft>
                          <a:spcPts val="1000"/>
                        </a:spcAft>
                      </a:pPr>
                      <a:r>
                        <a:rPr lang="en-US" sz="1600" dirty="0">
                          <a:effectLst/>
                        </a:rPr>
                        <a:t>$32,737</a:t>
                      </a:r>
                      <a:endParaRPr lang="en-US" sz="1600" dirty="0">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a:txBody>
                    <a:bodyPr/>
                    <a:lstStyle/>
                    <a:p>
                      <a:pPr marL="0" marR="0" algn="r">
                        <a:lnSpc>
                          <a:spcPct val="115000"/>
                        </a:lnSpc>
                        <a:spcBef>
                          <a:spcPts val="1200"/>
                        </a:spcBef>
                        <a:spcAft>
                          <a:spcPts val="1000"/>
                        </a:spcAft>
                      </a:pPr>
                      <a:r>
                        <a:rPr lang="en-US" sz="1600" dirty="0">
                          <a:effectLst/>
                        </a:rPr>
                        <a:t> </a:t>
                      </a:r>
                      <a:endParaRPr lang="en-US" sz="1600" dirty="0">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a:txBody>
                    <a:bodyPr/>
                    <a:lstStyle/>
                    <a:p>
                      <a:pPr marL="0" marR="0" algn="r">
                        <a:lnSpc>
                          <a:spcPct val="115000"/>
                        </a:lnSpc>
                        <a:spcBef>
                          <a:spcPts val="1200"/>
                        </a:spcBef>
                        <a:spcAft>
                          <a:spcPts val="1000"/>
                        </a:spcAft>
                      </a:pPr>
                      <a:r>
                        <a:rPr lang="en-US" sz="1600" dirty="0">
                          <a:effectLst/>
                        </a:rPr>
                        <a:t>$48,099</a:t>
                      </a:r>
                      <a:endParaRPr lang="en-US" sz="1600" dirty="0">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a:txBody>
                    <a:bodyPr/>
                    <a:lstStyle/>
                    <a:p>
                      <a:pPr marL="0" marR="0" algn="r">
                        <a:lnSpc>
                          <a:spcPct val="115000"/>
                        </a:lnSpc>
                        <a:spcBef>
                          <a:spcPts val="1200"/>
                        </a:spcBef>
                        <a:spcAft>
                          <a:spcPts val="1000"/>
                        </a:spcAft>
                      </a:pPr>
                      <a:r>
                        <a:rPr lang="en-US" sz="1600" dirty="0">
                          <a:effectLst/>
                        </a:rPr>
                        <a:t>0.70:1</a:t>
                      </a:r>
                      <a:endParaRPr lang="en-US" sz="1600" dirty="0">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extLst>
                  <a:ext uri="{0D108BD9-81ED-4DB2-BD59-A6C34878D82A}">
                    <a16:rowId xmlns:a16="http://schemas.microsoft.com/office/drawing/2014/main" xmlns="" val="2182351530"/>
                  </a:ext>
                </a:extLst>
              </a:tr>
              <a:tr h="377910">
                <a:tc>
                  <a:txBody>
                    <a:bodyPr/>
                    <a:lstStyle/>
                    <a:p>
                      <a:pPr marL="0" marR="0" algn="r">
                        <a:lnSpc>
                          <a:spcPct val="115000"/>
                        </a:lnSpc>
                        <a:spcBef>
                          <a:spcPts val="0"/>
                        </a:spcBef>
                        <a:spcAft>
                          <a:spcPts val="1000"/>
                        </a:spcAft>
                      </a:pPr>
                      <a:r>
                        <a:rPr lang="en-US" sz="1600">
                          <a:effectLst/>
                          <a:sym typeface="Symbol" panose="05050102010706020507" pitchFamily="18" charset="2"/>
                        </a:rPr>
                        <a:t></a:t>
                      </a:r>
                      <a:endParaRPr lang="en-US" sz="1600">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a:txBody>
                    <a:bodyPr/>
                    <a:lstStyle/>
                    <a:p>
                      <a:pPr marL="0" marR="0" algn="r">
                        <a:lnSpc>
                          <a:spcPct val="115000"/>
                        </a:lnSpc>
                        <a:spcBef>
                          <a:spcPts val="0"/>
                        </a:spcBef>
                        <a:spcAft>
                          <a:spcPts val="1000"/>
                        </a:spcAft>
                      </a:pPr>
                      <a:r>
                        <a:rPr lang="en-US" sz="1600" dirty="0">
                          <a:solidFill>
                            <a:srgbClr val="00B050"/>
                          </a:solidFill>
                          <a:effectLst/>
                        </a:rPr>
                        <a:t>10.8%</a:t>
                      </a:r>
                      <a:endParaRPr lang="en-US" sz="1600" dirty="0">
                        <a:solidFill>
                          <a:srgbClr val="00B050"/>
                        </a:solidFill>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a:txBody>
                    <a:bodyPr/>
                    <a:lstStyle/>
                    <a:p>
                      <a:pPr marL="0" marR="0" algn="r">
                        <a:lnSpc>
                          <a:spcPct val="115000"/>
                        </a:lnSpc>
                        <a:spcBef>
                          <a:spcPts val="0"/>
                        </a:spcBef>
                        <a:spcAft>
                          <a:spcPts val="1000"/>
                        </a:spcAft>
                      </a:pPr>
                      <a:r>
                        <a:rPr lang="en-US" sz="1600" dirty="0">
                          <a:solidFill>
                            <a:srgbClr val="00B050"/>
                          </a:solidFill>
                          <a:effectLst/>
                        </a:rPr>
                        <a:t>2.1%</a:t>
                      </a:r>
                      <a:endParaRPr lang="en-US" sz="1600" dirty="0">
                        <a:solidFill>
                          <a:srgbClr val="00B050"/>
                        </a:solidFill>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a:txBody>
                    <a:bodyPr/>
                    <a:lstStyle/>
                    <a:p>
                      <a:pPr marL="0" marR="0" algn="r">
                        <a:lnSpc>
                          <a:spcPct val="115000"/>
                        </a:lnSpc>
                        <a:spcBef>
                          <a:spcPts val="0"/>
                        </a:spcBef>
                        <a:spcAft>
                          <a:spcPts val="1000"/>
                        </a:spcAft>
                      </a:pPr>
                      <a:r>
                        <a:rPr lang="en-US" sz="1600" dirty="0">
                          <a:solidFill>
                            <a:srgbClr val="00B050"/>
                          </a:solidFill>
                          <a:effectLst/>
                        </a:rPr>
                        <a:t> </a:t>
                      </a:r>
                      <a:endParaRPr lang="en-US" sz="1600" dirty="0">
                        <a:solidFill>
                          <a:srgbClr val="00B050"/>
                        </a:solidFill>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a:txBody>
                    <a:bodyPr/>
                    <a:lstStyle/>
                    <a:p>
                      <a:pPr marL="0" marR="0" algn="r">
                        <a:lnSpc>
                          <a:spcPct val="115000"/>
                        </a:lnSpc>
                        <a:spcBef>
                          <a:spcPts val="0"/>
                        </a:spcBef>
                        <a:spcAft>
                          <a:spcPts val="1000"/>
                        </a:spcAft>
                      </a:pPr>
                      <a:r>
                        <a:rPr lang="en-US" sz="1600" dirty="0">
                          <a:solidFill>
                            <a:srgbClr val="FF3300"/>
                          </a:solidFill>
                          <a:effectLst/>
                        </a:rPr>
                        <a:t>2.0%</a:t>
                      </a:r>
                      <a:endParaRPr lang="en-US" sz="1600" dirty="0">
                        <a:solidFill>
                          <a:srgbClr val="FF3300"/>
                        </a:solidFill>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a:txBody>
                    <a:bodyPr/>
                    <a:lstStyle/>
                    <a:p>
                      <a:pPr marL="0" marR="0" algn="r">
                        <a:lnSpc>
                          <a:spcPct val="115000"/>
                        </a:lnSpc>
                        <a:spcBef>
                          <a:spcPts val="0"/>
                        </a:spcBef>
                        <a:spcAft>
                          <a:spcPts val="1000"/>
                        </a:spcAft>
                      </a:pPr>
                      <a:r>
                        <a:rPr lang="en-US" sz="1600" dirty="0">
                          <a:solidFill>
                            <a:srgbClr val="00B050"/>
                          </a:solidFill>
                          <a:effectLst/>
                        </a:rPr>
                        <a:t>1%</a:t>
                      </a:r>
                      <a:endParaRPr lang="en-US" sz="1600" dirty="0">
                        <a:solidFill>
                          <a:srgbClr val="00B050"/>
                        </a:solidFill>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a:txBody>
                    <a:bodyPr/>
                    <a:lstStyle/>
                    <a:p>
                      <a:pPr marL="0" marR="0" algn="r">
                        <a:lnSpc>
                          <a:spcPct val="115000"/>
                        </a:lnSpc>
                        <a:spcBef>
                          <a:spcPts val="0"/>
                        </a:spcBef>
                        <a:spcAft>
                          <a:spcPts val="1000"/>
                        </a:spcAft>
                      </a:pPr>
                      <a:r>
                        <a:rPr lang="en-US" sz="1600" dirty="0">
                          <a:solidFill>
                            <a:srgbClr val="00B050"/>
                          </a:solidFill>
                          <a:effectLst/>
                        </a:rPr>
                        <a:t> </a:t>
                      </a:r>
                      <a:endParaRPr lang="en-US" sz="1600" dirty="0">
                        <a:solidFill>
                          <a:srgbClr val="00B050"/>
                        </a:solidFill>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a:txBody>
                    <a:bodyPr/>
                    <a:lstStyle/>
                    <a:p>
                      <a:pPr marL="0" marR="0" algn="r">
                        <a:lnSpc>
                          <a:spcPct val="115000"/>
                        </a:lnSpc>
                        <a:spcBef>
                          <a:spcPts val="0"/>
                        </a:spcBef>
                        <a:spcAft>
                          <a:spcPts val="1000"/>
                        </a:spcAft>
                      </a:pPr>
                      <a:r>
                        <a:rPr lang="en-US" sz="1600" dirty="0">
                          <a:solidFill>
                            <a:srgbClr val="00B050"/>
                          </a:solidFill>
                          <a:effectLst/>
                        </a:rPr>
                        <a:t>9.8%</a:t>
                      </a:r>
                      <a:endParaRPr lang="en-US" sz="1600" dirty="0">
                        <a:solidFill>
                          <a:srgbClr val="00B050"/>
                        </a:solidFill>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a:txBody>
                    <a:bodyPr/>
                    <a:lstStyle/>
                    <a:p>
                      <a:pPr marL="0" marR="0" algn="r">
                        <a:lnSpc>
                          <a:spcPct val="115000"/>
                        </a:lnSpc>
                        <a:spcBef>
                          <a:spcPts val="0"/>
                        </a:spcBef>
                        <a:spcAft>
                          <a:spcPts val="1000"/>
                        </a:spcAft>
                      </a:pPr>
                      <a:r>
                        <a:rPr lang="en-US" sz="1600" dirty="0">
                          <a:solidFill>
                            <a:srgbClr val="00B050"/>
                          </a:solidFill>
                          <a:effectLst/>
                        </a:rPr>
                        <a:t>3.0%</a:t>
                      </a:r>
                      <a:endParaRPr lang="en-US" sz="1600" dirty="0">
                        <a:solidFill>
                          <a:srgbClr val="00B050"/>
                        </a:solidFill>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a:txBody>
                    <a:bodyPr/>
                    <a:lstStyle/>
                    <a:p>
                      <a:pPr marL="0" marR="0" algn="r">
                        <a:lnSpc>
                          <a:spcPct val="115000"/>
                        </a:lnSpc>
                        <a:spcBef>
                          <a:spcPts val="0"/>
                        </a:spcBef>
                        <a:spcAft>
                          <a:spcPts val="1000"/>
                        </a:spcAft>
                      </a:pPr>
                      <a:r>
                        <a:rPr lang="en-US" sz="1600" dirty="0">
                          <a:solidFill>
                            <a:srgbClr val="00B050"/>
                          </a:solidFill>
                          <a:effectLst/>
                        </a:rPr>
                        <a:t> </a:t>
                      </a:r>
                      <a:endParaRPr lang="en-US" sz="1600" dirty="0">
                        <a:solidFill>
                          <a:srgbClr val="00B050"/>
                        </a:solidFill>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a:txBody>
                    <a:bodyPr/>
                    <a:lstStyle/>
                    <a:p>
                      <a:pPr marL="0" marR="0" lvl="0" indent="0" algn="r" defTabSz="914400" rtl="0" eaLnBrk="1" fontAlgn="auto" latinLnBrk="0" hangingPunct="1">
                        <a:lnSpc>
                          <a:spcPct val="115000"/>
                        </a:lnSpc>
                        <a:spcBef>
                          <a:spcPts val="0"/>
                        </a:spcBef>
                        <a:spcAft>
                          <a:spcPts val="1000"/>
                        </a:spcAft>
                        <a:buClrTx/>
                        <a:buSzTx/>
                        <a:buFontTx/>
                        <a:buNone/>
                        <a:tabLst/>
                        <a:defRPr/>
                      </a:pPr>
                      <a:r>
                        <a:rPr lang="en-US" sz="1600" dirty="0">
                          <a:solidFill>
                            <a:srgbClr val="00B050"/>
                          </a:solidFill>
                          <a:effectLst/>
                        </a:rPr>
                        <a:t>3.0%</a:t>
                      </a:r>
                      <a:endParaRPr lang="en-US" sz="1600" dirty="0">
                        <a:solidFill>
                          <a:srgbClr val="00B050"/>
                        </a:solidFill>
                        <a:effectLst/>
                        <a:latin typeface="Calibri" panose="020F0502020204030204" pitchFamily="34" charset="0"/>
                        <a:ea typeface="等线" panose="02010600030101010101" pitchFamily="2" charset="-122"/>
                        <a:cs typeface="Times New Roman" panose="02020603050405020304" pitchFamily="18" charset="0"/>
                      </a:endParaRPr>
                    </a:p>
                  </a:txBody>
                  <a:tcPr marL="60744" marR="60744" marT="0" marB="0"/>
                </a:tc>
                <a:tc>
                  <a:txBody>
                    <a:bodyPr/>
                    <a:lstStyle/>
                    <a:p>
                      <a:pPr marL="0" marR="0" lvl="0" indent="0" algn="r" defTabSz="914400" rtl="0" eaLnBrk="1" fontAlgn="auto" latinLnBrk="0" hangingPunct="1">
                        <a:lnSpc>
                          <a:spcPct val="115000"/>
                        </a:lnSpc>
                        <a:spcBef>
                          <a:spcPts val="0"/>
                        </a:spcBef>
                        <a:spcAft>
                          <a:spcPts val="1000"/>
                        </a:spcAft>
                        <a:buClrTx/>
                        <a:buSzTx/>
                        <a:buFontTx/>
                        <a:buNone/>
                        <a:tabLst/>
                        <a:defRPr/>
                      </a:pPr>
                      <a:r>
                        <a:rPr lang="en-US" sz="1600" b="1" dirty="0">
                          <a:solidFill>
                            <a:srgbClr val="00B0F0"/>
                          </a:solidFill>
                          <a:effectLst/>
                          <a:latin typeface="Calibri" panose="020F0502020204030204" pitchFamily="34" charset="0"/>
                          <a:ea typeface="等线" panose="02010600030101010101" pitchFamily="2" charset="-122"/>
                          <a:cs typeface="Times New Roman" panose="02020603050405020304" pitchFamily="18" charset="0"/>
                        </a:rPr>
                        <a:t>No change</a:t>
                      </a:r>
                    </a:p>
                  </a:txBody>
                  <a:tcPr marL="60744" marR="60744" marT="0" marB="0"/>
                </a:tc>
                <a:extLst>
                  <a:ext uri="{0D108BD9-81ED-4DB2-BD59-A6C34878D82A}">
                    <a16:rowId xmlns:a16="http://schemas.microsoft.com/office/drawing/2014/main" xmlns="" val="4284605829"/>
                  </a:ext>
                </a:extLst>
              </a:tr>
            </a:tbl>
          </a:graphicData>
        </a:graphic>
      </p:graphicFrame>
      <p:cxnSp>
        <p:nvCxnSpPr>
          <p:cNvPr id="55" name="Straight Arrow Connector 54"/>
          <p:cNvCxnSpPr/>
          <p:nvPr/>
        </p:nvCxnSpPr>
        <p:spPr>
          <a:xfrm flipV="1">
            <a:off x="5334000" y="5018942"/>
            <a:ext cx="0" cy="209550"/>
          </a:xfrm>
          <a:prstGeom prst="straightConnector1">
            <a:avLst/>
          </a:prstGeom>
          <a:noFill/>
          <a:ln w="28575" cap="flat" cmpd="sng" algn="ctr">
            <a:solidFill>
              <a:srgbClr val="0FDB53"/>
            </a:solidFill>
            <a:prstDash val="solid"/>
            <a:tailEnd type="arrow"/>
          </a:ln>
          <a:effectLst/>
        </p:spPr>
      </p:cxnSp>
      <p:sp>
        <p:nvSpPr>
          <p:cNvPr id="51" name="Rectangle 43"/>
          <p:cNvSpPr>
            <a:spLocks noChangeArrowheads="1"/>
          </p:cNvSpPr>
          <p:nvPr/>
        </p:nvSpPr>
        <p:spPr bwMode="auto">
          <a:xfrm>
            <a:off x="478712" y="1828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2" name="Rectangle 44"/>
          <p:cNvSpPr>
            <a:spLocks noChangeArrowheads="1"/>
          </p:cNvSpPr>
          <p:nvPr/>
        </p:nvSpPr>
        <p:spPr bwMode="auto">
          <a:xfrm>
            <a:off x="0" y="5355480"/>
            <a:ext cx="814877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等线" panose="02010600030101010101" pitchFamily="2" charset="-122"/>
                <a:cs typeface="Times New Roman" panose="02020603050405020304" pitchFamily="18" charset="0"/>
              </a:rPr>
              <a:t>(Source: THECB – </a:t>
            </a:r>
            <a:r>
              <a:rPr kumimoji="0" lang="en-US" altLang="en-US" sz="1200" b="0" i="0" u="none" strike="noStrike" cap="none" normalizeH="0" baseline="0" dirty="0">
                <a:ln>
                  <a:noFill/>
                </a:ln>
                <a:solidFill>
                  <a:srgbClr val="000000"/>
                </a:solidFill>
                <a:effectLst/>
                <a:latin typeface="Arial" panose="020B0604020202020204" pitchFamily="34" charset="0"/>
                <a:ea typeface="等线" panose="02010600030101010101" pitchFamily="2" charset="-122"/>
                <a:cs typeface="Arial" panose="020B0604020202020204" pitchFamily="34" charset="0"/>
              </a:rPr>
              <a:t>The Texas Consumer Resource for Education and Workforce Statistic [TXCREWS])</a:t>
            </a:r>
            <a:r>
              <a:rPr kumimoji="0" lang="en-US" altLang="en-US" sz="1200" b="0" i="0" u="none" strike="noStrike" cap="none" normalizeH="0" baseline="0" dirty="0">
                <a:ln>
                  <a:noFill/>
                </a:ln>
                <a:solidFill>
                  <a:srgbClr val="FF0000"/>
                </a:solidFill>
                <a:effectLst/>
                <a:latin typeface="Tahoma" panose="020B0604030504040204" pitchFamily="34" charset="0"/>
                <a:ea typeface="等线" panose="02010600030101010101" pitchFamily="2" charset="-122"/>
                <a:cs typeface="Tahoma" panose="020B0604030504040204" pitchFamily="34" charset="0"/>
              </a:rPr>
              <a:t> </a:t>
            </a:r>
            <a:endParaRPr kumimoji="0" lang="en-US" altLang="en-US" sz="1200" b="0" i="0" u="none" strike="noStrike" cap="none" normalizeH="0" baseline="0" dirty="0">
              <a:ln>
                <a:noFill/>
              </a:ln>
              <a:solidFill>
                <a:schemeClr val="tx1"/>
              </a:solidFill>
              <a:effectLst/>
            </a:endParaRPr>
          </a:p>
        </p:txBody>
      </p:sp>
      <p:cxnSp>
        <p:nvCxnSpPr>
          <p:cNvPr id="84" name="Straight Arrow Connector 83"/>
          <p:cNvCxnSpPr/>
          <p:nvPr/>
        </p:nvCxnSpPr>
        <p:spPr>
          <a:xfrm flipV="1">
            <a:off x="1143000" y="5018942"/>
            <a:ext cx="0" cy="209550"/>
          </a:xfrm>
          <a:prstGeom prst="straightConnector1">
            <a:avLst/>
          </a:prstGeom>
          <a:noFill/>
          <a:ln w="28575" cap="flat" cmpd="sng" algn="ctr">
            <a:solidFill>
              <a:srgbClr val="0FDB53"/>
            </a:solidFill>
            <a:prstDash val="solid"/>
            <a:tailEnd type="arrow"/>
          </a:ln>
          <a:effectLst/>
        </p:spPr>
      </p:cxnSp>
      <p:cxnSp>
        <p:nvCxnSpPr>
          <p:cNvPr id="86" name="Straight Arrow Connector 85"/>
          <p:cNvCxnSpPr/>
          <p:nvPr/>
        </p:nvCxnSpPr>
        <p:spPr>
          <a:xfrm flipV="1">
            <a:off x="2057400" y="5018942"/>
            <a:ext cx="0" cy="209550"/>
          </a:xfrm>
          <a:prstGeom prst="straightConnector1">
            <a:avLst/>
          </a:prstGeom>
          <a:noFill/>
          <a:ln w="28575" cap="flat" cmpd="sng" algn="ctr">
            <a:solidFill>
              <a:srgbClr val="0FDB53"/>
            </a:solidFill>
            <a:prstDash val="solid"/>
            <a:tailEnd type="arrow"/>
          </a:ln>
          <a:effectLst/>
        </p:spPr>
      </p:cxnSp>
      <p:cxnSp>
        <p:nvCxnSpPr>
          <p:cNvPr id="88" name="Straight Arrow Connector 87"/>
          <p:cNvCxnSpPr/>
          <p:nvPr/>
        </p:nvCxnSpPr>
        <p:spPr>
          <a:xfrm flipV="1">
            <a:off x="4561114" y="5018942"/>
            <a:ext cx="0" cy="209550"/>
          </a:xfrm>
          <a:prstGeom prst="straightConnector1">
            <a:avLst/>
          </a:prstGeom>
          <a:noFill/>
          <a:ln w="28575" cap="flat" cmpd="sng" algn="ctr">
            <a:solidFill>
              <a:srgbClr val="0FDB53"/>
            </a:solidFill>
            <a:prstDash val="solid"/>
            <a:tailEnd type="arrow"/>
          </a:ln>
          <a:effectLst/>
        </p:spPr>
      </p:cxnSp>
      <p:cxnSp>
        <p:nvCxnSpPr>
          <p:cNvPr id="90" name="Straight Arrow Connector 89"/>
          <p:cNvCxnSpPr/>
          <p:nvPr/>
        </p:nvCxnSpPr>
        <p:spPr>
          <a:xfrm flipV="1">
            <a:off x="6172200" y="5018942"/>
            <a:ext cx="0" cy="209550"/>
          </a:xfrm>
          <a:prstGeom prst="straightConnector1">
            <a:avLst/>
          </a:prstGeom>
          <a:noFill/>
          <a:ln w="28575" cap="flat" cmpd="sng" algn="ctr">
            <a:solidFill>
              <a:srgbClr val="0FDB53"/>
            </a:solidFill>
            <a:prstDash val="solid"/>
            <a:tailEnd type="arrow"/>
          </a:ln>
          <a:effectLst/>
        </p:spPr>
      </p:cxnSp>
      <p:cxnSp>
        <p:nvCxnSpPr>
          <p:cNvPr id="92" name="Straight Arrow Connector 91"/>
          <p:cNvCxnSpPr/>
          <p:nvPr/>
        </p:nvCxnSpPr>
        <p:spPr>
          <a:xfrm>
            <a:off x="3048000" y="5018942"/>
            <a:ext cx="0" cy="2095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4" name="Rectangle 44"/>
          <p:cNvSpPr>
            <a:spLocks noChangeArrowheads="1"/>
          </p:cNvSpPr>
          <p:nvPr/>
        </p:nvSpPr>
        <p:spPr bwMode="auto">
          <a:xfrm>
            <a:off x="160338" y="6148160"/>
            <a:ext cx="883126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dirty="0">
                <a:ln>
                  <a:noFill/>
                </a:ln>
                <a:solidFill>
                  <a:schemeClr val="tx1"/>
                </a:solidFill>
                <a:effectLst/>
                <a:latin typeface="Calibri" panose="020F0502020204030204" pitchFamily="34" charset="0"/>
                <a:ea typeface="等线" panose="02010600030101010101" pitchFamily="2" charset="-122"/>
                <a:cs typeface="Times New Roman" panose="02020603050405020304" pitchFamily="18" charset="0"/>
              </a:rPr>
              <a:t>Note 1</a:t>
            </a:r>
            <a:r>
              <a:rPr kumimoji="0" lang="en-US" altLang="en-US" sz="1400" b="0" i="0" u="none" strike="noStrike" cap="none" normalizeH="0" baseline="0" dirty="0">
                <a:ln>
                  <a:noFill/>
                </a:ln>
                <a:solidFill>
                  <a:schemeClr val="tx1"/>
                </a:solidFill>
                <a:effectLst/>
                <a:latin typeface="Calibri" panose="020F0502020204030204" pitchFamily="34" charset="0"/>
                <a:ea typeface="等线" panose="02010600030101010101" pitchFamily="2" charset="-122"/>
                <a:cs typeface="Times New Roman" panose="02020603050405020304" pitchFamily="18" charset="0"/>
              </a:rPr>
              <a:t>: </a:t>
            </a:r>
            <a:r>
              <a:rPr kumimoji="0" lang="en-US" altLang="en-US" sz="1400" b="0" i="0" u="none" strike="noStrike" cap="none" normalizeH="0" baseline="0" dirty="0">
                <a:ln>
                  <a:noFill/>
                </a:ln>
                <a:solidFill>
                  <a:schemeClr val="tx1"/>
                </a:solidFill>
                <a:effectLst/>
                <a:latin typeface="Tahoma" panose="020B0604030504040204" pitchFamily="34" charset="0"/>
                <a:ea typeface="等线" panose="02010600030101010101" pitchFamily="2" charset="-122"/>
                <a:cs typeface="Tahoma" panose="020B0604030504040204" pitchFamily="34" charset="0"/>
                <a:sym typeface="Symbol" panose="05050102010706020507" pitchFamily="18" charset="2"/>
              </a:rPr>
              <a:t></a:t>
            </a:r>
            <a:r>
              <a:rPr kumimoji="0" lang="en-US" altLang="en-US" sz="1400" b="0" i="0" u="none" strike="noStrike" cap="none" normalizeH="0" baseline="0" dirty="0">
                <a:ln>
                  <a:noFill/>
                </a:ln>
                <a:solidFill>
                  <a:schemeClr val="tx1"/>
                </a:solidFill>
                <a:effectLst/>
                <a:latin typeface="Calibri" panose="020F0502020204030204" pitchFamily="34" charset="0"/>
                <a:ea typeface="等线" panose="02010600030101010101" pitchFamily="2" charset="-122"/>
                <a:cs typeface="Tahoma" panose="020B0604030504040204" pitchFamily="34" charset="0"/>
              </a:rPr>
              <a:t> = Change from 2012 to 2013</a:t>
            </a:r>
            <a:endParaRPr kumimoji="0" lang="en-US" altLang="en-US" sz="600" b="0" i="0" u="none" strike="noStrike" cap="none" normalizeH="0" baseline="0" dirty="0">
              <a:ln>
                <a:noFill/>
              </a:ln>
              <a:solidFill>
                <a:schemeClr val="tx1"/>
              </a:solidFill>
              <a:effectLst/>
              <a:sym typeface="Symbol" panose="05050102010706020507" pitchFamily="18" charset="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dirty="0">
                <a:ln>
                  <a:noFill/>
                </a:ln>
                <a:solidFill>
                  <a:schemeClr val="tx1"/>
                </a:solidFill>
                <a:effectLst/>
                <a:latin typeface="Calibri" panose="020F0502020204030204" pitchFamily="34" charset="0"/>
                <a:ea typeface="等线" panose="02010600030101010101" pitchFamily="2" charset="-122"/>
                <a:cs typeface="Times New Roman" panose="02020603050405020304" pitchFamily="18" charset="0"/>
                <a:sym typeface="Symbol" panose="05050102010706020507" pitchFamily="18" charset="2"/>
              </a:rPr>
              <a:t>Note 2</a:t>
            </a:r>
            <a:r>
              <a:rPr kumimoji="0" lang="en-US" altLang="en-US" sz="1400" b="0" i="0" u="none" strike="noStrike" cap="none" normalizeH="0" baseline="0" dirty="0">
                <a:ln>
                  <a:noFill/>
                </a:ln>
                <a:solidFill>
                  <a:schemeClr val="tx1"/>
                </a:solidFill>
                <a:effectLst/>
                <a:latin typeface="Calibri" panose="020F0502020204030204" pitchFamily="34" charset="0"/>
                <a:ea typeface="等线" panose="02010600030101010101" pitchFamily="2" charset="-122"/>
                <a:cs typeface="Times New Roman" panose="02020603050405020304" pitchFamily="18" charset="0"/>
                <a:sym typeface="Symbol" panose="05050102010706020507" pitchFamily="18" charset="2"/>
              </a:rPr>
              <a:t>: The data in 2013 are the most recent ones by the time of this writing on Sept 9, 2016.</a:t>
            </a:r>
            <a:endParaRPr kumimoji="0" lang="en-US" altLang="en-US" sz="1400" b="0" i="0" u="none" strike="noStrike" cap="none" normalizeH="0" baseline="0" dirty="0">
              <a:ln>
                <a:noFill/>
              </a:ln>
              <a:solidFill>
                <a:schemeClr val="tx1"/>
              </a:solidFill>
              <a:effectLst/>
              <a:latin typeface="Tahoma" panose="020B0604030504040204" pitchFamily="34" charset="0"/>
              <a:ea typeface="等线" panose="02010600030101010101" pitchFamily="2" charset="-122"/>
              <a:cs typeface="Tahoma" panose="020B0604030504040204" pitchFamily="34" charset="0"/>
              <a:sym typeface="Symbol" panose="05050102010706020507" pitchFamily="18" charset="2"/>
            </a:endParaRPr>
          </a:p>
        </p:txBody>
      </p:sp>
      <p:cxnSp>
        <p:nvCxnSpPr>
          <p:cNvPr id="16" name="Straight Arrow Connector 15"/>
          <p:cNvCxnSpPr/>
          <p:nvPr/>
        </p:nvCxnSpPr>
        <p:spPr>
          <a:xfrm flipV="1">
            <a:off x="7315200" y="5018942"/>
            <a:ext cx="0" cy="209550"/>
          </a:xfrm>
          <a:prstGeom prst="straightConnector1">
            <a:avLst/>
          </a:prstGeom>
          <a:noFill/>
          <a:ln w="28575" cap="flat" cmpd="sng" algn="ctr">
            <a:solidFill>
              <a:srgbClr val="0FDB53"/>
            </a:solidFill>
            <a:prstDash val="solid"/>
            <a:tailEnd type="arrow"/>
          </a:ln>
          <a:effectLst/>
        </p:spPr>
      </p:cxnSp>
    </p:spTree>
    <p:extLst>
      <p:ext uri="{BB962C8B-B14F-4D97-AF65-F5344CB8AC3E}">
        <p14:creationId xmlns:p14="http://schemas.microsoft.com/office/powerpoint/2010/main" val="3354251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ctrTitle" idx="4294967295"/>
          </p:nvPr>
        </p:nvSpPr>
        <p:spPr>
          <a:xfrm>
            <a:off x="0" y="0"/>
            <a:ext cx="9144000" cy="1295400"/>
          </a:xfrm>
          <a:solidFill>
            <a:srgbClr val="FF6600"/>
          </a:solidFill>
        </p:spPr>
        <p:txBody>
          <a:bodyPr/>
          <a:lstStyle/>
          <a:p>
            <a:r>
              <a:rPr lang="en-US" sz="3200" b="1" dirty="0"/>
              <a:t>Region 3 Public and Private Institutions </a:t>
            </a:r>
            <a:br>
              <a:rPr lang="en-US" sz="3200" b="1" dirty="0"/>
            </a:br>
            <a:r>
              <a:rPr lang="en-US" sz="3200" b="1" dirty="0"/>
              <a:t>of Higher Education</a:t>
            </a:r>
          </a:p>
        </p:txBody>
      </p:sp>
      <p:pic>
        <p:nvPicPr>
          <p:cNvPr id="5" name="Picture 4" descr="E:\GAP Analysis 2011\0 - Maps - THECB Regions and TEA ESCs\FourNorthTexasCounties.png"/>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295400"/>
            <a:ext cx="6553200" cy="5410200"/>
          </a:xfrm>
          <a:prstGeom prst="rect">
            <a:avLst/>
          </a:prstGeom>
          <a:noFill/>
          <a:ln>
            <a:noFill/>
          </a:ln>
        </p:spPr>
      </p:pic>
    </p:spTree>
    <p:extLst>
      <p:ext uri="{BB962C8B-B14F-4D97-AF65-F5344CB8AC3E}">
        <p14:creationId xmlns:p14="http://schemas.microsoft.com/office/powerpoint/2010/main" val="1828706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ctrTitle" idx="4294967295"/>
          </p:nvPr>
        </p:nvSpPr>
        <p:spPr>
          <a:xfrm>
            <a:off x="0" y="0"/>
            <a:ext cx="9144000" cy="1295400"/>
          </a:xfrm>
          <a:solidFill>
            <a:srgbClr val="FF6600"/>
          </a:solidFill>
        </p:spPr>
        <p:txBody>
          <a:bodyPr/>
          <a:lstStyle/>
          <a:p>
            <a:r>
              <a:rPr lang="en-US" sz="3200" b="1" dirty="0"/>
              <a:t>Texas Education Agency Regions (Education Service Centers 10 and 11 are highlighted)</a:t>
            </a:r>
          </a:p>
        </p:txBody>
      </p:sp>
      <p:pic>
        <p:nvPicPr>
          <p:cNvPr id="4" name="Picture 3" descr="E:\GAP Analysis 2011\0 - Maps - THECB Regions and TEA ESCs\ESCs10and11.png"/>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828800"/>
            <a:ext cx="5257800" cy="4724400"/>
          </a:xfrm>
          <a:prstGeom prst="rect">
            <a:avLst/>
          </a:prstGeom>
          <a:noFill/>
          <a:ln>
            <a:noFill/>
          </a:ln>
        </p:spPr>
      </p:pic>
    </p:spTree>
    <p:extLst>
      <p:ext uri="{BB962C8B-B14F-4D97-AF65-F5344CB8AC3E}">
        <p14:creationId xmlns:p14="http://schemas.microsoft.com/office/powerpoint/2010/main" val="3187585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42303</TotalTime>
  <Words>7646</Words>
  <Application>Microsoft Office PowerPoint</Application>
  <PresentationFormat>On-screen Show (4:3)</PresentationFormat>
  <Paragraphs>2825</Paragraphs>
  <Slides>70</Slides>
  <Notes>70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70</vt:i4>
      </vt:variant>
    </vt:vector>
  </HeadingPairs>
  <TitlesOfParts>
    <vt:vector size="79" baseType="lpstr">
      <vt:lpstr>宋体</vt:lpstr>
      <vt:lpstr>宋体</vt:lpstr>
      <vt:lpstr>Arial</vt:lpstr>
      <vt:lpstr>Calibri</vt:lpstr>
      <vt:lpstr>等线</vt:lpstr>
      <vt:lpstr>Symbol</vt:lpstr>
      <vt:lpstr>Tahoma</vt:lpstr>
      <vt:lpstr>Times New Roman</vt:lpstr>
      <vt:lpstr>Office Theme</vt:lpstr>
      <vt:lpstr>North Texas Regional P-16 Gap Analysis for the School Year of 2014-2015</vt:lpstr>
      <vt:lpstr>Purposes of the Gap Analysis Reports</vt:lpstr>
      <vt:lpstr>The Context</vt:lpstr>
      <vt:lpstr>The Selected Indicators</vt:lpstr>
      <vt:lpstr>The Selected Indicators (continued)</vt:lpstr>
      <vt:lpstr>The Selected Indicators (continued)</vt:lpstr>
      <vt:lpstr>Texas Higher Education Coordinating Board Regions (Region 3 – Metroplex is highlighted)</vt:lpstr>
      <vt:lpstr>Region 3 Public and Private Institutions  of Higher Education</vt:lpstr>
      <vt:lpstr>Texas Education Agency Regions (Education Service Centers 10 and 11 are highlighted)</vt:lpstr>
      <vt:lpstr>Municipal Counties in Education Service Centers (ESC) 10 and ESC 11</vt:lpstr>
      <vt:lpstr>2000 and 2010 Populations and 2015 and 2020 Projections in  State and Region 3 by Ethnicity (Ages 18 – 35 only)</vt:lpstr>
      <vt:lpstr>College-Ready High School Graduates in English Language Arts, Mathematics, and Both Subjects and Mean Annual Rate of Change from 2006 to 2014 in State, ESC 10, and ESC 11</vt:lpstr>
      <vt:lpstr>College-Ready High School Graduates in English Language Arts from 2006 to 2014 in State, ESC 10, and ESC 11</vt:lpstr>
      <vt:lpstr>College-Ready High School Graduates in Mathematics from 2006 to 2014 in State, ESC 10, and ESC 11</vt:lpstr>
      <vt:lpstr>College-Ready High School Graduates in both English Language Arts and Mathematics from 2006 to 2014 in State, ESC 10, and ESC 11</vt:lpstr>
      <vt:lpstr>College-Ready High School Graduates in English Language Arts and Mean Annual Rate of Change from 2006 to 2014 in State, ESC 10, and ESC 11 by Ethnicity</vt:lpstr>
      <vt:lpstr>College-Ready High School Graduates in English Language Arts and Mean Annual Rate of Change for African American Students from 2006 to 2014 in State, ESC 10, and ESC 11</vt:lpstr>
      <vt:lpstr>College-Ready High School Graduates in English Language Arts and Mean Annual Rate of Change for Hispanic Students from 2006 to 2014 in State, ESC 10, and ESC 11</vt:lpstr>
      <vt:lpstr>College-Ready High School Graduates in English Language Arts and Mean Annual Rate of Change for White Students from 2006 to 2014 in State, ESC 10, and ESC 11</vt:lpstr>
      <vt:lpstr>College-Ready High School Graduates in Mathematics and Mean Annual Rate of Change from 2006 to 2014 in State, ESC 10, and ESC 11 by Ethnicity</vt:lpstr>
      <vt:lpstr>College-Ready High School Graduates in Mathematics and Mean Annual Rate of Change for African American Students from 2006 to 2014 in State, ESC 10, and ESC 11</vt:lpstr>
      <vt:lpstr>College-Ready High School Graduates in Mathematics and Mean Annual Rate of Change for Hispanic Students from 2006 to 2014 in State, ESC 10, and ESC 11</vt:lpstr>
      <vt:lpstr>College-Ready High School Graduates in Mathematics and Mean Annual Rate of Change for White Students from 2006 to 2014 in State, ESC 10, and ESC 11</vt:lpstr>
      <vt:lpstr>College-Ready High School Graduates in both English Language Arts and Mathematics and Mean Annual Rate of Change from 2006 to 2014 in State, ESC 10, and ESC 11 by Ethnicity</vt:lpstr>
      <vt:lpstr>College-Ready High School Graduates in both English Language Arts and Mathematics and Mean Annual Rate of Change for African American Students from 2006 to 2014 in State, ESC 10, and ESC 11</vt:lpstr>
      <vt:lpstr>College-Ready High School Graduates in both English Language Arts and Mathematics and Mean Annual Rate of Change for Hispanic Students from 2006 to 2014 in State, ESC 10, and ESC 11</vt:lpstr>
      <vt:lpstr>College-Ready High School Graduates in both English Language Arts and Mathematics and Mean Annual Rate of Change for White Students from 2006 to 2014 in State, ESC 10, and ESC 11</vt:lpstr>
      <vt:lpstr>College-Ready High School Graduates in English Language Arts and Mean Annual Rate of Change from 2006 to 2014 in State, ESC 10, and ESC 11 by Gender</vt:lpstr>
      <vt:lpstr>College-Ready High School Graduates in English Language Arts and Mean Annual Rate of Change for Male Students from 2006 to 2014 in State, ESC 10, and ESC 11</vt:lpstr>
      <vt:lpstr>College-Ready High School Graduates in English Language Arts and Mean Annual Rate of Change for Female Students from 2006 to 2014 in State, ESC 10, and ESC 11</vt:lpstr>
      <vt:lpstr>College-Ready High School Graduates in Mathematics and Mean Annual Rate of Change from 2006 to 2014 in State, ESC 10, and ESC 11 by Gender</vt:lpstr>
      <vt:lpstr>College-Ready High School Graduates in Mathematics and Mean Annual Rate of Change for Male Students from 2006 to 2014 in State, ESC 10, and ESC 11</vt:lpstr>
      <vt:lpstr>College-Ready High School Graduates in Mathematics and Mean Annual Rate of Change for Female Students from 2006 to 2014 in State, ESC 10, and ESC 11</vt:lpstr>
      <vt:lpstr>College-Ready High School Graduates in both English Language Arts and Mathematics and Mean Annual Rate of Change from 2006 to 2014 in State, ESC 10, and ESC 11 by Gender</vt:lpstr>
      <vt:lpstr>College-Ready High School Graduates in both English Language Arts and Mathematics and Mean Annual Rate of Change for Male Students from 2006 to 2014 in State, ESC 10, and ESC 11</vt:lpstr>
      <vt:lpstr>College-Ready High School Graduates in both English Language Arts and Mathematics and Mean Annual Rate of Change for Female Students from 2006 to 2014 in State, ESC 10, and ESC 11</vt:lpstr>
      <vt:lpstr>SAT/ACT Results of High School Students from 1996 to 2014 in State, ESC 10, and ESC 11</vt:lpstr>
      <vt:lpstr>Percentage of High School Students Taking SAT/ACT Test from 1996 to 2014 in State, ESC 10, and ESC 11</vt:lpstr>
      <vt:lpstr>Percentage of High School Students at/above SAT/ACT Criteria from 1996 to 2014 in State, ESC 10, and ESC 11</vt:lpstr>
      <vt:lpstr>SAT Scores of High School Students from 1996  to 2014 in State, ESC 10, and ESC 11</vt:lpstr>
      <vt:lpstr>ACT Scores of High School Students from 1996  to 2014 in State,  ESC 10, and ESC 11</vt:lpstr>
      <vt:lpstr>Advanced Course/Dual Enrollment Completion of High School Students from 2003 to 2014 in State, ESC 10, and ESC 11</vt:lpstr>
      <vt:lpstr>Advanced Course/Dual Enrollment Completion of High School Students from 2003 to 2014 in State, ESC 10, and ESC 11</vt:lpstr>
      <vt:lpstr>High School Students Enrolled in Higher Education Dual Credit from 2009 to 2014 in State and Region 3</vt:lpstr>
      <vt:lpstr>Percentage of High School Students Enrolled in Dual Credit  from 2009 to 2014 in State and Region 3</vt:lpstr>
      <vt:lpstr>High School Graduates Enrolled in Higher Education from 1996 to 2015 in Four North Texas Counties</vt:lpstr>
      <vt:lpstr>High School Graduates Enrolled in Higher Education from 1996 to 2015 in Four North Texas Counties</vt:lpstr>
      <vt:lpstr>Percent of FAFSA Completion in 2-year Colleges in 2012 and 2013 in State and North Texas</vt:lpstr>
      <vt:lpstr>Percent of FAFSA Completion in 4-year Colleges in 2012 and 2013 in State and North Texas</vt:lpstr>
      <vt:lpstr>High School Graduates Enrolled in Higher Education from 1996 to 2015 in Selected North Texas Counties</vt:lpstr>
      <vt:lpstr>High School Graduates Enrolled in 2-year Higher Education from 1996 to 2015 in Four North Texas Counties</vt:lpstr>
      <vt:lpstr>High School Graduates Enrolled in 4-year Higher Education from 1996 to 2015 in Four North Texas Counties</vt:lpstr>
      <vt:lpstr>College-Going Rate by Ethnicity of High School Graduates Enrolled in Texas Postsecondary Education and Mean Annual Rate of Change    from 2004 to 2015 in State, ESC 10, and ESC 11</vt:lpstr>
      <vt:lpstr>College-Going Rate of African American High School Graduates Enrolled in Texas Postsecondary Education from 2004 to 2015 in State, ESC 10, and ESC 11</vt:lpstr>
      <vt:lpstr>College-Going Rate of Hispanic High School Graduates Enrolled in Texas Postsecondary Education from 2004 to 2015 in State, ESC 10, and ESC 11</vt:lpstr>
      <vt:lpstr>College-Going Rate of White High School Graduates Enrolled in Texas Postsecondary Education from 2004 to 2015 in State, ESC 10, and ESC 11</vt:lpstr>
      <vt:lpstr>College-Going Rate by Gender of High School Graduates  Enrolled in Texas Postsecondary Education and Mean Annual Rate of Change from 2004 to 2015 in State, ESC 10, and ESC 11</vt:lpstr>
      <vt:lpstr>College-Going Rate of Male High School Graduates Enrolled in Texas Postsecondary Education from 2004 to 2015 in State, ESC 10, and ESC 11</vt:lpstr>
      <vt:lpstr>College-Going Rate of Female High School Graduates Enrolled in Texas Postsecondary Education from 2004 to 2015 in State, ESC 10, and ESC 11</vt:lpstr>
      <vt:lpstr>College-Going Rate by Socioeconomic Status of High School Graduates Enrolled in Texas Postsecondary Education and Mean Annual Rate of Change from 2004 to 2015 in State, ESC 10, and ESC 11</vt:lpstr>
      <vt:lpstr>College-Going Rate of Economically Disadvantaged High School Graduates Enrolled in Texas Postsecondary Education from 2004 to 2015 in State, ESC 10, and ESC 11</vt:lpstr>
      <vt:lpstr>College-Going Rate of Non-Economically Disadvantaged High School Graduates Enrolled in Texas Postsecondary Education from 2004 to 2015 in State, ESC 10, and ESC 11</vt:lpstr>
      <vt:lpstr>2-year College Outcomes for First Time in College (FTIC) Students Requiring Developmental Education vs. Those Not Requiring Developmental Education and Mean Annual Rate of Change in         2007 – 2012 Cohorts in State and North Texas</vt:lpstr>
      <vt:lpstr>4-year College Outcomes for First Time in College (FTIC) Students  Requiring Developmental Education vs. Those Not Requiring Developmental Education and Mean Annual Rate of Change in  2004 – 2009 Cohorts in North Texas</vt:lpstr>
      <vt:lpstr>Employment Rate and Average Wage in 4th Quarter for First Time in College (FTIC) Graduates of 2-year Colleges  from                                      2009 to 2014 in State and North Texas</vt:lpstr>
      <vt:lpstr>Employment Rate and Average Wage in 4th Quarter for First Time in College (FTIC) Graduates of 2-year Colleges from  2009 to 2014 in State and North Texas</vt:lpstr>
      <vt:lpstr>Employment Ratio and Average Wage in 4th Quarter for First Time in College (FTIC) Graduates of 4-year Colleges from                                    2009 to 2014 in State and North Texas</vt:lpstr>
      <vt:lpstr>Employment Rate and Average Wage in 4th Quarter for First  Time in College (FTIC) Graduates of 4-year Colleges  from 2009 to 2014 in State and North Texas</vt:lpstr>
      <vt:lpstr>Loans and First-year Wage of Completers in 2-year Colleges in 2012 and 2013 in State and North Texas</vt:lpstr>
      <vt:lpstr>Loans and First-year Wage of Completers in 4-year Colleges in 2012 and 2013 in State and North Texas</vt:lpstr>
    </vt:vector>
  </TitlesOfParts>
  <Company>Education is Freedom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2008 GAP Analysis - the North Texas Regional P-16</dc:title>
  <dc:creator>Charlie Xu</dc:creator>
  <cp:lastModifiedBy>Harris, Mary</cp:lastModifiedBy>
  <cp:revision>2136</cp:revision>
  <dcterms:created xsi:type="dcterms:W3CDTF">2009-02-03T18:24:13Z</dcterms:created>
  <dcterms:modified xsi:type="dcterms:W3CDTF">2017-05-02T21:52:55Z</dcterms:modified>
</cp:coreProperties>
</file>